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30" name="Rectangle 15">
            <a:extLst>
              <a:ext uri="{FF2B5EF4-FFF2-40B4-BE49-F238E27FC236}">
                <a16:creationId xmlns:a16="http://schemas.microsoft.com/office/drawing/2014/main" id="{C951D770-5FBA-43DB-8671-5DF790093B20}"/>
              </a:ext>
            </a:extLst>
          </p:cNvPr>
          <p:cNvSpPr/>
          <p:nvPr/>
        </p:nvSpPr>
        <p:spPr>
          <a:xfrm>
            <a:off x="2930267" y="3556606"/>
            <a:ext cx="1474463" cy="1890060"/>
          </a:xfrm>
          <a:custGeom>
            <a:avLst/>
            <a:gdLst/>
            <a:ahLst/>
            <a:cxnLst/>
            <a:rect l="l" t="t" r="r" b="b"/>
            <a:pathLst>
              <a:path w="1218310" h="2410943">
                <a:moveTo>
                  <a:pt x="0" y="2381135"/>
                </a:moveTo>
                <a:lnTo>
                  <a:pt x="12044" y="2410943"/>
                </a:lnTo>
                <a:lnTo>
                  <a:pt x="0" y="2410943"/>
                </a:lnTo>
                <a:close/>
                <a:moveTo>
                  <a:pt x="1218310" y="0"/>
                </a:moveTo>
                <a:lnTo>
                  <a:pt x="1218310" y="1882800"/>
                </a:lnTo>
                <a:lnTo>
                  <a:pt x="0" y="2375029"/>
                </a:lnTo>
                <a:lnTo>
                  <a:pt x="0" y="4922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1" name="Rectangle 1">
            <a:extLst>
              <a:ext uri="{FF2B5EF4-FFF2-40B4-BE49-F238E27FC236}">
                <a16:creationId xmlns:a16="http://schemas.microsoft.com/office/drawing/2014/main" id="{D971425F-EEEF-40BA-B18D-B6EF14A16289}"/>
              </a:ext>
            </a:extLst>
          </p:cNvPr>
          <p:cNvSpPr/>
          <p:nvPr/>
        </p:nvSpPr>
        <p:spPr>
          <a:xfrm>
            <a:off x="1163112" y="4043173"/>
            <a:ext cx="1474463" cy="1873871"/>
          </a:xfrm>
          <a:custGeom>
            <a:avLst/>
            <a:gdLst/>
            <a:ahLst/>
            <a:cxnLst/>
            <a:rect l="l" t="t" r="r" b="b"/>
            <a:pathLst>
              <a:path w="1218310" h="2390293">
                <a:moveTo>
                  <a:pt x="1218310" y="0"/>
                </a:moveTo>
                <a:lnTo>
                  <a:pt x="1218310" y="1898064"/>
                </a:lnTo>
                <a:lnTo>
                  <a:pt x="0" y="2390293"/>
                </a:lnTo>
                <a:lnTo>
                  <a:pt x="0" y="4871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2" name="Rectangle 16">
            <a:extLst>
              <a:ext uri="{FF2B5EF4-FFF2-40B4-BE49-F238E27FC236}">
                <a16:creationId xmlns:a16="http://schemas.microsoft.com/office/drawing/2014/main" id="{A959E3E0-B1E4-4DD5-955B-C3C4D7731814}"/>
              </a:ext>
            </a:extLst>
          </p:cNvPr>
          <p:cNvSpPr/>
          <p:nvPr/>
        </p:nvSpPr>
        <p:spPr>
          <a:xfrm>
            <a:off x="4697510" y="3076069"/>
            <a:ext cx="1474463" cy="1884032"/>
          </a:xfrm>
          <a:custGeom>
            <a:avLst/>
            <a:gdLst/>
            <a:ahLst/>
            <a:cxnLst/>
            <a:rect l="l" t="t" r="r" b="b"/>
            <a:pathLst>
              <a:path w="1218310" h="2403254">
                <a:moveTo>
                  <a:pt x="1218310" y="0"/>
                </a:moveTo>
                <a:lnTo>
                  <a:pt x="1218310" y="1874255"/>
                </a:lnTo>
                <a:lnTo>
                  <a:pt x="809" y="2366158"/>
                </a:lnTo>
                <a:lnTo>
                  <a:pt x="15797" y="2403254"/>
                </a:lnTo>
                <a:lnTo>
                  <a:pt x="0" y="2403254"/>
                </a:lnTo>
                <a:lnTo>
                  <a:pt x="0" y="4922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3" name="Rectangle 17">
            <a:extLst>
              <a:ext uri="{FF2B5EF4-FFF2-40B4-BE49-F238E27FC236}">
                <a16:creationId xmlns:a16="http://schemas.microsoft.com/office/drawing/2014/main" id="{55506995-6315-45D5-8164-7A9CC7A5B5B9}"/>
              </a:ext>
            </a:extLst>
          </p:cNvPr>
          <p:cNvSpPr/>
          <p:nvPr/>
        </p:nvSpPr>
        <p:spPr>
          <a:xfrm>
            <a:off x="6464451" y="2624232"/>
            <a:ext cx="1474463" cy="1855329"/>
          </a:xfrm>
          <a:custGeom>
            <a:avLst/>
            <a:gdLst/>
            <a:ahLst/>
            <a:cxnLst/>
            <a:rect l="l" t="t" r="r" b="b"/>
            <a:pathLst>
              <a:path w="1218310" h="2366641">
                <a:moveTo>
                  <a:pt x="1218310" y="0"/>
                </a:moveTo>
                <a:lnTo>
                  <a:pt x="1218310" y="1874411"/>
                </a:lnTo>
                <a:lnTo>
                  <a:pt x="0" y="2366641"/>
                </a:lnTo>
                <a:lnTo>
                  <a:pt x="0" y="4922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4" name="Rectangle 18">
            <a:extLst>
              <a:ext uri="{FF2B5EF4-FFF2-40B4-BE49-F238E27FC236}">
                <a16:creationId xmlns:a16="http://schemas.microsoft.com/office/drawing/2014/main" id="{037F028A-214B-4970-B99C-423864110EA2}"/>
              </a:ext>
            </a:extLst>
          </p:cNvPr>
          <p:cNvSpPr/>
          <p:nvPr/>
        </p:nvSpPr>
        <p:spPr>
          <a:xfrm>
            <a:off x="8231512" y="2129682"/>
            <a:ext cx="1474463" cy="1898043"/>
          </a:xfrm>
          <a:custGeom>
            <a:avLst/>
            <a:gdLst/>
            <a:ahLst/>
            <a:cxnLst/>
            <a:rect l="l" t="t" r="r" b="b"/>
            <a:pathLst>
              <a:path w="1218310" h="2361066">
                <a:moveTo>
                  <a:pt x="1218310" y="0"/>
                </a:moveTo>
                <a:lnTo>
                  <a:pt x="1218310" y="1868837"/>
                </a:lnTo>
                <a:lnTo>
                  <a:pt x="0" y="2361066"/>
                </a:lnTo>
                <a:lnTo>
                  <a:pt x="0" y="492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5" name="Isosceles Triangle 934">
            <a:extLst>
              <a:ext uri="{FF2B5EF4-FFF2-40B4-BE49-F238E27FC236}">
                <a16:creationId xmlns:a16="http://schemas.microsoft.com/office/drawing/2014/main" id="{A8709836-8BAE-4FD1-888A-CB63BD423CDE}"/>
              </a:ext>
            </a:extLst>
          </p:cNvPr>
          <p:cNvSpPr/>
          <p:nvPr/>
        </p:nvSpPr>
        <p:spPr>
          <a:xfrm rot="5400000">
            <a:off x="9878939" y="2061213"/>
            <a:ext cx="1734693" cy="1495425"/>
          </a:xfrm>
          <a:prstGeom prst="triangle">
            <a:avLst>
              <a:gd name="adj" fmla="val 549"/>
            </a:avLst>
          </a:prstGeom>
          <a:solidFill>
            <a:schemeClr val="accent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36" name="TextBox 935">
            <a:extLst>
              <a:ext uri="{FF2B5EF4-FFF2-40B4-BE49-F238E27FC236}">
                <a16:creationId xmlns:a16="http://schemas.microsoft.com/office/drawing/2014/main" id="{EB1054DD-2B36-4978-B0A0-FAA124FD874A}"/>
              </a:ext>
            </a:extLst>
          </p:cNvPr>
          <p:cNvSpPr txBox="1"/>
          <p:nvPr/>
        </p:nvSpPr>
        <p:spPr>
          <a:xfrm>
            <a:off x="1580906" y="4406783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7" name="TextBox 936">
            <a:extLst>
              <a:ext uri="{FF2B5EF4-FFF2-40B4-BE49-F238E27FC236}">
                <a16:creationId xmlns:a16="http://schemas.microsoft.com/office/drawing/2014/main" id="{09917E70-4605-480B-853D-CEAEC0C43C31}"/>
              </a:ext>
            </a:extLst>
          </p:cNvPr>
          <p:cNvSpPr txBox="1"/>
          <p:nvPr/>
        </p:nvSpPr>
        <p:spPr>
          <a:xfrm>
            <a:off x="3348006" y="3935124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8" name="TextBox 937">
            <a:extLst>
              <a:ext uri="{FF2B5EF4-FFF2-40B4-BE49-F238E27FC236}">
                <a16:creationId xmlns:a16="http://schemas.microsoft.com/office/drawing/2014/main" id="{1CB9C361-42B1-45F9-8AE5-7CB8649E98BF}"/>
              </a:ext>
            </a:extLst>
          </p:cNvPr>
          <p:cNvSpPr txBox="1"/>
          <p:nvPr/>
        </p:nvSpPr>
        <p:spPr>
          <a:xfrm>
            <a:off x="5115106" y="3463465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9" name="TextBox 938">
            <a:extLst>
              <a:ext uri="{FF2B5EF4-FFF2-40B4-BE49-F238E27FC236}">
                <a16:creationId xmlns:a16="http://schemas.microsoft.com/office/drawing/2014/main" id="{BC02464E-C8D8-4E9E-8286-EAFBBDFFA1E5}"/>
              </a:ext>
            </a:extLst>
          </p:cNvPr>
          <p:cNvSpPr txBox="1"/>
          <p:nvPr/>
        </p:nvSpPr>
        <p:spPr>
          <a:xfrm>
            <a:off x="6882206" y="2991806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0" name="TextBox 939">
            <a:extLst>
              <a:ext uri="{FF2B5EF4-FFF2-40B4-BE49-F238E27FC236}">
                <a16:creationId xmlns:a16="http://schemas.microsoft.com/office/drawing/2014/main" id="{2D0536F9-9DE6-4F44-93DA-3D0D4157A2DF}"/>
              </a:ext>
            </a:extLst>
          </p:cNvPr>
          <p:cNvSpPr txBox="1"/>
          <p:nvPr/>
        </p:nvSpPr>
        <p:spPr>
          <a:xfrm>
            <a:off x="8649306" y="2520147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1" name="Parallelogram 15">
            <a:extLst>
              <a:ext uri="{FF2B5EF4-FFF2-40B4-BE49-F238E27FC236}">
                <a16:creationId xmlns:a16="http://schemas.microsoft.com/office/drawing/2014/main" id="{F9807DB9-1D91-487C-8395-2B775C59AB2D}"/>
              </a:ext>
            </a:extLst>
          </p:cNvPr>
          <p:cNvSpPr/>
          <p:nvPr/>
        </p:nvSpPr>
        <p:spPr>
          <a:xfrm flipH="1">
            <a:off x="3448580" y="4574702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2" name="Frame 17">
            <a:extLst>
              <a:ext uri="{FF2B5EF4-FFF2-40B4-BE49-F238E27FC236}">
                <a16:creationId xmlns:a16="http://schemas.microsoft.com/office/drawing/2014/main" id="{3FCCE1FE-6D79-4946-BC9B-41CDE9E95E5D}"/>
              </a:ext>
            </a:extLst>
          </p:cNvPr>
          <p:cNvSpPr/>
          <p:nvPr/>
        </p:nvSpPr>
        <p:spPr>
          <a:xfrm>
            <a:off x="1739700" y="5116572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43" name="Round Same Side Corner Rectangle 11">
            <a:extLst>
              <a:ext uri="{FF2B5EF4-FFF2-40B4-BE49-F238E27FC236}">
                <a16:creationId xmlns:a16="http://schemas.microsoft.com/office/drawing/2014/main" id="{EB5D0FC9-B7B3-4CC3-BC0B-AF87216FFDD0}"/>
              </a:ext>
            </a:extLst>
          </p:cNvPr>
          <p:cNvSpPr>
            <a:spLocks noChangeAspect="1"/>
          </p:cNvSpPr>
          <p:nvPr/>
        </p:nvSpPr>
        <p:spPr>
          <a:xfrm rot="9900000">
            <a:off x="7019737" y="363094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4" name="Rectangle 36">
            <a:extLst>
              <a:ext uri="{FF2B5EF4-FFF2-40B4-BE49-F238E27FC236}">
                <a16:creationId xmlns:a16="http://schemas.microsoft.com/office/drawing/2014/main" id="{495B6DFC-19DA-47FA-A8B7-E98B58ECA702}"/>
              </a:ext>
            </a:extLst>
          </p:cNvPr>
          <p:cNvSpPr/>
          <p:nvPr/>
        </p:nvSpPr>
        <p:spPr>
          <a:xfrm>
            <a:off x="5239921" y="4108243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45" name="Rounded Rectangle 7">
            <a:extLst>
              <a:ext uri="{FF2B5EF4-FFF2-40B4-BE49-F238E27FC236}">
                <a16:creationId xmlns:a16="http://schemas.microsoft.com/office/drawing/2014/main" id="{33860660-919C-4B0B-80B9-6B070FC37C55}"/>
              </a:ext>
            </a:extLst>
          </p:cNvPr>
          <p:cNvSpPr/>
          <p:nvPr/>
        </p:nvSpPr>
        <p:spPr>
          <a:xfrm>
            <a:off x="8806182" y="318603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FB5933E7-1050-40C5-B201-56936D7E62B6}"/>
              </a:ext>
            </a:extLst>
          </p:cNvPr>
          <p:cNvGrpSpPr/>
          <p:nvPr/>
        </p:nvGrpSpPr>
        <p:grpSpPr>
          <a:xfrm>
            <a:off x="9394386" y="4057914"/>
            <a:ext cx="1442108" cy="1453493"/>
            <a:chOff x="3017859" y="4307149"/>
            <a:chExt cx="1870812" cy="1453493"/>
          </a:xfrm>
        </p:grpSpPr>
        <p:sp>
          <p:nvSpPr>
            <p:cNvPr id="947" name="TextBox 946">
              <a:extLst>
                <a:ext uri="{FF2B5EF4-FFF2-40B4-BE49-F238E27FC236}">
                  <a16:creationId xmlns:a16="http://schemas.microsoft.com/office/drawing/2014/main" id="{630FE079-D7B3-4AC0-9566-628D837C00A5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33D552A1-46DF-427B-A8C9-59D235535D9A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9" name="Group 948">
            <a:extLst>
              <a:ext uri="{FF2B5EF4-FFF2-40B4-BE49-F238E27FC236}">
                <a16:creationId xmlns:a16="http://schemas.microsoft.com/office/drawing/2014/main" id="{55B74822-1B69-4AE6-96E0-F725A204E2A7}"/>
              </a:ext>
            </a:extLst>
          </p:cNvPr>
          <p:cNvGrpSpPr/>
          <p:nvPr/>
        </p:nvGrpSpPr>
        <p:grpSpPr>
          <a:xfrm>
            <a:off x="7287307" y="4564566"/>
            <a:ext cx="1442108" cy="1453493"/>
            <a:chOff x="3017859" y="4307149"/>
            <a:chExt cx="1870812" cy="1453493"/>
          </a:xfrm>
        </p:grpSpPr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2A035CA0-1F31-4278-86F8-DA8DAFCF22D7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E31FF317-ED26-4692-8315-D84E8EC9A5E6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2" name="Group 951">
            <a:extLst>
              <a:ext uri="{FF2B5EF4-FFF2-40B4-BE49-F238E27FC236}">
                <a16:creationId xmlns:a16="http://schemas.microsoft.com/office/drawing/2014/main" id="{833F1447-2B97-44B7-A485-097ECA602D34}"/>
              </a:ext>
            </a:extLst>
          </p:cNvPr>
          <p:cNvGrpSpPr/>
          <p:nvPr/>
        </p:nvGrpSpPr>
        <p:grpSpPr>
          <a:xfrm>
            <a:off x="3073149" y="1819919"/>
            <a:ext cx="1442108" cy="1453493"/>
            <a:chOff x="3017859" y="4307149"/>
            <a:chExt cx="1870812" cy="1453493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4458811D-1891-4E75-AD68-1AE199F6360E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779DD53E-4588-4070-AE7D-F3A6EFED6D98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5" name="Group 954">
            <a:extLst>
              <a:ext uri="{FF2B5EF4-FFF2-40B4-BE49-F238E27FC236}">
                <a16:creationId xmlns:a16="http://schemas.microsoft.com/office/drawing/2014/main" id="{CA29E10E-BDF0-439D-B1AE-BDD94C82B0D7}"/>
              </a:ext>
            </a:extLst>
          </p:cNvPr>
          <p:cNvGrpSpPr/>
          <p:nvPr/>
        </p:nvGrpSpPr>
        <p:grpSpPr>
          <a:xfrm>
            <a:off x="966070" y="2361537"/>
            <a:ext cx="1442108" cy="1453493"/>
            <a:chOff x="3017859" y="4307149"/>
            <a:chExt cx="1870812" cy="1453493"/>
          </a:xfrm>
        </p:grpSpPr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B7726F99-43F9-473E-9755-9BE70FAA2CD0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912961A2-0C7B-4A91-A66C-D804FF00D16D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8" name="Group 957">
            <a:extLst>
              <a:ext uri="{FF2B5EF4-FFF2-40B4-BE49-F238E27FC236}">
                <a16:creationId xmlns:a16="http://schemas.microsoft.com/office/drawing/2014/main" id="{C7EDA7EB-6AB8-4355-B256-923ABFA6E78D}"/>
              </a:ext>
            </a:extLst>
          </p:cNvPr>
          <p:cNvGrpSpPr/>
          <p:nvPr/>
        </p:nvGrpSpPr>
        <p:grpSpPr>
          <a:xfrm>
            <a:off x="5180228" y="5071220"/>
            <a:ext cx="1442108" cy="1084161"/>
            <a:chOff x="3017859" y="4307149"/>
            <a:chExt cx="1870812" cy="1084161"/>
          </a:xfrm>
        </p:grpSpPr>
        <p:sp>
          <p:nvSpPr>
            <p:cNvPr id="959" name="TextBox 958">
              <a:extLst>
                <a:ext uri="{FF2B5EF4-FFF2-40B4-BE49-F238E27FC236}">
                  <a16:creationId xmlns:a16="http://schemas.microsoft.com/office/drawing/2014/main" id="{10C5F02E-DBB1-4E92-B0B5-B8A4D7943FAD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  <p:sp>
          <p:nvSpPr>
            <p:cNvPr id="960" name="TextBox 959">
              <a:extLst>
                <a:ext uri="{FF2B5EF4-FFF2-40B4-BE49-F238E27FC236}">
                  <a16:creationId xmlns:a16="http://schemas.microsoft.com/office/drawing/2014/main" id="{3DF0967D-0F11-4479-BF5E-C99D79EFC542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114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2021-04-13T08:57:42Z</dcterms:modified>
</cp:coreProperties>
</file>