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4135992058230091E-2"/>
          <c:y val="7.760356820737116E-2"/>
          <c:w val="0.94310667990294983"/>
          <c:h val="0.9223964317926288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7852-455C-8A63-A3C63B5E288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7852-455C-8A63-A3C63B5E288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852-455C-8A63-A3C63B5E288A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52-455C-8A63-A3C63B5E28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7-7852-455C-8A63-A3C63B5E288A}"/>
              </c:ext>
            </c:extLst>
          </c:dPt>
          <c:dPt>
            <c:idx val="1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9-7852-455C-8A63-A3C63B5E288A}"/>
              </c:ext>
            </c:extLst>
          </c:dPt>
          <c:dPt>
            <c:idx val="2"/>
            <c:invertIfNegative val="0"/>
            <c:bubble3D val="0"/>
            <c:spPr>
              <a:solidFill>
                <a:srgbClr val="B0B0B0"/>
              </a:solidFill>
            </c:spPr>
            <c:extLst>
              <c:ext xmlns:c16="http://schemas.microsoft.com/office/drawing/2014/chart" uri="{C3380CC4-5D6E-409C-BE32-E72D297353CC}">
                <c16:uniqueId val="{0000000B-7852-455C-8A63-A3C63B5E288A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852-455C-8A63-A3C63B5E2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4412288"/>
        <c:axId val="294413824"/>
      </c:barChart>
      <c:catAx>
        <c:axId val="29441228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94413824"/>
        <c:crosses val="autoZero"/>
        <c:auto val="1"/>
        <c:lblAlgn val="ctr"/>
        <c:lblOffset val="100"/>
        <c:noMultiLvlLbl val="0"/>
      </c:catAx>
      <c:valAx>
        <c:axId val="29441382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294412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0.03675</cdr:x>
      <cdr:y>0.02546</cdr:y>
    </cdr:from>
    <cdr:to>
      <cdr:x>0.34588</cdr:x>
      <cdr:y>0.1663</cdr:y>
    </cdr:to>
    <cdr:sp macro="" textlink="">
      <cdr:nvSpPr>
        <cdr:cNvPr id="2" name="TextBox 7"/>
        <cdr:cNvSpPr txBox="1"/>
      </cdr:nvSpPr>
      <cdr:spPr>
        <a:xfrm xmlns:a="http://schemas.openxmlformats.org/drawingml/2006/main">
          <a:off x="151024" y="55546"/>
          <a:ext cx="1270372" cy="3073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ko-KR"/>
          </a:defPPr>
          <a:lvl1pPr marL="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1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A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  <cdr:relSizeAnchor xmlns:cdr="http://schemas.openxmlformats.org/drawingml/2006/chartDrawing">
    <cdr:from>
      <cdr:x>0.04025</cdr:x>
      <cdr:y>0.33635</cdr:y>
    </cdr:from>
    <cdr:to>
      <cdr:x>0.37174</cdr:x>
      <cdr:y>0.47719</cdr:y>
    </cdr:to>
    <cdr:sp macro="" textlink="">
      <cdr:nvSpPr>
        <cdr:cNvPr id="3" name="TextBox 7"/>
        <cdr:cNvSpPr txBox="1"/>
      </cdr:nvSpPr>
      <cdr:spPr>
        <a:xfrm xmlns:a="http://schemas.openxmlformats.org/drawingml/2006/main">
          <a:off x="165408" y="733944"/>
          <a:ext cx="1362260" cy="3073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B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  <cdr:relSizeAnchor xmlns:cdr="http://schemas.openxmlformats.org/drawingml/2006/chartDrawing">
    <cdr:from>
      <cdr:x>0.04025</cdr:x>
      <cdr:y>0.65708</cdr:y>
    </cdr:from>
    <cdr:to>
      <cdr:x>0.39535</cdr:x>
      <cdr:y>0.79792</cdr:y>
    </cdr:to>
    <cdr:sp macro="" textlink="">
      <cdr:nvSpPr>
        <cdr:cNvPr id="4" name="TextBox 7"/>
        <cdr:cNvSpPr txBox="1"/>
      </cdr:nvSpPr>
      <cdr:spPr>
        <a:xfrm xmlns:a="http://schemas.openxmlformats.org/drawingml/2006/main">
          <a:off x="165407" y="1433825"/>
          <a:ext cx="1459289" cy="30732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altLang="ko-KR" sz="1400" dirty="0">
              <a:solidFill>
                <a:srgbClr val="262626"/>
              </a:solidFill>
            </a:rPr>
            <a:t>Content C</a:t>
          </a:r>
          <a:endParaRPr lang="ko-KR" altLang="en-US" sz="1400" dirty="0">
            <a:solidFill>
              <a:srgbClr val="262626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98" name="Group 597">
            <a:extLst>
              <a:ext uri="{FF2B5EF4-FFF2-40B4-BE49-F238E27FC236}">
                <a16:creationId xmlns:a16="http://schemas.microsoft.com/office/drawing/2014/main" id="{59634E77-F436-4470-981A-F516F672013C}"/>
              </a:ext>
            </a:extLst>
          </p:cNvPr>
          <p:cNvGrpSpPr/>
          <p:nvPr/>
        </p:nvGrpSpPr>
        <p:grpSpPr>
          <a:xfrm>
            <a:off x="1138991" y="1427431"/>
            <a:ext cx="2761612" cy="5091060"/>
            <a:chOff x="433001" y="1399349"/>
            <a:chExt cx="2505075" cy="4618131"/>
          </a:xfrm>
        </p:grpSpPr>
        <p:sp>
          <p:nvSpPr>
            <p:cNvPr id="599" name="Freeform: Shape 598">
              <a:extLst>
                <a:ext uri="{FF2B5EF4-FFF2-40B4-BE49-F238E27FC236}">
                  <a16:creationId xmlns:a16="http://schemas.microsoft.com/office/drawing/2014/main" id="{6C021301-ADEA-44AF-B3A7-FA0087A7C8D0}"/>
                </a:ext>
              </a:extLst>
            </p:cNvPr>
            <p:cNvSpPr/>
            <p:nvPr/>
          </p:nvSpPr>
          <p:spPr>
            <a:xfrm flipH="1">
              <a:off x="433001" y="1407380"/>
              <a:ext cx="2505075" cy="4610100"/>
            </a:xfrm>
            <a:custGeom>
              <a:avLst/>
              <a:gdLst>
                <a:gd name="connsiteX0" fmla="*/ 2506574 w 2505075"/>
                <a:gd name="connsiteY0" fmla="*/ 1319831 h 4610100"/>
                <a:gd name="connsiteX1" fmla="*/ 2419896 w 2505075"/>
                <a:gd name="connsiteY1" fmla="*/ 1597008 h 4610100"/>
                <a:gd name="connsiteX2" fmla="*/ 2297024 w 2505075"/>
                <a:gd name="connsiteY2" fmla="*/ 1953243 h 4610100"/>
                <a:gd name="connsiteX3" fmla="*/ 2223681 w 2505075"/>
                <a:gd name="connsiteY3" fmla="*/ 1977056 h 4610100"/>
                <a:gd name="connsiteX4" fmla="*/ 2181771 w 2505075"/>
                <a:gd name="connsiteY4" fmla="*/ 1967531 h 4610100"/>
                <a:gd name="connsiteX5" fmla="*/ 2192249 w 2505075"/>
                <a:gd name="connsiteY5" fmla="*/ 2057066 h 4610100"/>
                <a:gd name="connsiteX6" fmla="*/ 2197964 w 2505075"/>
                <a:gd name="connsiteY6" fmla="*/ 2281856 h 4610100"/>
                <a:gd name="connsiteX7" fmla="*/ 2174151 w 2505075"/>
                <a:gd name="connsiteY7" fmla="*/ 2359961 h 4610100"/>
                <a:gd name="connsiteX8" fmla="*/ 2148434 w 2505075"/>
                <a:gd name="connsiteY8" fmla="*/ 2443781 h 4610100"/>
                <a:gd name="connsiteX9" fmla="*/ 2158911 w 2505075"/>
                <a:gd name="connsiteY9" fmla="*/ 2773346 h 4610100"/>
                <a:gd name="connsiteX10" fmla="*/ 2195106 w 2505075"/>
                <a:gd name="connsiteY10" fmla="*/ 3105768 h 4610100"/>
                <a:gd name="connsiteX11" fmla="*/ 2199869 w 2505075"/>
                <a:gd name="connsiteY11" fmla="*/ 3123866 h 4610100"/>
                <a:gd name="connsiteX12" fmla="*/ 2271306 w 2505075"/>
                <a:gd name="connsiteY12" fmla="*/ 3309603 h 4610100"/>
                <a:gd name="connsiteX13" fmla="*/ 2389416 w 2505075"/>
                <a:gd name="connsiteY13" fmla="*/ 3806808 h 4610100"/>
                <a:gd name="connsiteX14" fmla="*/ 2400846 w 2505075"/>
                <a:gd name="connsiteY14" fmla="*/ 4025883 h 4610100"/>
                <a:gd name="connsiteX15" fmla="*/ 2428469 w 2505075"/>
                <a:gd name="connsiteY15" fmla="*/ 4251626 h 4610100"/>
                <a:gd name="connsiteX16" fmla="*/ 2451329 w 2505075"/>
                <a:gd name="connsiteY16" fmla="*/ 4492608 h 4610100"/>
                <a:gd name="connsiteX17" fmla="*/ 2413229 w 2505075"/>
                <a:gd name="connsiteY17" fmla="*/ 4541186 h 4610100"/>
                <a:gd name="connsiteX18" fmla="*/ 2241779 w 2505075"/>
                <a:gd name="connsiteY18" fmla="*/ 4529756 h 4610100"/>
                <a:gd name="connsiteX19" fmla="*/ 2136051 w 2505075"/>
                <a:gd name="connsiteY19" fmla="*/ 4560236 h 4610100"/>
                <a:gd name="connsiteX20" fmla="*/ 1966506 w 2505075"/>
                <a:gd name="connsiteY20" fmla="*/ 4604051 h 4610100"/>
                <a:gd name="connsiteX21" fmla="*/ 1729334 w 2505075"/>
                <a:gd name="connsiteY21" fmla="*/ 4564998 h 4610100"/>
                <a:gd name="connsiteX22" fmla="*/ 1660753 w 2505075"/>
                <a:gd name="connsiteY22" fmla="*/ 4506896 h 4610100"/>
                <a:gd name="connsiteX23" fmla="*/ 1734096 w 2505075"/>
                <a:gd name="connsiteY23" fmla="*/ 4407836 h 4610100"/>
                <a:gd name="connsiteX24" fmla="*/ 1886496 w 2505075"/>
                <a:gd name="connsiteY24" fmla="*/ 4358306 h 4610100"/>
                <a:gd name="connsiteX25" fmla="*/ 1980794 w 2505075"/>
                <a:gd name="connsiteY25" fmla="*/ 4264961 h 4610100"/>
                <a:gd name="connsiteX26" fmla="*/ 1989366 w 2505075"/>
                <a:gd name="connsiteY26" fmla="*/ 4249721 h 4610100"/>
                <a:gd name="connsiteX27" fmla="*/ 2080806 w 2505075"/>
                <a:gd name="connsiteY27" fmla="*/ 4107798 h 4610100"/>
                <a:gd name="connsiteX28" fmla="*/ 2096998 w 2505075"/>
                <a:gd name="connsiteY28" fmla="*/ 4062078 h 4610100"/>
                <a:gd name="connsiteX29" fmla="*/ 1957934 w 2505075"/>
                <a:gd name="connsiteY29" fmla="*/ 3826811 h 4610100"/>
                <a:gd name="connsiteX30" fmla="*/ 1895069 w 2505075"/>
                <a:gd name="connsiteY30" fmla="*/ 3535346 h 4610100"/>
                <a:gd name="connsiteX31" fmla="*/ 1867446 w 2505075"/>
                <a:gd name="connsiteY31" fmla="*/ 3420093 h 4610100"/>
                <a:gd name="connsiteX32" fmla="*/ 1754098 w 2505075"/>
                <a:gd name="connsiteY32" fmla="*/ 3091481 h 4610100"/>
                <a:gd name="connsiteX33" fmla="*/ 1736001 w 2505075"/>
                <a:gd name="connsiteY33" fmla="*/ 3229593 h 4610100"/>
                <a:gd name="connsiteX34" fmla="*/ 1749336 w 2505075"/>
                <a:gd name="connsiteY34" fmla="*/ 3292458 h 4610100"/>
                <a:gd name="connsiteX35" fmla="*/ 1694091 w 2505075"/>
                <a:gd name="connsiteY35" fmla="*/ 3704891 h 4610100"/>
                <a:gd name="connsiteX36" fmla="*/ 1691234 w 2505075"/>
                <a:gd name="connsiteY36" fmla="*/ 3723941 h 4610100"/>
                <a:gd name="connsiteX37" fmla="*/ 1696948 w 2505075"/>
                <a:gd name="connsiteY37" fmla="*/ 4043981 h 4610100"/>
                <a:gd name="connsiteX38" fmla="*/ 1709331 w 2505075"/>
                <a:gd name="connsiteY38" fmla="*/ 4361163 h 4610100"/>
                <a:gd name="connsiteX39" fmla="*/ 1676946 w 2505075"/>
                <a:gd name="connsiteY39" fmla="*/ 4403073 h 4610100"/>
                <a:gd name="connsiteX40" fmla="*/ 1531214 w 2505075"/>
                <a:gd name="connsiteY40" fmla="*/ 4415456 h 4610100"/>
                <a:gd name="connsiteX41" fmla="*/ 1507401 w 2505075"/>
                <a:gd name="connsiteY41" fmla="*/ 4398311 h 4610100"/>
                <a:gd name="connsiteX42" fmla="*/ 1443584 w 2505075"/>
                <a:gd name="connsiteY42" fmla="*/ 4370688 h 4610100"/>
                <a:gd name="connsiteX43" fmla="*/ 1330236 w 2505075"/>
                <a:gd name="connsiteY43" fmla="*/ 4422123 h 4610100"/>
                <a:gd name="connsiteX44" fmla="*/ 1224509 w 2505075"/>
                <a:gd name="connsiteY44" fmla="*/ 4439268 h 4610100"/>
                <a:gd name="connsiteX45" fmla="*/ 1021626 w 2505075"/>
                <a:gd name="connsiteY45" fmla="*/ 4407836 h 4610100"/>
                <a:gd name="connsiteX46" fmla="*/ 957808 w 2505075"/>
                <a:gd name="connsiteY46" fmla="*/ 4350686 h 4610100"/>
                <a:gd name="connsiteX47" fmla="*/ 1040676 w 2505075"/>
                <a:gd name="connsiteY47" fmla="*/ 4261151 h 4610100"/>
                <a:gd name="connsiteX48" fmla="*/ 1143546 w 2505075"/>
                <a:gd name="connsiteY48" fmla="*/ 4244958 h 4610100"/>
                <a:gd name="connsiteX49" fmla="*/ 1253084 w 2505075"/>
                <a:gd name="connsiteY49" fmla="*/ 4174473 h 4610100"/>
                <a:gd name="connsiteX50" fmla="*/ 1324521 w 2505075"/>
                <a:gd name="connsiteY50" fmla="*/ 4105893 h 4610100"/>
                <a:gd name="connsiteX51" fmla="*/ 1391196 w 2505075"/>
                <a:gd name="connsiteY51" fmla="*/ 4005881 h 4610100"/>
                <a:gd name="connsiteX52" fmla="*/ 1395006 w 2505075"/>
                <a:gd name="connsiteY52" fmla="*/ 3998261 h 4610100"/>
                <a:gd name="connsiteX53" fmla="*/ 1400721 w 2505075"/>
                <a:gd name="connsiteY53" fmla="*/ 3828716 h 4610100"/>
                <a:gd name="connsiteX54" fmla="*/ 1386434 w 2505075"/>
                <a:gd name="connsiteY54" fmla="*/ 3644883 h 4610100"/>
                <a:gd name="connsiteX55" fmla="*/ 1354048 w 2505075"/>
                <a:gd name="connsiteY55" fmla="*/ 3254358 h 4610100"/>
                <a:gd name="connsiteX56" fmla="*/ 1377861 w 2505075"/>
                <a:gd name="connsiteY56" fmla="*/ 3072431 h 4610100"/>
                <a:gd name="connsiteX57" fmla="*/ 1424534 w 2505075"/>
                <a:gd name="connsiteY57" fmla="*/ 2639996 h 4610100"/>
                <a:gd name="connsiteX58" fmla="*/ 1406436 w 2505075"/>
                <a:gd name="connsiteY58" fmla="*/ 2529506 h 4610100"/>
                <a:gd name="connsiteX59" fmla="*/ 1377861 w 2505075"/>
                <a:gd name="connsiteY59" fmla="*/ 2347578 h 4610100"/>
                <a:gd name="connsiteX60" fmla="*/ 1215936 w 2505075"/>
                <a:gd name="connsiteY60" fmla="*/ 2223753 h 4610100"/>
                <a:gd name="connsiteX61" fmla="*/ 1086396 w 2505075"/>
                <a:gd name="connsiteY61" fmla="*/ 2184701 h 4610100"/>
                <a:gd name="connsiteX62" fmla="*/ 986383 w 2505075"/>
                <a:gd name="connsiteY62" fmla="*/ 2132313 h 4610100"/>
                <a:gd name="connsiteX63" fmla="*/ 962571 w 2505075"/>
                <a:gd name="connsiteY63" fmla="*/ 2106596 h 4610100"/>
                <a:gd name="connsiteX64" fmla="*/ 943521 w 2505075"/>
                <a:gd name="connsiteY64" fmla="*/ 2053256 h 4610100"/>
                <a:gd name="connsiteX65" fmla="*/ 900658 w 2505075"/>
                <a:gd name="connsiteY65" fmla="*/ 2005631 h 4610100"/>
                <a:gd name="connsiteX66" fmla="*/ 872083 w 2505075"/>
                <a:gd name="connsiteY66" fmla="*/ 1971341 h 4610100"/>
                <a:gd name="connsiteX67" fmla="*/ 328206 w 2505075"/>
                <a:gd name="connsiteY67" fmla="*/ 1569386 h 4610100"/>
                <a:gd name="connsiteX68" fmla="*/ 57696 w 2505075"/>
                <a:gd name="connsiteY68" fmla="*/ 1357931 h 4610100"/>
                <a:gd name="connsiteX69" fmla="*/ 13881 w 2505075"/>
                <a:gd name="connsiteY69" fmla="*/ 1227438 h 4610100"/>
                <a:gd name="connsiteX70" fmla="*/ 80556 w 2505075"/>
                <a:gd name="connsiteY70" fmla="*/ 1016936 h 4610100"/>
                <a:gd name="connsiteX71" fmla="*/ 122466 w 2505075"/>
                <a:gd name="connsiteY71" fmla="*/ 955023 h 4610100"/>
                <a:gd name="connsiteX72" fmla="*/ 173901 w 2505075"/>
                <a:gd name="connsiteY72" fmla="*/ 856916 h 4610100"/>
                <a:gd name="connsiteX73" fmla="*/ 238671 w 2505075"/>
                <a:gd name="connsiteY73" fmla="*/ 852153 h 4610100"/>
                <a:gd name="connsiteX74" fmla="*/ 484416 w 2505075"/>
                <a:gd name="connsiteY74" fmla="*/ 1050273 h 4610100"/>
                <a:gd name="connsiteX75" fmla="*/ 823506 w 2505075"/>
                <a:gd name="connsiteY75" fmla="*/ 1307448 h 4610100"/>
                <a:gd name="connsiteX76" fmla="*/ 878751 w 2505075"/>
                <a:gd name="connsiteY76" fmla="*/ 1341738 h 4610100"/>
                <a:gd name="connsiteX77" fmla="*/ 903516 w 2505075"/>
                <a:gd name="connsiteY77" fmla="*/ 1341738 h 4610100"/>
                <a:gd name="connsiteX78" fmla="*/ 958761 w 2505075"/>
                <a:gd name="connsiteY78" fmla="*/ 1327451 h 4610100"/>
                <a:gd name="connsiteX79" fmla="*/ 1323569 w 2505075"/>
                <a:gd name="connsiteY79" fmla="*/ 1350311 h 4610100"/>
                <a:gd name="connsiteX80" fmla="*/ 1364526 w 2505075"/>
                <a:gd name="connsiteY80" fmla="*/ 1333166 h 4610100"/>
                <a:gd name="connsiteX81" fmla="*/ 1507401 w 2505075"/>
                <a:gd name="connsiteY81" fmla="*/ 1305543 h 4610100"/>
                <a:gd name="connsiteX82" fmla="*/ 1575028 w 2505075"/>
                <a:gd name="connsiteY82" fmla="*/ 1295066 h 4610100"/>
                <a:gd name="connsiteX83" fmla="*/ 1603603 w 2505075"/>
                <a:gd name="connsiteY83" fmla="*/ 1249346 h 4610100"/>
                <a:gd name="connsiteX84" fmla="*/ 1627416 w 2505075"/>
                <a:gd name="connsiteY84" fmla="*/ 1203626 h 4610100"/>
                <a:gd name="connsiteX85" fmla="*/ 1640751 w 2505075"/>
                <a:gd name="connsiteY85" fmla="*/ 1134093 h 4610100"/>
                <a:gd name="connsiteX86" fmla="*/ 1663611 w 2505075"/>
                <a:gd name="connsiteY86" fmla="*/ 1080753 h 4610100"/>
                <a:gd name="connsiteX87" fmla="*/ 1724571 w 2505075"/>
                <a:gd name="connsiteY87" fmla="*/ 1004553 h 4610100"/>
                <a:gd name="connsiteX88" fmla="*/ 1882686 w 2505075"/>
                <a:gd name="connsiteY88" fmla="*/ 815006 h 4610100"/>
                <a:gd name="connsiteX89" fmla="*/ 1795056 w 2505075"/>
                <a:gd name="connsiteY89" fmla="*/ 694991 h 4610100"/>
                <a:gd name="connsiteX90" fmla="*/ 1750289 w 2505075"/>
                <a:gd name="connsiteY90" fmla="*/ 562593 h 4610100"/>
                <a:gd name="connsiteX91" fmla="*/ 1640751 w 2505075"/>
                <a:gd name="connsiteY91" fmla="*/ 574023 h 4610100"/>
                <a:gd name="connsiteX92" fmla="*/ 1596936 w 2505075"/>
                <a:gd name="connsiteY92" fmla="*/ 552116 h 4610100"/>
                <a:gd name="connsiteX93" fmla="*/ 1616939 w 2505075"/>
                <a:gd name="connsiteY93" fmla="*/ 517826 h 4610100"/>
                <a:gd name="connsiteX94" fmla="*/ 1655991 w 2505075"/>
                <a:gd name="connsiteY94" fmla="*/ 376856 h 4610100"/>
                <a:gd name="connsiteX95" fmla="*/ 1740764 w 2505075"/>
                <a:gd name="connsiteY95" fmla="*/ 93963 h 4610100"/>
                <a:gd name="connsiteX96" fmla="*/ 1922691 w 2505075"/>
                <a:gd name="connsiteY96" fmla="*/ 10143 h 4610100"/>
                <a:gd name="connsiteX97" fmla="*/ 2188439 w 2505075"/>
                <a:gd name="connsiteY97" fmla="*/ 176831 h 4610100"/>
                <a:gd name="connsiteX98" fmla="*/ 2235111 w 2505075"/>
                <a:gd name="connsiteY98" fmla="*/ 248268 h 4610100"/>
                <a:gd name="connsiteX99" fmla="*/ 2247494 w 2505075"/>
                <a:gd name="connsiteY99" fmla="*/ 243506 h 4610100"/>
                <a:gd name="connsiteX100" fmla="*/ 2219871 w 2505075"/>
                <a:gd name="connsiteY100" fmla="*/ 305418 h 4610100"/>
                <a:gd name="connsiteX101" fmla="*/ 2249399 w 2505075"/>
                <a:gd name="connsiteY101" fmla="*/ 325421 h 4610100"/>
                <a:gd name="connsiteX102" fmla="*/ 2239874 w 2505075"/>
                <a:gd name="connsiteY102" fmla="*/ 371141 h 4610100"/>
                <a:gd name="connsiteX103" fmla="*/ 2223681 w 2505075"/>
                <a:gd name="connsiteY103" fmla="*/ 434958 h 4610100"/>
                <a:gd name="connsiteX104" fmla="*/ 2216061 w 2505075"/>
                <a:gd name="connsiteY104" fmla="*/ 522588 h 4610100"/>
                <a:gd name="connsiteX105" fmla="*/ 2250351 w 2505075"/>
                <a:gd name="connsiteY105" fmla="*/ 594026 h 4610100"/>
                <a:gd name="connsiteX106" fmla="*/ 2282736 w 2505075"/>
                <a:gd name="connsiteY106" fmla="*/ 631173 h 4610100"/>
                <a:gd name="connsiteX107" fmla="*/ 2335124 w 2505075"/>
                <a:gd name="connsiteY107" fmla="*/ 739758 h 4610100"/>
                <a:gd name="connsiteX108" fmla="*/ 2486571 w 2505075"/>
                <a:gd name="connsiteY108" fmla="*/ 1071228 h 4610100"/>
                <a:gd name="connsiteX109" fmla="*/ 2503716 w 2505075"/>
                <a:gd name="connsiteY109" fmla="*/ 1097898 h 4610100"/>
                <a:gd name="connsiteX110" fmla="*/ 2506574 w 2505075"/>
                <a:gd name="connsiteY110" fmla="*/ 1319831 h 4610100"/>
                <a:gd name="connsiteX111" fmla="*/ 1273086 w 2505075"/>
                <a:gd name="connsiteY111" fmla="*/ 1638918 h 4610100"/>
                <a:gd name="connsiteX112" fmla="*/ 1242606 w 2505075"/>
                <a:gd name="connsiteY112" fmla="*/ 1746551 h 4610100"/>
                <a:gd name="connsiteX113" fmla="*/ 1279753 w 2505075"/>
                <a:gd name="connsiteY113" fmla="*/ 1919906 h 4610100"/>
                <a:gd name="connsiteX114" fmla="*/ 1308328 w 2505075"/>
                <a:gd name="connsiteY114" fmla="*/ 1942766 h 4610100"/>
                <a:gd name="connsiteX115" fmla="*/ 1478826 w 2505075"/>
                <a:gd name="connsiteY115" fmla="*/ 1882758 h 4610100"/>
                <a:gd name="connsiteX116" fmla="*/ 1497876 w 2505075"/>
                <a:gd name="connsiteY116" fmla="*/ 1593198 h 4610100"/>
                <a:gd name="connsiteX117" fmla="*/ 1435964 w 2505075"/>
                <a:gd name="connsiteY117" fmla="*/ 1557956 h 4610100"/>
                <a:gd name="connsiteX118" fmla="*/ 1208316 w 2505075"/>
                <a:gd name="connsiteY118" fmla="*/ 1484613 h 4610100"/>
                <a:gd name="connsiteX119" fmla="*/ 1161644 w 2505075"/>
                <a:gd name="connsiteY119" fmla="*/ 1471278 h 4610100"/>
                <a:gd name="connsiteX120" fmla="*/ 1078776 w 2505075"/>
                <a:gd name="connsiteY120" fmla="*/ 1483661 h 4610100"/>
                <a:gd name="connsiteX121" fmla="*/ 1273086 w 2505075"/>
                <a:gd name="connsiteY121" fmla="*/ 1638918 h 4610100"/>
                <a:gd name="connsiteX122" fmla="*/ 1464539 w 2505075"/>
                <a:gd name="connsiteY122" fmla="*/ 2075163 h 4610100"/>
                <a:gd name="connsiteX123" fmla="*/ 1359764 w 2505075"/>
                <a:gd name="connsiteY123" fmla="*/ 2097071 h 4610100"/>
                <a:gd name="connsiteX124" fmla="*/ 1322616 w 2505075"/>
                <a:gd name="connsiteY124" fmla="*/ 2169461 h 4610100"/>
                <a:gd name="connsiteX125" fmla="*/ 1340714 w 2505075"/>
                <a:gd name="connsiteY125" fmla="*/ 2215181 h 4610100"/>
                <a:gd name="connsiteX126" fmla="*/ 1420723 w 2505075"/>
                <a:gd name="connsiteY126" fmla="*/ 2246613 h 4610100"/>
                <a:gd name="connsiteX127" fmla="*/ 1455014 w 2505075"/>
                <a:gd name="connsiteY127" fmla="*/ 2304716 h 4610100"/>
                <a:gd name="connsiteX128" fmla="*/ 1459776 w 2505075"/>
                <a:gd name="connsiteY128" fmla="*/ 2237088 h 4610100"/>
                <a:gd name="connsiteX129" fmla="*/ 1464539 w 2505075"/>
                <a:gd name="connsiteY129" fmla="*/ 2075163 h 461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</a:cxnLst>
              <a:rect l="l" t="t" r="r" b="b"/>
              <a:pathLst>
                <a:path w="2505075" h="4610100">
                  <a:moveTo>
                    <a:pt x="2506574" y="1319831"/>
                  </a:moveTo>
                  <a:cubicBezTo>
                    <a:pt x="2448471" y="1403651"/>
                    <a:pt x="2446566" y="1500806"/>
                    <a:pt x="2419896" y="1597008"/>
                  </a:cubicBezTo>
                  <a:cubicBezTo>
                    <a:pt x="2385606" y="1717976"/>
                    <a:pt x="2339886" y="1835133"/>
                    <a:pt x="2297024" y="1953243"/>
                  </a:cubicBezTo>
                  <a:cubicBezTo>
                    <a:pt x="2284641" y="1986581"/>
                    <a:pt x="2257971" y="1996106"/>
                    <a:pt x="2223681" y="1977056"/>
                  </a:cubicBezTo>
                  <a:cubicBezTo>
                    <a:pt x="2211299" y="1970388"/>
                    <a:pt x="2195106" y="1970388"/>
                    <a:pt x="2181771" y="1967531"/>
                  </a:cubicBezTo>
                  <a:cubicBezTo>
                    <a:pt x="2185581" y="2000868"/>
                    <a:pt x="2190344" y="2028491"/>
                    <a:pt x="2192249" y="2057066"/>
                  </a:cubicBezTo>
                  <a:cubicBezTo>
                    <a:pt x="2195106" y="2132313"/>
                    <a:pt x="2198916" y="2207561"/>
                    <a:pt x="2197964" y="2281856"/>
                  </a:cubicBezTo>
                  <a:cubicBezTo>
                    <a:pt x="2197964" y="2308526"/>
                    <a:pt x="2192249" y="2344721"/>
                    <a:pt x="2174151" y="2359961"/>
                  </a:cubicBezTo>
                  <a:cubicBezTo>
                    <a:pt x="2144624" y="2385678"/>
                    <a:pt x="2147481" y="2412348"/>
                    <a:pt x="2148434" y="2443781"/>
                  </a:cubicBezTo>
                  <a:cubicBezTo>
                    <a:pt x="2152244" y="2553318"/>
                    <a:pt x="2151291" y="2663808"/>
                    <a:pt x="2158911" y="2773346"/>
                  </a:cubicBezTo>
                  <a:cubicBezTo>
                    <a:pt x="2166531" y="2884788"/>
                    <a:pt x="2182724" y="2995278"/>
                    <a:pt x="2195106" y="3105768"/>
                  </a:cubicBezTo>
                  <a:cubicBezTo>
                    <a:pt x="2196059" y="3111483"/>
                    <a:pt x="2196059" y="3120056"/>
                    <a:pt x="2199869" y="3123866"/>
                  </a:cubicBezTo>
                  <a:cubicBezTo>
                    <a:pt x="2257971" y="3172443"/>
                    <a:pt x="2257019" y="3242928"/>
                    <a:pt x="2271306" y="3309603"/>
                  </a:cubicBezTo>
                  <a:cubicBezTo>
                    <a:pt x="2307501" y="3476291"/>
                    <a:pt x="2344649" y="3642978"/>
                    <a:pt x="2389416" y="3806808"/>
                  </a:cubicBezTo>
                  <a:cubicBezTo>
                    <a:pt x="2409419" y="3881103"/>
                    <a:pt x="2395131" y="3952541"/>
                    <a:pt x="2400846" y="4025883"/>
                  </a:cubicBezTo>
                  <a:cubicBezTo>
                    <a:pt x="2406561" y="4101131"/>
                    <a:pt x="2419896" y="4176378"/>
                    <a:pt x="2428469" y="4251626"/>
                  </a:cubicBezTo>
                  <a:cubicBezTo>
                    <a:pt x="2437041" y="4331636"/>
                    <a:pt x="2442756" y="4412598"/>
                    <a:pt x="2451329" y="4492608"/>
                  </a:cubicBezTo>
                  <a:cubicBezTo>
                    <a:pt x="2454186" y="4522136"/>
                    <a:pt x="2441804" y="4536423"/>
                    <a:pt x="2413229" y="4541186"/>
                  </a:cubicBezTo>
                  <a:cubicBezTo>
                    <a:pt x="2355126" y="4551663"/>
                    <a:pt x="2300834" y="4573571"/>
                    <a:pt x="2241779" y="4529756"/>
                  </a:cubicBezTo>
                  <a:cubicBezTo>
                    <a:pt x="2222729" y="4515468"/>
                    <a:pt x="2160816" y="4536423"/>
                    <a:pt x="2136051" y="4560236"/>
                  </a:cubicBezTo>
                  <a:cubicBezTo>
                    <a:pt x="2084616" y="4609766"/>
                    <a:pt x="2023656" y="4606908"/>
                    <a:pt x="1966506" y="4604051"/>
                  </a:cubicBezTo>
                  <a:cubicBezTo>
                    <a:pt x="1886496" y="4600241"/>
                    <a:pt x="1807439" y="4582143"/>
                    <a:pt x="1729334" y="4564998"/>
                  </a:cubicBezTo>
                  <a:cubicBezTo>
                    <a:pt x="1699806" y="4558331"/>
                    <a:pt x="1658848" y="4555473"/>
                    <a:pt x="1660753" y="4506896"/>
                  </a:cubicBezTo>
                  <a:cubicBezTo>
                    <a:pt x="1662659" y="4455461"/>
                    <a:pt x="1688376" y="4422123"/>
                    <a:pt x="1734096" y="4407836"/>
                  </a:cubicBezTo>
                  <a:cubicBezTo>
                    <a:pt x="1785531" y="4392596"/>
                    <a:pt x="1840776" y="4384023"/>
                    <a:pt x="1886496" y="4358306"/>
                  </a:cubicBezTo>
                  <a:cubicBezTo>
                    <a:pt x="1923644" y="4337351"/>
                    <a:pt x="1950314" y="4297346"/>
                    <a:pt x="1980794" y="4264961"/>
                  </a:cubicBezTo>
                  <a:cubicBezTo>
                    <a:pt x="1984603" y="4261151"/>
                    <a:pt x="1985556" y="4250673"/>
                    <a:pt x="1989366" y="4249721"/>
                  </a:cubicBezTo>
                  <a:cubicBezTo>
                    <a:pt x="2067471" y="4232576"/>
                    <a:pt x="2066519" y="4164948"/>
                    <a:pt x="2080806" y="4107798"/>
                  </a:cubicBezTo>
                  <a:cubicBezTo>
                    <a:pt x="2084616" y="4092558"/>
                    <a:pt x="2091284" y="4078271"/>
                    <a:pt x="2096998" y="4062078"/>
                  </a:cubicBezTo>
                  <a:cubicBezTo>
                    <a:pt x="1999844" y="4015406"/>
                    <a:pt x="1987461" y="3912536"/>
                    <a:pt x="1957934" y="3826811"/>
                  </a:cubicBezTo>
                  <a:cubicBezTo>
                    <a:pt x="1925548" y="3733466"/>
                    <a:pt x="1915071" y="3632501"/>
                    <a:pt x="1895069" y="3535346"/>
                  </a:cubicBezTo>
                  <a:cubicBezTo>
                    <a:pt x="1886496" y="3497246"/>
                    <a:pt x="1879828" y="3458193"/>
                    <a:pt x="1867446" y="3420093"/>
                  </a:cubicBezTo>
                  <a:cubicBezTo>
                    <a:pt x="1831251" y="3311508"/>
                    <a:pt x="1793151" y="3202923"/>
                    <a:pt x="1754098" y="3091481"/>
                  </a:cubicBezTo>
                  <a:cubicBezTo>
                    <a:pt x="1722666" y="3134343"/>
                    <a:pt x="1702664" y="3176253"/>
                    <a:pt x="1736001" y="3229593"/>
                  </a:cubicBezTo>
                  <a:cubicBezTo>
                    <a:pt x="1746478" y="3246738"/>
                    <a:pt x="1752194" y="3272456"/>
                    <a:pt x="1749336" y="3292458"/>
                  </a:cubicBezTo>
                  <a:cubicBezTo>
                    <a:pt x="1732191" y="3430571"/>
                    <a:pt x="1713141" y="3567731"/>
                    <a:pt x="1694091" y="3704891"/>
                  </a:cubicBezTo>
                  <a:cubicBezTo>
                    <a:pt x="1693139" y="3711558"/>
                    <a:pt x="1690281" y="3717273"/>
                    <a:pt x="1691234" y="3723941"/>
                  </a:cubicBezTo>
                  <a:cubicBezTo>
                    <a:pt x="1693139" y="3830621"/>
                    <a:pt x="1693139" y="3937301"/>
                    <a:pt x="1696948" y="4043981"/>
                  </a:cubicBezTo>
                  <a:cubicBezTo>
                    <a:pt x="1699806" y="4149708"/>
                    <a:pt x="1704569" y="4255436"/>
                    <a:pt x="1709331" y="4361163"/>
                  </a:cubicBezTo>
                  <a:cubicBezTo>
                    <a:pt x="1710284" y="4386881"/>
                    <a:pt x="1701711" y="4401168"/>
                    <a:pt x="1676946" y="4403073"/>
                  </a:cubicBezTo>
                  <a:cubicBezTo>
                    <a:pt x="1628369" y="4407836"/>
                    <a:pt x="1579791" y="4412598"/>
                    <a:pt x="1531214" y="4415456"/>
                  </a:cubicBezTo>
                  <a:cubicBezTo>
                    <a:pt x="1523594" y="4415456"/>
                    <a:pt x="1510259" y="4405931"/>
                    <a:pt x="1507401" y="4398311"/>
                  </a:cubicBezTo>
                  <a:cubicBezTo>
                    <a:pt x="1496923" y="4363068"/>
                    <a:pt x="1470253" y="4360211"/>
                    <a:pt x="1443584" y="4370688"/>
                  </a:cubicBezTo>
                  <a:cubicBezTo>
                    <a:pt x="1404531" y="4384976"/>
                    <a:pt x="1369289" y="4408788"/>
                    <a:pt x="1330236" y="4422123"/>
                  </a:cubicBezTo>
                  <a:cubicBezTo>
                    <a:pt x="1296898" y="4433553"/>
                    <a:pt x="1259751" y="4442126"/>
                    <a:pt x="1224509" y="4439268"/>
                  </a:cubicBezTo>
                  <a:cubicBezTo>
                    <a:pt x="1155929" y="4433553"/>
                    <a:pt x="1088301" y="4423076"/>
                    <a:pt x="1021626" y="4407836"/>
                  </a:cubicBezTo>
                  <a:cubicBezTo>
                    <a:pt x="994004" y="4402121"/>
                    <a:pt x="954951" y="4395453"/>
                    <a:pt x="957808" y="4350686"/>
                  </a:cubicBezTo>
                  <a:cubicBezTo>
                    <a:pt x="960666" y="4304966"/>
                    <a:pt x="997814" y="4267818"/>
                    <a:pt x="1040676" y="4261151"/>
                  </a:cubicBezTo>
                  <a:cubicBezTo>
                    <a:pt x="1074966" y="4256388"/>
                    <a:pt x="1109256" y="4250673"/>
                    <a:pt x="1143546" y="4244958"/>
                  </a:cubicBezTo>
                  <a:cubicBezTo>
                    <a:pt x="1190219" y="4237338"/>
                    <a:pt x="1227366" y="4219241"/>
                    <a:pt x="1253084" y="4174473"/>
                  </a:cubicBezTo>
                  <a:cubicBezTo>
                    <a:pt x="1268323" y="4146851"/>
                    <a:pt x="1303566" y="4131611"/>
                    <a:pt x="1324521" y="4105893"/>
                  </a:cubicBezTo>
                  <a:cubicBezTo>
                    <a:pt x="1349286" y="4075413"/>
                    <a:pt x="1369289" y="4039218"/>
                    <a:pt x="1391196" y="4005881"/>
                  </a:cubicBezTo>
                  <a:cubicBezTo>
                    <a:pt x="1393101" y="4003023"/>
                    <a:pt x="1395959" y="3998261"/>
                    <a:pt x="1395006" y="3998261"/>
                  </a:cubicBezTo>
                  <a:cubicBezTo>
                    <a:pt x="1330236" y="3941111"/>
                    <a:pt x="1417866" y="3888723"/>
                    <a:pt x="1400721" y="3828716"/>
                  </a:cubicBezTo>
                  <a:cubicBezTo>
                    <a:pt x="1383576" y="3770613"/>
                    <a:pt x="1383576" y="3705843"/>
                    <a:pt x="1386434" y="3644883"/>
                  </a:cubicBezTo>
                  <a:cubicBezTo>
                    <a:pt x="1394053" y="3512486"/>
                    <a:pt x="1378814" y="3383898"/>
                    <a:pt x="1354048" y="3254358"/>
                  </a:cubicBezTo>
                  <a:cubicBezTo>
                    <a:pt x="1343571" y="3197208"/>
                    <a:pt x="1367384" y="3133391"/>
                    <a:pt x="1377861" y="3072431"/>
                  </a:cubicBezTo>
                  <a:cubicBezTo>
                    <a:pt x="1404531" y="2929556"/>
                    <a:pt x="1420723" y="2785728"/>
                    <a:pt x="1424534" y="2639996"/>
                  </a:cubicBezTo>
                  <a:cubicBezTo>
                    <a:pt x="1425486" y="2604753"/>
                    <a:pt x="1413103" y="2569511"/>
                    <a:pt x="1406436" y="2529506"/>
                  </a:cubicBezTo>
                  <a:cubicBezTo>
                    <a:pt x="1451203" y="2481881"/>
                    <a:pt x="1438821" y="2392346"/>
                    <a:pt x="1377861" y="2347578"/>
                  </a:cubicBezTo>
                  <a:cubicBezTo>
                    <a:pt x="1322616" y="2307573"/>
                    <a:pt x="1267371" y="2268521"/>
                    <a:pt x="1215936" y="2223753"/>
                  </a:cubicBezTo>
                  <a:cubicBezTo>
                    <a:pt x="1176884" y="2189463"/>
                    <a:pt x="1133069" y="2173271"/>
                    <a:pt x="1086396" y="2184701"/>
                  </a:cubicBezTo>
                  <a:cubicBezTo>
                    <a:pt x="1033056" y="2197083"/>
                    <a:pt x="1021626" y="2144696"/>
                    <a:pt x="986383" y="2132313"/>
                  </a:cubicBezTo>
                  <a:cubicBezTo>
                    <a:pt x="976858" y="2129456"/>
                    <a:pt x="967333" y="2117073"/>
                    <a:pt x="962571" y="2106596"/>
                  </a:cubicBezTo>
                  <a:cubicBezTo>
                    <a:pt x="954951" y="2091356"/>
                    <a:pt x="951141" y="2074211"/>
                    <a:pt x="943521" y="2053256"/>
                  </a:cubicBezTo>
                  <a:cubicBezTo>
                    <a:pt x="912089" y="2063733"/>
                    <a:pt x="887323" y="2058018"/>
                    <a:pt x="900658" y="2005631"/>
                  </a:cubicBezTo>
                  <a:cubicBezTo>
                    <a:pt x="902564" y="1997058"/>
                    <a:pt x="884466" y="1979913"/>
                    <a:pt x="872083" y="1971341"/>
                  </a:cubicBezTo>
                  <a:cubicBezTo>
                    <a:pt x="691108" y="1837038"/>
                    <a:pt x="508228" y="1703688"/>
                    <a:pt x="328206" y="1569386"/>
                  </a:cubicBezTo>
                  <a:cubicBezTo>
                    <a:pt x="231051" y="1496996"/>
                    <a:pt x="155803" y="1429368"/>
                    <a:pt x="57696" y="1357931"/>
                  </a:cubicBezTo>
                  <a:cubicBezTo>
                    <a:pt x="10071" y="1322688"/>
                    <a:pt x="-2312" y="1280778"/>
                    <a:pt x="13881" y="1227438"/>
                  </a:cubicBezTo>
                  <a:cubicBezTo>
                    <a:pt x="34836" y="1156953"/>
                    <a:pt x="55791" y="1085516"/>
                    <a:pt x="80556" y="1016936"/>
                  </a:cubicBezTo>
                  <a:cubicBezTo>
                    <a:pt x="88176" y="994076"/>
                    <a:pt x="110083" y="976931"/>
                    <a:pt x="122466" y="955023"/>
                  </a:cubicBezTo>
                  <a:cubicBezTo>
                    <a:pt x="140563" y="923591"/>
                    <a:pt x="156756" y="889301"/>
                    <a:pt x="173901" y="856916"/>
                  </a:cubicBezTo>
                  <a:cubicBezTo>
                    <a:pt x="192951" y="823578"/>
                    <a:pt x="213906" y="832151"/>
                    <a:pt x="238671" y="852153"/>
                  </a:cubicBezTo>
                  <a:cubicBezTo>
                    <a:pt x="326301" y="921686"/>
                    <a:pt x="394881" y="981693"/>
                    <a:pt x="484416" y="1050273"/>
                  </a:cubicBezTo>
                  <a:cubicBezTo>
                    <a:pt x="594906" y="1137903"/>
                    <a:pt x="709206" y="1222676"/>
                    <a:pt x="823506" y="1307448"/>
                  </a:cubicBezTo>
                  <a:cubicBezTo>
                    <a:pt x="840651" y="1320783"/>
                    <a:pt x="859701" y="1332213"/>
                    <a:pt x="878751" y="1341738"/>
                  </a:cubicBezTo>
                  <a:cubicBezTo>
                    <a:pt x="885418" y="1345548"/>
                    <a:pt x="895896" y="1343643"/>
                    <a:pt x="903516" y="1341738"/>
                  </a:cubicBezTo>
                  <a:cubicBezTo>
                    <a:pt x="922566" y="1337928"/>
                    <a:pt x="940664" y="1326498"/>
                    <a:pt x="958761" y="1327451"/>
                  </a:cubicBezTo>
                  <a:cubicBezTo>
                    <a:pt x="1080681" y="1334118"/>
                    <a:pt x="1201648" y="1343643"/>
                    <a:pt x="1323569" y="1350311"/>
                  </a:cubicBezTo>
                  <a:cubicBezTo>
                    <a:pt x="1336903" y="1351263"/>
                    <a:pt x="1351191" y="1338881"/>
                    <a:pt x="1364526" y="1333166"/>
                  </a:cubicBezTo>
                  <a:cubicBezTo>
                    <a:pt x="1410246" y="1314116"/>
                    <a:pt x="1450251" y="1278873"/>
                    <a:pt x="1507401" y="1305543"/>
                  </a:cubicBezTo>
                  <a:cubicBezTo>
                    <a:pt x="1524546" y="1314116"/>
                    <a:pt x="1555026" y="1305543"/>
                    <a:pt x="1575028" y="1295066"/>
                  </a:cubicBezTo>
                  <a:cubicBezTo>
                    <a:pt x="1588364" y="1288398"/>
                    <a:pt x="1595031" y="1265538"/>
                    <a:pt x="1603603" y="1249346"/>
                  </a:cubicBezTo>
                  <a:cubicBezTo>
                    <a:pt x="1612176" y="1234106"/>
                    <a:pt x="1622653" y="1219818"/>
                    <a:pt x="1627416" y="1203626"/>
                  </a:cubicBezTo>
                  <a:cubicBezTo>
                    <a:pt x="1634084" y="1180766"/>
                    <a:pt x="1635036" y="1156953"/>
                    <a:pt x="1640751" y="1134093"/>
                  </a:cubicBezTo>
                  <a:cubicBezTo>
                    <a:pt x="1645514" y="1115996"/>
                    <a:pt x="1652181" y="1095993"/>
                    <a:pt x="1663611" y="1080753"/>
                  </a:cubicBezTo>
                  <a:cubicBezTo>
                    <a:pt x="1681709" y="1054083"/>
                    <a:pt x="1710284" y="1033128"/>
                    <a:pt x="1724571" y="1004553"/>
                  </a:cubicBezTo>
                  <a:cubicBezTo>
                    <a:pt x="1760766" y="929306"/>
                    <a:pt x="1796961" y="855963"/>
                    <a:pt x="1882686" y="815006"/>
                  </a:cubicBezTo>
                  <a:cubicBezTo>
                    <a:pt x="1852206" y="771191"/>
                    <a:pt x="1833156" y="708326"/>
                    <a:pt x="1795056" y="694991"/>
                  </a:cubicBezTo>
                  <a:cubicBezTo>
                    <a:pt x="1712189" y="665463"/>
                    <a:pt x="1756003" y="608313"/>
                    <a:pt x="1750289" y="562593"/>
                  </a:cubicBezTo>
                  <a:cubicBezTo>
                    <a:pt x="1712189" y="567356"/>
                    <a:pt x="1676946" y="573071"/>
                    <a:pt x="1640751" y="574023"/>
                  </a:cubicBezTo>
                  <a:cubicBezTo>
                    <a:pt x="1626464" y="574023"/>
                    <a:pt x="1612176" y="559736"/>
                    <a:pt x="1596936" y="552116"/>
                  </a:cubicBezTo>
                  <a:cubicBezTo>
                    <a:pt x="1603603" y="540686"/>
                    <a:pt x="1608366" y="526398"/>
                    <a:pt x="1616939" y="517826"/>
                  </a:cubicBezTo>
                  <a:cubicBezTo>
                    <a:pt x="1657896" y="477821"/>
                    <a:pt x="1669326" y="434958"/>
                    <a:pt x="1655991" y="376856"/>
                  </a:cubicBezTo>
                  <a:cubicBezTo>
                    <a:pt x="1632178" y="269223"/>
                    <a:pt x="1644561" y="163496"/>
                    <a:pt x="1740764" y="93963"/>
                  </a:cubicBezTo>
                  <a:cubicBezTo>
                    <a:pt x="1794103" y="54911"/>
                    <a:pt x="1858873" y="24431"/>
                    <a:pt x="1922691" y="10143"/>
                  </a:cubicBezTo>
                  <a:cubicBezTo>
                    <a:pt x="2017941" y="-10812"/>
                    <a:pt x="2150339" y="81581"/>
                    <a:pt x="2188439" y="176831"/>
                  </a:cubicBezTo>
                  <a:cubicBezTo>
                    <a:pt x="2198916" y="202548"/>
                    <a:pt x="2219871" y="224456"/>
                    <a:pt x="2235111" y="248268"/>
                  </a:cubicBezTo>
                  <a:cubicBezTo>
                    <a:pt x="2238921" y="246363"/>
                    <a:pt x="2243684" y="245411"/>
                    <a:pt x="2247494" y="243506"/>
                  </a:cubicBezTo>
                  <a:cubicBezTo>
                    <a:pt x="2237969" y="265413"/>
                    <a:pt x="2228444" y="288273"/>
                    <a:pt x="2219871" y="305418"/>
                  </a:cubicBezTo>
                  <a:cubicBezTo>
                    <a:pt x="2232254" y="313991"/>
                    <a:pt x="2249399" y="318753"/>
                    <a:pt x="2249399" y="325421"/>
                  </a:cubicBezTo>
                  <a:cubicBezTo>
                    <a:pt x="2250351" y="340661"/>
                    <a:pt x="2249399" y="364473"/>
                    <a:pt x="2239874" y="371141"/>
                  </a:cubicBezTo>
                  <a:cubicBezTo>
                    <a:pt x="2212251" y="390191"/>
                    <a:pt x="2217014" y="407336"/>
                    <a:pt x="2223681" y="434958"/>
                  </a:cubicBezTo>
                  <a:cubicBezTo>
                    <a:pt x="2230349" y="462581"/>
                    <a:pt x="2222729" y="494013"/>
                    <a:pt x="2216061" y="522588"/>
                  </a:cubicBezTo>
                  <a:cubicBezTo>
                    <a:pt x="2208441" y="557831"/>
                    <a:pt x="2205584" y="583548"/>
                    <a:pt x="2250351" y="594026"/>
                  </a:cubicBezTo>
                  <a:cubicBezTo>
                    <a:pt x="2263686" y="596883"/>
                    <a:pt x="2275116" y="616886"/>
                    <a:pt x="2282736" y="631173"/>
                  </a:cubicBezTo>
                  <a:cubicBezTo>
                    <a:pt x="2301786" y="666416"/>
                    <a:pt x="2313216" y="706421"/>
                    <a:pt x="2335124" y="739758"/>
                  </a:cubicBezTo>
                  <a:cubicBezTo>
                    <a:pt x="2401799" y="845486"/>
                    <a:pt x="2458949" y="945498"/>
                    <a:pt x="2486571" y="1071228"/>
                  </a:cubicBezTo>
                  <a:cubicBezTo>
                    <a:pt x="2488476" y="1080753"/>
                    <a:pt x="2498001" y="1089326"/>
                    <a:pt x="2503716" y="1097898"/>
                  </a:cubicBezTo>
                  <a:cubicBezTo>
                    <a:pt x="2506574" y="1174098"/>
                    <a:pt x="2506574" y="1246488"/>
                    <a:pt x="2506574" y="1319831"/>
                  </a:cubicBezTo>
                  <a:close/>
                  <a:moveTo>
                    <a:pt x="1273086" y="1638918"/>
                  </a:moveTo>
                  <a:cubicBezTo>
                    <a:pt x="1260703" y="1678923"/>
                    <a:pt x="1240701" y="1713213"/>
                    <a:pt x="1242606" y="1746551"/>
                  </a:cubicBezTo>
                  <a:cubicBezTo>
                    <a:pt x="1247369" y="1804653"/>
                    <a:pt x="1264514" y="1862756"/>
                    <a:pt x="1279753" y="1919906"/>
                  </a:cubicBezTo>
                  <a:cubicBezTo>
                    <a:pt x="1282611" y="1929431"/>
                    <a:pt x="1301661" y="1944671"/>
                    <a:pt x="1308328" y="1942766"/>
                  </a:cubicBezTo>
                  <a:cubicBezTo>
                    <a:pt x="1365478" y="1924668"/>
                    <a:pt x="1420723" y="1903713"/>
                    <a:pt x="1478826" y="1882758"/>
                  </a:cubicBezTo>
                  <a:cubicBezTo>
                    <a:pt x="1432153" y="1777031"/>
                    <a:pt x="1483589" y="1684638"/>
                    <a:pt x="1497876" y="1593198"/>
                  </a:cubicBezTo>
                  <a:cubicBezTo>
                    <a:pt x="1474064" y="1579863"/>
                    <a:pt x="1451203" y="1573196"/>
                    <a:pt x="1435964" y="1557956"/>
                  </a:cubicBezTo>
                  <a:cubicBezTo>
                    <a:pt x="1372146" y="1493186"/>
                    <a:pt x="1285469" y="1505568"/>
                    <a:pt x="1208316" y="1484613"/>
                  </a:cubicBezTo>
                  <a:cubicBezTo>
                    <a:pt x="1193076" y="1480803"/>
                    <a:pt x="1176884" y="1476041"/>
                    <a:pt x="1161644" y="1471278"/>
                  </a:cubicBezTo>
                  <a:cubicBezTo>
                    <a:pt x="1133069" y="1461753"/>
                    <a:pt x="1103541" y="1450323"/>
                    <a:pt x="1078776" y="1483661"/>
                  </a:cubicBezTo>
                  <a:cubicBezTo>
                    <a:pt x="1146404" y="1537001"/>
                    <a:pt x="1211173" y="1588436"/>
                    <a:pt x="1273086" y="1638918"/>
                  </a:cubicBezTo>
                  <a:close/>
                  <a:moveTo>
                    <a:pt x="1464539" y="2075163"/>
                  </a:moveTo>
                  <a:cubicBezTo>
                    <a:pt x="1427391" y="2082783"/>
                    <a:pt x="1393101" y="2089451"/>
                    <a:pt x="1359764" y="2097071"/>
                  </a:cubicBezTo>
                  <a:cubicBezTo>
                    <a:pt x="1318806" y="2106596"/>
                    <a:pt x="1305471" y="2129456"/>
                    <a:pt x="1322616" y="2169461"/>
                  </a:cubicBezTo>
                  <a:cubicBezTo>
                    <a:pt x="1329284" y="2184701"/>
                    <a:pt x="1334998" y="2199941"/>
                    <a:pt x="1340714" y="2215181"/>
                  </a:cubicBezTo>
                  <a:cubicBezTo>
                    <a:pt x="1396911" y="2194226"/>
                    <a:pt x="1396911" y="2194226"/>
                    <a:pt x="1420723" y="2246613"/>
                  </a:cubicBezTo>
                  <a:cubicBezTo>
                    <a:pt x="1428344" y="2262806"/>
                    <a:pt x="1438821" y="2278046"/>
                    <a:pt x="1455014" y="2304716"/>
                  </a:cubicBezTo>
                  <a:cubicBezTo>
                    <a:pt x="1456919" y="2271378"/>
                    <a:pt x="1451203" y="2248518"/>
                    <a:pt x="1459776" y="2237088"/>
                  </a:cubicBezTo>
                  <a:cubicBezTo>
                    <a:pt x="1499781" y="2183748"/>
                    <a:pt x="1503591" y="2132313"/>
                    <a:pt x="1464539" y="207516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0" name="Freeform: Shape 599">
              <a:extLst>
                <a:ext uri="{FF2B5EF4-FFF2-40B4-BE49-F238E27FC236}">
                  <a16:creationId xmlns:a16="http://schemas.microsoft.com/office/drawing/2014/main" id="{EFAA4FC8-8824-456C-BB37-91A8E00DF29E}"/>
                </a:ext>
              </a:extLst>
            </p:cNvPr>
            <p:cNvSpPr/>
            <p:nvPr/>
          </p:nvSpPr>
          <p:spPr>
            <a:xfrm flipH="1">
              <a:off x="700577" y="1399349"/>
              <a:ext cx="647458" cy="566880"/>
            </a:xfrm>
            <a:custGeom>
              <a:avLst/>
              <a:gdLst>
                <a:gd name="connsiteX0" fmla="*/ 325755 w 647458"/>
                <a:gd name="connsiteY0" fmla="*/ 3000 h 566880"/>
                <a:gd name="connsiteX1" fmla="*/ 143828 w 647458"/>
                <a:gd name="connsiteY1" fmla="*/ 86820 h 566880"/>
                <a:gd name="connsiteX2" fmla="*/ 59055 w 647458"/>
                <a:gd name="connsiteY2" fmla="*/ 369713 h 566880"/>
                <a:gd name="connsiteX3" fmla="*/ 20003 w 647458"/>
                <a:gd name="connsiteY3" fmla="*/ 510683 h 566880"/>
                <a:gd name="connsiteX4" fmla="*/ 0 w 647458"/>
                <a:gd name="connsiteY4" fmla="*/ 544973 h 566880"/>
                <a:gd name="connsiteX5" fmla="*/ 43815 w 647458"/>
                <a:gd name="connsiteY5" fmla="*/ 566880 h 566880"/>
                <a:gd name="connsiteX6" fmla="*/ 65495 w 647458"/>
                <a:gd name="connsiteY6" fmla="*/ 564618 h 566880"/>
                <a:gd name="connsiteX7" fmla="*/ 178721 w 647458"/>
                <a:gd name="connsiteY7" fmla="*/ 530129 h 566880"/>
                <a:gd name="connsiteX8" fmla="*/ 603774 w 647458"/>
                <a:gd name="connsiteY8" fmla="*/ 274215 h 566880"/>
                <a:gd name="connsiteX9" fmla="*/ 647458 w 647458"/>
                <a:gd name="connsiteY9" fmla="*/ 237555 h 566880"/>
                <a:gd name="connsiteX10" fmla="*/ 638175 w 647458"/>
                <a:gd name="connsiteY10" fmla="*/ 241125 h 566880"/>
                <a:gd name="connsiteX11" fmla="*/ 591503 w 647458"/>
                <a:gd name="connsiteY11" fmla="*/ 169688 h 566880"/>
                <a:gd name="connsiteX12" fmla="*/ 325755 w 647458"/>
                <a:gd name="connsiteY12" fmla="*/ 3000 h 566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7458" h="566880">
                  <a:moveTo>
                    <a:pt x="325755" y="3000"/>
                  </a:moveTo>
                  <a:cubicBezTo>
                    <a:pt x="261937" y="17288"/>
                    <a:pt x="197167" y="47768"/>
                    <a:pt x="143828" y="86820"/>
                  </a:cubicBezTo>
                  <a:cubicBezTo>
                    <a:pt x="47625" y="156353"/>
                    <a:pt x="35242" y="262080"/>
                    <a:pt x="59055" y="369713"/>
                  </a:cubicBezTo>
                  <a:cubicBezTo>
                    <a:pt x="72390" y="427815"/>
                    <a:pt x="60960" y="470678"/>
                    <a:pt x="20003" y="510683"/>
                  </a:cubicBezTo>
                  <a:cubicBezTo>
                    <a:pt x="11430" y="519255"/>
                    <a:pt x="6667" y="533543"/>
                    <a:pt x="0" y="544973"/>
                  </a:cubicBezTo>
                  <a:cubicBezTo>
                    <a:pt x="15240" y="552593"/>
                    <a:pt x="29528" y="566880"/>
                    <a:pt x="43815" y="566880"/>
                  </a:cubicBezTo>
                  <a:lnTo>
                    <a:pt x="65495" y="564618"/>
                  </a:lnTo>
                  <a:lnTo>
                    <a:pt x="178721" y="530129"/>
                  </a:lnTo>
                  <a:cubicBezTo>
                    <a:pt x="449670" y="395635"/>
                    <a:pt x="455226" y="398414"/>
                    <a:pt x="603774" y="274215"/>
                  </a:cubicBezTo>
                  <a:lnTo>
                    <a:pt x="647458" y="237555"/>
                  </a:lnTo>
                  <a:lnTo>
                    <a:pt x="638175" y="241125"/>
                  </a:lnTo>
                  <a:cubicBezTo>
                    <a:pt x="622935" y="217313"/>
                    <a:pt x="601980" y="195405"/>
                    <a:pt x="591503" y="169688"/>
                  </a:cubicBezTo>
                  <a:cubicBezTo>
                    <a:pt x="553403" y="74438"/>
                    <a:pt x="421005" y="-17955"/>
                    <a:pt x="325755" y="300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01" name="Group 600">
            <a:extLst>
              <a:ext uri="{FF2B5EF4-FFF2-40B4-BE49-F238E27FC236}">
                <a16:creationId xmlns:a16="http://schemas.microsoft.com/office/drawing/2014/main" id="{8D724B04-F1D3-47EA-81FD-186673E4E1AF}"/>
              </a:ext>
            </a:extLst>
          </p:cNvPr>
          <p:cNvGrpSpPr/>
          <p:nvPr/>
        </p:nvGrpSpPr>
        <p:grpSpPr>
          <a:xfrm>
            <a:off x="6139595" y="1739897"/>
            <a:ext cx="5122909" cy="881675"/>
            <a:chOff x="4889913" y="1200946"/>
            <a:chExt cx="4051728" cy="881675"/>
          </a:xfrm>
        </p:grpSpPr>
        <p:sp>
          <p:nvSpPr>
            <p:cNvPr id="602" name="Text Placeholder 22">
              <a:extLst>
                <a:ext uri="{FF2B5EF4-FFF2-40B4-BE49-F238E27FC236}">
                  <a16:creationId xmlns:a16="http://schemas.microsoft.com/office/drawing/2014/main" id="{928AA44C-AA53-48B5-A3D5-B0282BFB69EF}"/>
                </a:ext>
              </a:extLst>
            </p:cNvPr>
            <p:cNvSpPr txBox="1">
              <a:spLocks/>
            </p:cNvSpPr>
            <p:nvPr/>
          </p:nvSpPr>
          <p:spPr>
            <a:xfrm>
              <a:off x="4905691" y="1200946"/>
              <a:ext cx="4035950" cy="432048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altLang="ko-KR" sz="2400" b="1" dirty="0">
                  <a:solidFill>
                    <a:schemeClr val="accent2"/>
                  </a:solidFill>
                  <a:cs typeface="Arial" pitchFamily="34" charset="0"/>
                </a:rPr>
                <a:t>ALLPPT</a:t>
              </a:r>
              <a:r>
                <a:rPr lang="en-GB" altLang="ko-KR" sz="2400" b="1" dirty="0">
                  <a:cs typeface="Arial" pitchFamily="34" charset="0"/>
                </a:rPr>
                <a:t> Layout </a:t>
              </a:r>
              <a:r>
                <a:rPr lang="en-GB" altLang="ko-KR" sz="2400" b="1" dirty="0">
                  <a:solidFill>
                    <a:schemeClr val="accent2"/>
                  </a:solidFill>
                  <a:cs typeface="Arial" pitchFamily="34" charset="0"/>
                </a:rPr>
                <a:t>Clean Text </a:t>
              </a:r>
              <a:r>
                <a:rPr lang="en-GB" altLang="ko-KR" sz="2400" b="1" dirty="0">
                  <a:cs typeface="Arial" pitchFamily="34" charset="0"/>
                </a:rPr>
                <a:t>Slide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03" name="Text Placeholder 20">
              <a:extLst>
                <a:ext uri="{FF2B5EF4-FFF2-40B4-BE49-F238E27FC236}">
                  <a16:creationId xmlns:a16="http://schemas.microsoft.com/office/drawing/2014/main" id="{3CC21B5F-5031-4124-B94F-249B4A9785B9}"/>
                </a:ext>
              </a:extLst>
            </p:cNvPr>
            <p:cNvSpPr txBox="1">
              <a:spLocks/>
            </p:cNvSpPr>
            <p:nvPr/>
          </p:nvSpPr>
          <p:spPr>
            <a:xfrm>
              <a:off x="4889913" y="1628801"/>
              <a:ext cx="4051728" cy="453820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rgbClr val="262626"/>
                </a:solidFill>
                <a:cs typeface="Arial" pitchFamily="34" charset="0"/>
              </a:endParaRPr>
            </a:p>
          </p:txBody>
        </p:sp>
      </p:grpSp>
      <p:sp>
        <p:nvSpPr>
          <p:cNvPr id="604" name="Rectangle 603">
            <a:extLst>
              <a:ext uri="{FF2B5EF4-FFF2-40B4-BE49-F238E27FC236}">
                <a16:creationId xmlns:a16="http://schemas.microsoft.com/office/drawing/2014/main" id="{661580AF-BE81-48BA-A9A4-D9C32B640B21}"/>
              </a:ext>
            </a:extLst>
          </p:cNvPr>
          <p:cNvSpPr/>
          <p:nvPr/>
        </p:nvSpPr>
        <p:spPr>
          <a:xfrm>
            <a:off x="6214165" y="2764827"/>
            <a:ext cx="720000" cy="720080"/>
          </a:xfrm>
          <a:prstGeom prst="rect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05" name="Rectangle 604">
            <a:extLst>
              <a:ext uri="{FF2B5EF4-FFF2-40B4-BE49-F238E27FC236}">
                <a16:creationId xmlns:a16="http://schemas.microsoft.com/office/drawing/2014/main" id="{2904C72A-EB36-4A8B-A2FC-109055D01588}"/>
              </a:ext>
            </a:extLst>
          </p:cNvPr>
          <p:cNvSpPr/>
          <p:nvPr/>
        </p:nvSpPr>
        <p:spPr>
          <a:xfrm>
            <a:off x="8804414" y="2764827"/>
            <a:ext cx="720000" cy="720080"/>
          </a:xfrm>
          <a:prstGeom prst="rect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06" name="TextBox 605">
            <a:extLst>
              <a:ext uri="{FF2B5EF4-FFF2-40B4-BE49-F238E27FC236}">
                <a16:creationId xmlns:a16="http://schemas.microsoft.com/office/drawing/2014/main" id="{A95E9778-9910-46A3-981C-5A70BFC48A04}"/>
              </a:ext>
            </a:extLst>
          </p:cNvPr>
          <p:cNvSpPr txBox="1"/>
          <p:nvPr/>
        </p:nvSpPr>
        <p:spPr>
          <a:xfrm>
            <a:off x="7000574" y="2970980"/>
            <a:ext cx="156183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07" name="TextBox 606">
            <a:extLst>
              <a:ext uri="{FF2B5EF4-FFF2-40B4-BE49-F238E27FC236}">
                <a16:creationId xmlns:a16="http://schemas.microsoft.com/office/drawing/2014/main" id="{7EF4D334-9BFE-46EE-8120-6457F8F89B45}"/>
              </a:ext>
            </a:extLst>
          </p:cNvPr>
          <p:cNvSpPr txBox="1"/>
          <p:nvPr/>
        </p:nvSpPr>
        <p:spPr>
          <a:xfrm>
            <a:off x="9670460" y="3000332"/>
            <a:ext cx="1561834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rgbClr val="262626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rgbClr val="262626"/>
              </a:solidFill>
              <a:cs typeface="Arial" pitchFamily="34" charset="0"/>
            </a:endParaRPr>
          </a:p>
        </p:txBody>
      </p:sp>
      <p:sp>
        <p:nvSpPr>
          <p:cNvPr id="608" name="TextBox 607">
            <a:extLst>
              <a:ext uri="{FF2B5EF4-FFF2-40B4-BE49-F238E27FC236}">
                <a16:creationId xmlns:a16="http://schemas.microsoft.com/office/drawing/2014/main" id="{E78DE9A8-3325-4985-975E-19D0577B3012}"/>
              </a:ext>
            </a:extLst>
          </p:cNvPr>
          <p:cNvSpPr txBox="1"/>
          <p:nvPr/>
        </p:nvSpPr>
        <p:spPr>
          <a:xfrm>
            <a:off x="6534004" y="3665487"/>
            <a:ext cx="187474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700" b="1" dirty="0">
                <a:solidFill>
                  <a:srgbClr val="262626"/>
                </a:solidFill>
                <a:cs typeface="Arial" pitchFamily="34" charset="0"/>
              </a:rPr>
              <a:t>Chart </a:t>
            </a:r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Title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aphicFrame>
        <p:nvGraphicFramePr>
          <p:cNvPr id="609" name="Chart 608">
            <a:extLst>
              <a:ext uri="{FF2B5EF4-FFF2-40B4-BE49-F238E27FC236}">
                <a16:creationId xmlns:a16="http://schemas.microsoft.com/office/drawing/2014/main" id="{D74401F7-88EE-47DE-AF1C-1E135CB0E30A}"/>
              </a:ext>
            </a:extLst>
          </p:cNvPr>
          <p:cNvGraphicFramePr/>
          <p:nvPr/>
        </p:nvGraphicFramePr>
        <p:xfrm>
          <a:off x="6096000" y="4125499"/>
          <a:ext cx="5122909" cy="2084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0" name="Rectangular Callout 22">
            <a:extLst>
              <a:ext uri="{FF2B5EF4-FFF2-40B4-BE49-F238E27FC236}">
                <a16:creationId xmlns:a16="http://schemas.microsoft.com/office/drawing/2014/main" id="{EA7C39EA-993E-4F59-ACE4-1A4EAF0272D6}"/>
              </a:ext>
            </a:extLst>
          </p:cNvPr>
          <p:cNvSpPr/>
          <p:nvPr/>
        </p:nvSpPr>
        <p:spPr>
          <a:xfrm>
            <a:off x="8978608" y="4760749"/>
            <a:ext cx="720080" cy="273702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11" name="Rectangular Callout 23">
            <a:extLst>
              <a:ext uri="{FF2B5EF4-FFF2-40B4-BE49-F238E27FC236}">
                <a16:creationId xmlns:a16="http://schemas.microsoft.com/office/drawing/2014/main" id="{9EC611B6-F4C0-457F-8763-479582FE876B}"/>
              </a:ext>
            </a:extLst>
          </p:cNvPr>
          <p:cNvSpPr/>
          <p:nvPr/>
        </p:nvSpPr>
        <p:spPr>
          <a:xfrm>
            <a:off x="9949209" y="4089671"/>
            <a:ext cx="720080" cy="273702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612" name="Rectangular Callout 24">
            <a:extLst>
              <a:ext uri="{FF2B5EF4-FFF2-40B4-BE49-F238E27FC236}">
                <a16:creationId xmlns:a16="http://schemas.microsoft.com/office/drawing/2014/main" id="{A6108A29-72DB-4F42-8A65-4EB3487D0C89}"/>
              </a:ext>
            </a:extLst>
          </p:cNvPr>
          <p:cNvSpPr/>
          <p:nvPr/>
        </p:nvSpPr>
        <p:spPr>
          <a:xfrm>
            <a:off x="9476111" y="5396219"/>
            <a:ext cx="720080" cy="273702"/>
          </a:xfrm>
          <a:prstGeom prst="wedgeRectCallout">
            <a:avLst>
              <a:gd name="adj1" fmla="val -23479"/>
              <a:gd name="adj2" fmla="val 81094"/>
            </a:avLst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2022A0E5-9CC9-48E6-9CEC-EE3C66B5D6AE}"/>
              </a:ext>
            </a:extLst>
          </p:cNvPr>
          <p:cNvGrpSpPr/>
          <p:nvPr/>
        </p:nvGrpSpPr>
        <p:grpSpPr>
          <a:xfrm rot="5400000">
            <a:off x="6210726" y="3768801"/>
            <a:ext cx="301202" cy="301202"/>
            <a:chOff x="4972700" y="3925047"/>
            <a:chExt cx="391388" cy="391388"/>
          </a:xfrm>
        </p:grpSpPr>
        <p:sp>
          <p:nvSpPr>
            <p:cNvPr id="614" name="Oval 613">
              <a:extLst>
                <a:ext uri="{FF2B5EF4-FFF2-40B4-BE49-F238E27FC236}">
                  <a16:creationId xmlns:a16="http://schemas.microsoft.com/office/drawing/2014/main" id="{856087D7-8BBD-43A4-855B-092657FF0B56}"/>
                </a:ext>
              </a:extLst>
            </p:cNvPr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615" name="Chevron 27">
              <a:extLst>
                <a:ext uri="{FF2B5EF4-FFF2-40B4-BE49-F238E27FC236}">
                  <a16:creationId xmlns:a16="http://schemas.microsoft.com/office/drawing/2014/main" id="{0CA53D69-41D7-4A29-835B-099ED8EF136B}"/>
                </a:ext>
              </a:extLst>
            </p:cNvPr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name="adj" fmla="val 59907"/>
              </a:avLst>
            </a:prstGeom>
            <a:solidFill>
              <a:schemeClr val="bg1">
                <a:alpha val="9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16" name="TextBox 615">
            <a:extLst>
              <a:ext uri="{FF2B5EF4-FFF2-40B4-BE49-F238E27FC236}">
                <a16:creationId xmlns:a16="http://schemas.microsoft.com/office/drawing/2014/main" id="{F27CD007-D0BE-4AB0-8DFB-E7DABBC3362C}"/>
              </a:ext>
            </a:extLst>
          </p:cNvPr>
          <p:cNvSpPr txBox="1"/>
          <p:nvPr/>
        </p:nvSpPr>
        <p:spPr>
          <a:xfrm>
            <a:off x="10052458" y="4086375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80%</a:t>
            </a:r>
          </a:p>
        </p:txBody>
      </p:sp>
      <p:sp>
        <p:nvSpPr>
          <p:cNvPr id="617" name="TextBox 616">
            <a:extLst>
              <a:ext uri="{FF2B5EF4-FFF2-40B4-BE49-F238E27FC236}">
                <a16:creationId xmlns:a16="http://schemas.microsoft.com/office/drawing/2014/main" id="{66B6B364-FAAC-493B-A594-7763E0672A67}"/>
              </a:ext>
            </a:extLst>
          </p:cNvPr>
          <p:cNvSpPr txBox="1"/>
          <p:nvPr/>
        </p:nvSpPr>
        <p:spPr>
          <a:xfrm>
            <a:off x="9089178" y="4746114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60%</a:t>
            </a:r>
          </a:p>
        </p:txBody>
      </p:sp>
      <p:sp>
        <p:nvSpPr>
          <p:cNvPr id="618" name="TextBox 617">
            <a:extLst>
              <a:ext uri="{FF2B5EF4-FFF2-40B4-BE49-F238E27FC236}">
                <a16:creationId xmlns:a16="http://schemas.microsoft.com/office/drawing/2014/main" id="{BCB858A8-79A4-46A0-B698-44C1F9CD60F7}"/>
              </a:ext>
            </a:extLst>
          </p:cNvPr>
          <p:cNvSpPr txBox="1"/>
          <p:nvPr/>
        </p:nvSpPr>
        <p:spPr>
          <a:xfrm>
            <a:off x="9579360" y="5392924"/>
            <a:ext cx="51358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70%</a:t>
            </a:r>
          </a:p>
        </p:txBody>
      </p:sp>
      <p:sp>
        <p:nvSpPr>
          <p:cNvPr id="619" name="Rounded Rectangle 7">
            <a:extLst>
              <a:ext uri="{FF2B5EF4-FFF2-40B4-BE49-F238E27FC236}">
                <a16:creationId xmlns:a16="http://schemas.microsoft.com/office/drawing/2014/main" id="{18F5334B-F62C-4404-A75A-8B84A82A46D4}"/>
              </a:ext>
            </a:extLst>
          </p:cNvPr>
          <p:cNvSpPr/>
          <p:nvPr/>
        </p:nvSpPr>
        <p:spPr>
          <a:xfrm>
            <a:off x="6388892" y="2952137"/>
            <a:ext cx="356478" cy="307637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20" name="Rectangle 9">
            <a:extLst>
              <a:ext uri="{FF2B5EF4-FFF2-40B4-BE49-F238E27FC236}">
                <a16:creationId xmlns:a16="http://schemas.microsoft.com/office/drawing/2014/main" id="{0355E408-72F6-44B3-9513-84B5006764F5}"/>
              </a:ext>
            </a:extLst>
          </p:cNvPr>
          <p:cNvSpPr/>
          <p:nvPr/>
        </p:nvSpPr>
        <p:spPr>
          <a:xfrm>
            <a:off x="8985323" y="2928887"/>
            <a:ext cx="339147" cy="31747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DCBEFCDA-7216-4505-9830-D6F31E8EC5D7}"/>
              </a:ext>
            </a:extLst>
          </p:cNvPr>
          <p:cNvGrpSpPr/>
          <p:nvPr/>
        </p:nvGrpSpPr>
        <p:grpSpPr>
          <a:xfrm>
            <a:off x="2979071" y="4760749"/>
            <a:ext cx="1400749" cy="1653203"/>
            <a:chOff x="2979071" y="4760749"/>
            <a:chExt cx="1400749" cy="1653203"/>
          </a:xfrm>
        </p:grpSpPr>
        <p:grpSp>
          <p:nvGrpSpPr>
            <p:cNvPr id="622" name="Group 621">
              <a:extLst>
                <a:ext uri="{FF2B5EF4-FFF2-40B4-BE49-F238E27FC236}">
                  <a16:creationId xmlns:a16="http://schemas.microsoft.com/office/drawing/2014/main" id="{2C213CB6-C38B-48C2-8883-3BD24A86B6A5}"/>
                </a:ext>
              </a:extLst>
            </p:cNvPr>
            <p:cNvGrpSpPr/>
            <p:nvPr/>
          </p:nvGrpSpPr>
          <p:grpSpPr>
            <a:xfrm>
              <a:off x="2979071" y="4760749"/>
              <a:ext cx="1400749" cy="1653203"/>
              <a:chOff x="2979071" y="4760749"/>
              <a:chExt cx="1400749" cy="1653203"/>
            </a:xfrm>
          </p:grpSpPr>
          <p:sp>
            <p:nvSpPr>
              <p:cNvPr id="624" name="Freeform: Shape 623">
                <a:extLst>
                  <a:ext uri="{FF2B5EF4-FFF2-40B4-BE49-F238E27FC236}">
                    <a16:creationId xmlns:a16="http://schemas.microsoft.com/office/drawing/2014/main" id="{FB2D88F6-7813-4BBF-B9BF-DFA7B0BBC157}"/>
                  </a:ext>
                </a:extLst>
              </p:cNvPr>
              <p:cNvSpPr/>
              <p:nvPr/>
            </p:nvSpPr>
            <p:spPr>
              <a:xfrm>
                <a:off x="3134202" y="4767356"/>
                <a:ext cx="1045723" cy="518225"/>
              </a:xfrm>
              <a:custGeom>
                <a:avLst/>
                <a:gdLst>
                  <a:gd name="connsiteX0" fmla="*/ 1401916 w 1447546"/>
                  <a:gd name="connsiteY0" fmla="*/ 523410 h 717355"/>
                  <a:gd name="connsiteX1" fmla="*/ 1330939 w 1447546"/>
                  <a:gd name="connsiteY1" fmla="*/ 343028 h 717355"/>
                  <a:gd name="connsiteX2" fmla="*/ 1268099 w 1447546"/>
                  <a:gd name="connsiteY2" fmla="*/ 244925 h 717355"/>
                  <a:gd name="connsiteX3" fmla="*/ 1150104 w 1447546"/>
                  <a:gd name="connsiteY3" fmla="*/ 126931 h 717355"/>
                  <a:gd name="connsiteX4" fmla="*/ 1015383 w 1447546"/>
                  <a:gd name="connsiteY4" fmla="*/ 51885 h 717355"/>
                  <a:gd name="connsiteX5" fmla="*/ 747297 w 1447546"/>
                  <a:gd name="connsiteY5" fmla="*/ 800 h 717355"/>
                  <a:gd name="connsiteX6" fmla="*/ 530748 w 1447546"/>
                  <a:gd name="connsiteY6" fmla="*/ 24760 h 717355"/>
                  <a:gd name="connsiteX7" fmla="*/ 306514 w 1447546"/>
                  <a:gd name="connsiteY7" fmla="*/ 126479 h 717355"/>
                  <a:gd name="connsiteX8" fmla="*/ 167724 w 1447546"/>
                  <a:gd name="connsiteY8" fmla="*/ 260748 h 717355"/>
                  <a:gd name="connsiteX9" fmla="*/ 69621 w 1447546"/>
                  <a:gd name="connsiteY9" fmla="*/ 424403 h 717355"/>
                  <a:gd name="connsiteX10" fmla="*/ 8590 w 1447546"/>
                  <a:gd name="connsiteY10" fmla="*/ 631006 h 717355"/>
                  <a:gd name="connsiteX11" fmla="*/ 0 w 1447546"/>
                  <a:gd name="connsiteY11" fmla="*/ 694750 h 717355"/>
                  <a:gd name="connsiteX12" fmla="*/ 61031 w 1447546"/>
                  <a:gd name="connsiteY12" fmla="*/ 633719 h 717355"/>
                  <a:gd name="connsiteX13" fmla="*/ 94034 w 1447546"/>
                  <a:gd name="connsiteY13" fmla="*/ 513464 h 717355"/>
                  <a:gd name="connsiteX14" fmla="*/ 150544 w 1447546"/>
                  <a:gd name="connsiteY14" fmla="*/ 386880 h 717355"/>
                  <a:gd name="connsiteX15" fmla="*/ 206603 w 1447546"/>
                  <a:gd name="connsiteY15" fmla="*/ 297819 h 717355"/>
                  <a:gd name="connsiteX16" fmla="*/ 341776 w 1447546"/>
                  <a:gd name="connsiteY16" fmla="*/ 164906 h 717355"/>
                  <a:gd name="connsiteX17" fmla="*/ 671798 w 1447546"/>
                  <a:gd name="connsiteY17" fmla="*/ 55050 h 717355"/>
                  <a:gd name="connsiteX18" fmla="*/ 820082 w 1447546"/>
                  <a:gd name="connsiteY18" fmla="*/ 58214 h 717355"/>
                  <a:gd name="connsiteX19" fmla="*/ 1091333 w 1447546"/>
                  <a:gd name="connsiteY19" fmla="*/ 149083 h 717355"/>
                  <a:gd name="connsiteX20" fmla="*/ 1184011 w 1447546"/>
                  <a:gd name="connsiteY20" fmla="*/ 223677 h 717355"/>
                  <a:gd name="connsiteX21" fmla="*/ 1280757 w 1447546"/>
                  <a:gd name="connsiteY21" fmla="*/ 362015 h 717355"/>
                  <a:gd name="connsiteX22" fmla="*/ 1339076 w 1447546"/>
                  <a:gd name="connsiteY22" fmla="*/ 494476 h 717355"/>
                  <a:gd name="connsiteX23" fmla="*/ 1401464 w 1447546"/>
                  <a:gd name="connsiteY23" fmla="*/ 685708 h 717355"/>
                  <a:gd name="connsiteX24" fmla="*/ 1446220 w 1447546"/>
                  <a:gd name="connsiteY24" fmla="*/ 673050 h 717355"/>
                  <a:gd name="connsiteX25" fmla="*/ 1401916 w 1447546"/>
                  <a:gd name="connsiteY25" fmla="*/ 523410 h 717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447546" h="717355">
                    <a:moveTo>
                      <a:pt x="1401916" y="523410"/>
                    </a:moveTo>
                    <a:cubicBezTo>
                      <a:pt x="1385641" y="474133"/>
                      <a:pt x="1353091" y="387332"/>
                      <a:pt x="1330939" y="343028"/>
                    </a:cubicBezTo>
                    <a:cubicBezTo>
                      <a:pt x="1310595" y="308217"/>
                      <a:pt x="1293868" y="273859"/>
                      <a:pt x="1268099" y="244925"/>
                    </a:cubicBezTo>
                    <a:cubicBezTo>
                      <a:pt x="1255892" y="227294"/>
                      <a:pt x="1185367" y="149083"/>
                      <a:pt x="1150104" y="126931"/>
                    </a:cubicBezTo>
                    <a:cubicBezTo>
                      <a:pt x="1116650" y="97998"/>
                      <a:pt x="1062400" y="73133"/>
                      <a:pt x="1015383" y="51885"/>
                    </a:cubicBezTo>
                    <a:cubicBezTo>
                      <a:pt x="930391" y="13458"/>
                      <a:pt x="838618" y="7581"/>
                      <a:pt x="747297" y="800"/>
                    </a:cubicBezTo>
                    <a:cubicBezTo>
                      <a:pt x="706609" y="-2365"/>
                      <a:pt x="594040" y="3512"/>
                      <a:pt x="530748" y="24760"/>
                    </a:cubicBezTo>
                    <a:cubicBezTo>
                      <a:pt x="451181" y="51433"/>
                      <a:pt x="375231" y="79010"/>
                      <a:pt x="306514" y="126479"/>
                    </a:cubicBezTo>
                    <a:cubicBezTo>
                      <a:pt x="245482" y="169427"/>
                      <a:pt x="196205" y="225034"/>
                      <a:pt x="167724" y="260748"/>
                    </a:cubicBezTo>
                    <a:cubicBezTo>
                      <a:pt x="118898" y="324492"/>
                      <a:pt x="81375" y="398182"/>
                      <a:pt x="69621" y="424403"/>
                    </a:cubicBezTo>
                    <a:cubicBezTo>
                      <a:pt x="42496" y="491312"/>
                      <a:pt x="22152" y="560029"/>
                      <a:pt x="8590" y="631006"/>
                    </a:cubicBezTo>
                    <a:cubicBezTo>
                      <a:pt x="4973" y="650898"/>
                      <a:pt x="0" y="673050"/>
                      <a:pt x="0" y="694750"/>
                    </a:cubicBezTo>
                    <a:cubicBezTo>
                      <a:pt x="0" y="715998"/>
                      <a:pt x="37071" y="753069"/>
                      <a:pt x="61031" y="633719"/>
                    </a:cubicBezTo>
                    <a:cubicBezTo>
                      <a:pt x="70073" y="590318"/>
                      <a:pt x="82279" y="553700"/>
                      <a:pt x="94034" y="513464"/>
                    </a:cubicBezTo>
                    <a:cubicBezTo>
                      <a:pt x="104432" y="476845"/>
                      <a:pt x="133365" y="412197"/>
                      <a:pt x="150544" y="386880"/>
                    </a:cubicBezTo>
                    <a:cubicBezTo>
                      <a:pt x="170436" y="357947"/>
                      <a:pt x="187163" y="327205"/>
                      <a:pt x="206603" y="297819"/>
                    </a:cubicBezTo>
                    <a:cubicBezTo>
                      <a:pt x="232372" y="259844"/>
                      <a:pt x="304253" y="188415"/>
                      <a:pt x="341776" y="164906"/>
                    </a:cubicBezTo>
                    <a:cubicBezTo>
                      <a:pt x="443948" y="101615"/>
                      <a:pt x="551996" y="60475"/>
                      <a:pt x="671798" y="55050"/>
                    </a:cubicBezTo>
                    <a:cubicBezTo>
                      <a:pt x="721076" y="52789"/>
                      <a:pt x="770353" y="52789"/>
                      <a:pt x="820082" y="58214"/>
                    </a:cubicBezTo>
                    <a:cubicBezTo>
                      <a:pt x="917733" y="68160"/>
                      <a:pt x="1008150" y="97094"/>
                      <a:pt x="1091333" y="149083"/>
                    </a:cubicBezTo>
                    <a:cubicBezTo>
                      <a:pt x="1125240" y="170331"/>
                      <a:pt x="1158694" y="192484"/>
                      <a:pt x="1184011" y="223677"/>
                    </a:cubicBezTo>
                    <a:cubicBezTo>
                      <a:pt x="1219274" y="267530"/>
                      <a:pt x="1255892" y="310930"/>
                      <a:pt x="1280757" y="362015"/>
                    </a:cubicBezTo>
                    <a:cubicBezTo>
                      <a:pt x="1313759" y="430732"/>
                      <a:pt x="1335911" y="485435"/>
                      <a:pt x="1339076" y="494476"/>
                    </a:cubicBezTo>
                    <a:cubicBezTo>
                      <a:pt x="1352639" y="534260"/>
                      <a:pt x="1387449" y="645925"/>
                      <a:pt x="1401464" y="685708"/>
                    </a:cubicBezTo>
                    <a:cubicBezTo>
                      <a:pt x="1419547" y="735890"/>
                      <a:pt x="1454810" y="718711"/>
                      <a:pt x="1446220" y="673050"/>
                    </a:cubicBezTo>
                    <a:cubicBezTo>
                      <a:pt x="1442151" y="655419"/>
                      <a:pt x="1418643" y="573139"/>
                      <a:pt x="1401916" y="523410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>
                      <a:lumMod val="50000"/>
                    </a:schemeClr>
                  </a:gs>
                  <a:gs pos="11000">
                    <a:schemeClr val="accent5">
                      <a:lumMod val="75000"/>
                    </a:schemeClr>
                  </a:gs>
                  <a:gs pos="23000">
                    <a:schemeClr val="accent5"/>
                  </a:gs>
                  <a:gs pos="62000">
                    <a:schemeClr val="accent5"/>
                  </a:gs>
                  <a:gs pos="84000">
                    <a:schemeClr val="accent5">
                      <a:lumMod val="75000"/>
                    </a:schemeClr>
                  </a:gs>
                  <a:gs pos="100000">
                    <a:schemeClr val="accent5">
                      <a:lumMod val="50000"/>
                    </a:schemeClr>
                  </a:gs>
                </a:gsLst>
                <a:lin ang="21594000" scaled="0"/>
              </a:gradFill>
              <a:ln w="4583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5" name="Freeform: Shape 624">
                <a:extLst>
                  <a:ext uri="{FF2B5EF4-FFF2-40B4-BE49-F238E27FC236}">
                    <a16:creationId xmlns:a16="http://schemas.microsoft.com/office/drawing/2014/main" id="{9D8E1034-08AC-41F3-915D-C97D7F1F2726}"/>
                  </a:ext>
                </a:extLst>
              </p:cNvPr>
              <p:cNvSpPr/>
              <p:nvPr/>
            </p:nvSpPr>
            <p:spPr>
              <a:xfrm>
                <a:off x="3061372" y="4864931"/>
                <a:ext cx="80341" cy="80341"/>
              </a:xfrm>
              <a:custGeom>
                <a:avLst/>
                <a:gdLst>
                  <a:gd name="connsiteX0" fmla="*/ 111213 w 111212"/>
                  <a:gd name="connsiteY0" fmla="*/ 55606 h 111212"/>
                  <a:gd name="connsiteX1" fmla="*/ 55606 w 111212"/>
                  <a:gd name="connsiteY1" fmla="*/ 111213 h 111212"/>
                  <a:gd name="connsiteX2" fmla="*/ 0 w 111212"/>
                  <a:gd name="connsiteY2" fmla="*/ 55606 h 111212"/>
                  <a:gd name="connsiteX3" fmla="*/ 55606 w 111212"/>
                  <a:gd name="connsiteY3" fmla="*/ 0 h 111212"/>
                  <a:gd name="connsiteX4" fmla="*/ 111213 w 111212"/>
                  <a:gd name="connsiteY4" fmla="*/ 55606 h 111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212" h="111212">
                    <a:moveTo>
                      <a:pt x="111213" y="55606"/>
                    </a:moveTo>
                    <a:cubicBezTo>
                      <a:pt x="111213" y="86317"/>
                      <a:pt x="86317" y="111213"/>
                      <a:pt x="55606" y="111213"/>
                    </a:cubicBezTo>
                    <a:cubicBezTo>
                      <a:pt x="24896" y="111213"/>
                      <a:pt x="0" y="86317"/>
                      <a:pt x="0" y="55606"/>
                    </a:cubicBezTo>
                    <a:cubicBezTo>
                      <a:pt x="0" y="24896"/>
                      <a:pt x="24896" y="0"/>
                      <a:pt x="55606" y="0"/>
                    </a:cubicBezTo>
                    <a:cubicBezTo>
                      <a:pt x="86317" y="0"/>
                      <a:pt x="111213" y="24896"/>
                      <a:pt x="111213" y="5560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6" name="Freeform: Shape 625">
                <a:extLst>
                  <a:ext uri="{FF2B5EF4-FFF2-40B4-BE49-F238E27FC236}">
                    <a16:creationId xmlns:a16="http://schemas.microsoft.com/office/drawing/2014/main" id="{257E1F00-2002-40AF-ABC4-BFE5D04475C7}"/>
                  </a:ext>
                </a:extLst>
              </p:cNvPr>
              <p:cNvSpPr/>
              <p:nvPr/>
            </p:nvSpPr>
            <p:spPr>
              <a:xfrm>
                <a:off x="3167841" y="4791448"/>
                <a:ext cx="57479" cy="57479"/>
              </a:xfrm>
              <a:custGeom>
                <a:avLst/>
                <a:gdLst>
                  <a:gd name="connsiteX0" fmla="*/ 79567 w 79566"/>
                  <a:gd name="connsiteY0" fmla="*/ 39783 h 79566"/>
                  <a:gd name="connsiteX1" fmla="*/ 39783 w 79566"/>
                  <a:gd name="connsiteY1" fmla="*/ 79567 h 79566"/>
                  <a:gd name="connsiteX2" fmla="*/ 0 w 79566"/>
                  <a:gd name="connsiteY2" fmla="*/ 39783 h 79566"/>
                  <a:gd name="connsiteX3" fmla="*/ 39783 w 79566"/>
                  <a:gd name="connsiteY3" fmla="*/ 0 h 79566"/>
                  <a:gd name="connsiteX4" fmla="*/ 79567 w 79566"/>
                  <a:gd name="connsiteY4" fmla="*/ 39783 h 795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566" h="79566">
                    <a:moveTo>
                      <a:pt x="79567" y="39783"/>
                    </a:moveTo>
                    <a:cubicBezTo>
                      <a:pt x="79567" y="61755"/>
                      <a:pt x="61755" y="79567"/>
                      <a:pt x="39783" y="79567"/>
                    </a:cubicBezTo>
                    <a:cubicBezTo>
                      <a:pt x="17812" y="79567"/>
                      <a:pt x="0" y="61755"/>
                      <a:pt x="0" y="39783"/>
                    </a:cubicBezTo>
                    <a:cubicBezTo>
                      <a:pt x="0" y="17812"/>
                      <a:pt x="17812" y="0"/>
                      <a:pt x="39783" y="0"/>
                    </a:cubicBezTo>
                    <a:cubicBezTo>
                      <a:pt x="61755" y="0"/>
                      <a:pt x="79567" y="17812"/>
                      <a:pt x="79567" y="3978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7" name="Freeform: Shape 626">
                <a:extLst>
                  <a:ext uri="{FF2B5EF4-FFF2-40B4-BE49-F238E27FC236}">
                    <a16:creationId xmlns:a16="http://schemas.microsoft.com/office/drawing/2014/main" id="{7BBAA154-2D4A-4E20-87E9-1DA8E20D477D}"/>
                  </a:ext>
                </a:extLst>
              </p:cNvPr>
              <p:cNvSpPr/>
              <p:nvPr/>
            </p:nvSpPr>
            <p:spPr>
              <a:xfrm>
                <a:off x="2979071" y="5091912"/>
                <a:ext cx="47029" cy="47029"/>
              </a:xfrm>
              <a:custGeom>
                <a:avLst/>
                <a:gdLst>
                  <a:gd name="connsiteX0" fmla="*/ 65100 w 65100"/>
                  <a:gd name="connsiteY0" fmla="*/ 32550 h 65100"/>
                  <a:gd name="connsiteX1" fmla="*/ 32550 w 65100"/>
                  <a:gd name="connsiteY1" fmla="*/ 65100 h 65100"/>
                  <a:gd name="connsiteX2" fmla="*/ 0 w 65100"/>
                  <a:gd name="connsiteY2" fmla="*/ 32550 h 65100"/>
                  <a:gd name="connsiteX3" fmla="*/ 32550 w 65100"/>
                  <a:gd name="connsiteY3" fmla="*/ 0 h 65100"/>
                  <a:gd name="connsiteX4" fmla="*/ 65100 w 65100"/>
                  <a:gd name="connsiteY4" fmla="*/ 32550 h 65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5100" h="65100">
                    <a:moveTo>
                      <a:pt x="65100" y="32550"/>
                    </a:moveTo>
                    <a:cubicBezTo>
                      <a:pt x="65100" y="50527"/>
                      <a:pt x="50527" y="65100"/>
                      <a:pt x="32550" y="65100"/>
                    </a:cubicBezTo>
                    <a:cubicBezTo>
                      <a:pt x="14573" y="65100"/>
                      <a:pt x="0" y="50527"/>
                      <a:pt x="0" y="32550"/>
                    </a:cubicBezTo>
                    <a:cubicBezTo>
                      <a:pt x="0" y="14573"/>
                      <a:pt x="14573" y="0"/>
                      <a:pt x="32550" y="0"/>
                    </a:cubicBezTo>
                    <a:cubicBezTo>
                      <a:pt x="50527" y="0"/>
                      <a:pt x="65100" y="14573"/>
                      <a:pt x="65100" y="3255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8" name="Freeform: Shape 627">
                <a:extLst>
                  <a:ext uri="{FF2B5EF4-FFF2-40B4-BE49-F238E27FC236}">
                    <a16:creationId xmlns:a16="http://schemas.microsoft.com/office/drawing/2014/main" id="{31E49F44-5130-443E-B030-54621E6676BD}"/>
                  </a:ext>
                </a:extLst>
              </p:cNvPr>
              <p:cNvSpPr/>
              <p:nvPr/>
            </p:nvSpPr>
            <p:spPr>
              <a:xfrm>
                <a:off x="3551912" y="4760749"/>
                <a:ext cx="48988" cy="48988"/>
              </a:xfrm>
              <a:custGeom>
                <a:avLst/>
                <a:gdLst>
                  <a:gd name="connsiteX0" fmla="*/ 67813 w 67812"/>
                  <a:gd name="connsiteY0" fmla="*/ 33906 h 67812"/>
                  <a:gd name="connsiteX1" fmla="*/ 33906 w 67812"/>
                  <a:gd name="connsiteY1" fmla="*/ 67813 h 67812"/>
                  <a:gd name="connsiteX2" fmla="*/ 0 w 67812"/>
                  <a:gd name="connsiteY2" fmla="*/ 33906 h 67812"/>
                  <a:gd name="connsiteX3" fmla="*/ 33906 w 67812"/>
                  <a:gd name="connsiteY3" fmla="*/ 0 h 67812"/>
                  <a:gd name="connsiteX4" fmla="*/ 67813 w 67812"/>
                  <a:gd name="connsiteY4" fmla="*/ 33906 h 67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812" h="67812">
                    <a:moveTo>
                      <a:pt x="67813" y="33906"/>
                    </a:moveTo>
                    <a:cubicBezTo>
                      <a:pt x="67813" y="52632"/>
                      <a:pt x="52632" y="67813"/>
                      <a:pt x="33906" y="67813"/>
                    </a:cubicBezTo>
                    <a:cubicBezTo>
                      <a:pt x="15180" y="67813"/>
                      <a:pt x="0" y="52632"/>
                      <a:pt x="0" y="33906"/>
                    </a:cubicBezTo>
                    <a:cubicBezTo>
                      <a:pt x="0" y="15180"/>
                      <a:pt x="15180" y="0"/>
                      <a:pt x="33906" y="0"/>
                    </a:cubicBezTo>
                    <a:cubicBezTo>
                      <a:pt x="52632" y="0"/>
                      <a:pt x="67813" y="15180"/>
                      <a:pt x="67813" y="3390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29" name="Freeform: Shape 628">
                <a:extLst>
                  <a:ext uri="{FF2B5EF4-FFF2-40B4-BE49-F238E27FC236}">
                    <a16:creationId xmlns:a16="http://schemas.microsoft.com/office/drawing/2014/main" id="{4B31ECD1-629A-46AA-B0C7-DFBBA0F62AD7}"/>
                  </a:ext>
                </a:extLst>
              </p:cNvPr>
              <p:cNvSpPr/>
              <p:nvPr/>
            </p:nvSpPr>
            <p:spPr>
              <a:xfrm>
                <a:off x="3906916" y="4848928"/>
                <a:ext cx="53560" cy="53560"/>
              </a:xfrm>
              <a:custGeom>
                <a:avLst/>
                <a:gdLst>
                  <a:gd name="connsiteX0" fmla="*/ 74142 w 74141"/>
                  <a:gd name="connsiteY0" fmla="*/ 37071 h 74141"/>
                  <a:gd name="connsiteX1" fmla="*/ 37071 w 74141"/>
                  <a:gd name="connsiteY1" fmla="*/ 74142 h 74141"/>
                  <a:gd name="connsiteX2" fmla="*/ 0 w 74141"/>
                  <a:gd name="connsiteY2" fmla="*/ 37071 h 74141"/>
                  <a:gd name="connsiteX3" fmla="*/ 37071 w 74141"/>
                  <a:gd name="connsiteY3" fmla="*/ 0 h 74141"/>
                  <a:gd name="connsiteX4" fmla="*/ 74142 w 74141"/>
                  <a:gd name="connsiteY4" fmla="*/ 37071 h 74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4141" h="74141">
                    <a:moveTo>
                      <a:pt x="74142" y="37071"/>
                    </a:moveTo>
                    <a:cubicBezTo>
                      <a:pt x="74142" y="57545"/>
                      <a:pt x="57545" y="74142"/>
                      <a:pt x="37071" y="74142"/>
                    </a:cubicBezTo>
                    <a:cubicBezTo>
                      <a:pt x="16597" y="74142"/>
                      <a:pt x="0" y="57545"/>
                      <a:pt x="0" y="37071"/>
                    </a:cubicBezTo>
                    <a:cubicBezTo>
                      <a:pt x="0" y="16597"/>
                      <a:pt x="16597" y="0"/>
                      <a:pt x="37071" y="0"/>
                    </a:cubicBezTo>
                    <a:cubicBezTo>
                      <a:pt x="57545" y="0"/>
                      <a:pt x="74142" y="16597"/>
                      <a:pt x="74142" y="3707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0" name="Freeform: Shape 629">
                <a:extLst>
                  <a:ext uri="{FF2B5EF4-FFF2-40B4-BE49-F238E27FC236}">
                    <a16:creationId xmlns:a16="http://schemas.microsoft.com/office/drawing/2014/main" id="{7F1FD624-667A-441E-8E74-22BB4D938BDE}"/>
                  </a:ext>
                </a:extLst>
              </p:cNvPr>
              <p:cNvSpPr/>
              <p:nvPr/>
            </p:nvSpPr>
            <p:spPr>
              <a:xfrm>
                <a:off x="4256695" y="4815616"/>
                <a:ext cx="65971" cy="65971"/>
              </a:xfrm>
              <a:custGeom>
                <a:avLst/>
                <a:gdLst>
                  <a:gd name="connsiteX0" fmla="*/ 91321 w 91321"/>
                  <a:gd name="connsiteY0" fmla="*/ 45661 h 91321"/>
                  <a:gd name="connsiteX1" fmla="*/ 45661 w 91321"/>
                  <a:gd name="connsiteY1" fmla="*/ 91321 h 91321"/>
                  <a:gd name="connsiteX2" fmla="*/ 0 w 91321"/>
                  <a:gd name="connsiteY2" fmla="*/ 45661 h 91321"/>
                  <a:gd name="connsiteX3" fmla="*/ 45661 w 91321"/>
                  <a:gd name="connsiteY3" fmla="*/ 0 h 91321"/>
                  <a:gd name="connsiteX4" fmla="*/ 91321 w 91321"/>
                  <a:gd name="connsiteY4" fmla="*/ 45661 h 913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321" h="91321">
                    <a:moveTo>
                      <a:pt x="91321" y="45661"/>
                    </a:moveTo>
                    <a:cubicBezTo>
                      <a:pt x="91321" y="70878"/>
                      <a:pt x="70878" y="91321"/>
                      <a:pt x="45661" y="91321"/>
                    </a:cubicBezTo>
                    <a:cubicBezTo>
                      <a:pt x="20443" y="91321"/>
                      <a:pt x="0" y="70878"/>
                      <a:pt x="0" y="45661"/>
                    </a:cubicBezTo>
                    <a:cubicBezTo>
                      <a:pt x="0" y="20443"/>
                      <a:pt x="20443" y="0"/>
                      <a:pt x="45661" y="0"/>
                    </a:cubicBezTo>
                    <a:cubicBezTo>
                      <a:pt x="70878" y="0"/>
                      <a:pt x="91321" y="20443"/>
                      <a:pt x="91321" y="4566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1" name="Freeform: Shape 630">
                <a:extLst>
                  <a:ext uri="{FF2B5EF4-FFF2-40B4-BE49-F238E27FC236}">
                    <a16:creationId xmlns:a16="http://schemas.microsoft.com/office/drawing/2014/main" id="{88B5230E-679A-4C7C-B09D-A68FC658848D}"/>
                  </a:ext>
                </a:extLst>
              </p:cNvPr>
              <p:cNvSpPr/>
              <p:nvPr/>
            </p:nvSpPr>
            <p:spPr>
              <a:xfrm>
                <a:off x="4314502" y="5026594"/>
                <a:ext cx="65318" cy="65317"/>
              </a:xfrm>
              <a:custGeom>
                <a:avLst/>
                <a:gdLst>
                  <a:gd name="connsiteX0" fmla="*/ 90417 w 90417"/>
                  <a:gd name="connsiteY0" fmla="*/ 45209 h 90416"/>
                  <a:gd name="connsiteX1" fmla="*/ 45208 w 90417"/>
                  <a:gd name="connsiteY1" fmla="*/ 90417 h 90416"/>
                  <a:gd name="connsiteX2" fmla="*/ 0 w 90417"/>
                  <a:gd name="connsiteY2" fmla="*/ 45209 h 90416"/>
                  <a:gd name="connsiteX3" fmla="*/ 45208 w 90417"/>
                  <a:gd name="connsiteY3" fmla="*/ 0 h 90416"/>
                  <a:gd name="connsiteX4" fmla="*/ 90417 w 90417"/>
                  <a:gd name="connsiteY4" fmla="*/ 45209 h 90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417" h="90416">
                    <a:moveTo>
                      <a:pt x="90417" y="45209"/>
                    </a:moveTo>
                    <a:cubicBezTo>
                      <a:pt x="90417" y="70176"/>
                      <a:pt x="70177" y="90417"/>
                      <a:pt x="45208" y="90417"/>
                    </a:cubicBezTo>
                    <a:cubicBezTo>
                      <a:pt x="20240" y="90417"/>
                      <a:pt x="0" y="70176"/>
                      <a:pt x="0" y="45209"/>
                    </a:cubicBezTo>
                    <a:cubicBezTo>
                      <a:pt x="0" y="20241"/>
                      <a:pt x="20240" y="0"/>
                      <a:pt x="45208" y="0"/>
                    </a:cubicBezTo>
                    <a:cubicBezTo>
                      <a:pt x="70177" y="0"/>
                      <a:pt x="90417" y="20241"/>
                      <a:pt x="90417" y="4520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2" name="Freeform: Shape 631">
                <a:extLst>
                  <a:ext uri="{FF2B5EF4-FFF2-40B4-BE49-F238E27FC236}">
                    <a16:creationId xmlns:a16="http://schemas.microsoft.com/office/drawing/2014/main" id="{27CDC0A4-7EF2-4BFD-B8CC-89988963EB1C}"/>
                  </a:ext>
                </a:extLst>
              </p:cNvPr>
              <p:cNvSpPr/>
              <p:nvPr/>
            </p:nvSpPr>
            <p:spPr>
              <a:xfrm>
                <a:off x="4146308" y="5087667"/>
                <a:ext cx="39191" cy="39191"/>
              </a:xfrm>
              <a:custGeom>
                <a:avLst/>
                <a:gdLst>
                  <a:gd name="connsiteX0" fmla="*/ 54250 w 54250"/>
                  <a:gd name="connsiteY0" fmla="*/ 27125 h 54250"/>
                  <a:gd name="connsiteX1" fmla="*/ 27125 w 54250"/>
                  <a:gd name="connsiteY1" fmla="*/ 54250 h 54250"/>
                  <a:gd name="connsiteX2" fmla="*/ 0 w 54250"/>
                  <a:gd name="connsiteY2" fmla="*/ 27125 h 54250"/>
                  <a:gd name="connsiteX3" fmla="*/ 27125 w 54250"/>
                  <a:gd name="connsiteY3" fmla="*/ 0 h 54250"/>
                  <a:gd name="connsiteX4" fmla="*/ 54250 w 54250"/>
                  <a:gd name="connsiteY4" fmla="*/ 27125 h 54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4250" h="54250">
                    <a:moveTo>
                      <a:pt x="54250" y="27125"/>
                    </a:moveTo>
                    <a:cubicBezTo>
                      <a:pt x="54250" y="42106"/>
                      <a:pt x="42106" y="54250"/>
                      <a:pt x="27125" y="54250"/>
                    </a:cubicBezTo>
                    <a:cubicBezTo>
                      <a:pt x="12144" y="54250"/>
                      <a:pt x="0" y="42106"/>
                      <a:pt x="0" y="27125"/>
                    </a:cubicBezTo>
                    <a:cubicBezTo>
                      <a:pt x="0" y="12144"/>
                      <a:pt x="12144" y="0"/>
                      <a:pt x="27125" y="0"/>
                    </a:cubicBezTo>
                    <a:cubicBezTo>
                      <a:pt x="42106" y="0"/>
                      <a:pt x="54250" y="12144"/>
                      <a:pt x="54250" y="27125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3" name="Freeform: Shape 632">
                <a:extLst>
                  <a:ext uri="{FF2B5EF4-FFF2-40B4-BE49-F238E27FC236}">
                    <a16:creationId xmlns:a16="http://schemas.microsoft.com/office/drawing/2014/main" id="{02EC8AF1-74CF-4F8F-BD7F-C989A6BC9D60}"/>
                  </a:ext>
                </a:extLst>
              </p:cNvPr>
              <p:cNvSpPr/>
              <p:nvPr/>
            </p:nvSpPr>
            <p:spPr>
              <a:xfrm>
                <a:off x="3192335" y="5652342"/>
                <a:ext cx="8818" cy="146313"/>
              </a:xfrm>
              <a:custGeom>
                <a:avLst/>
                <a:gdLst>
                  <a:gd name="connsiteX0" fmla="*/ 9042 w 12206"/>
                  <a:gd name="connsiteY0" fmla="*/ 202534 h 202534"/>
                  <a:gd name="connsiteX1" fmla="*/ 12206 w 12206"/>
                  <a:gd name="connsiteY1" fmla="*/ 149640 h 202534"/>
                  <a:gd name="connsiteX2" fmla="*/ 2713 w 12206"/>
                  <a:gd name="connsiteY2" fmla="*/ 0 h 202534"/>
                  <a:gd name="connsiteX3" fmla="*/ 0 w 12206"/>
                  <a:gd name="connsiteY3" fmla="*/ 202534 h 202534"/>
                  <a:gd name="connsiteX4" fmla="*/ 9042 w 12206"/>
                  <a:gd name="connsiteY4" fmla="*/ 202534 h 202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06" h="202534">
                    <a:moveTo>
                      <a:pt x="9042" y="202534"/>
                    </a:moveTo>
                    <a:lnTo>
                      <a:pt x="12206" y="149640"/>
                    </a:lnTo>
                    <a:lnTo>
                      <a:pt x="2713" y="0"/>
                    </a:lnTo>
                    <a:lnTo>
                      <a:pt x="0" y="202534"/>
                    </a:lnTo>
                    <a:cubicBezTo>
                      <a:pt x="2713" y="202534"/>
                      <a:pt x="5877" y="202534"/>
                      <a:pt x="9042" y="202534"/>
                    </a:cubicBezTo>
                    <a:close/>
                  </a:path>
                </a:pathLst>
              </a:custGeom>
              <a:noFill/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4" name="Freeform: Shape 633">
                <a:extLst>
                  <a:ext uri="{FF2B5EF4-FFF2-40B4-BE49-F238E27FC236}">
                    <a16:creationId xmlns:a16="http://schemas.microsoft.com/office/drawing/2014/main" id="{FAFEE06B-2847-45D8-93CB-DE19F2D5168F}"/>
                  </a:ext>
                </a:extLst>
              </p:cNvPr>
              <p:cNvSpPr/>
              <p:nvPr/>
            </p:nvSpPr>
            <p:spPr>
              <a:xfrm>
                <a:off x="3120484" y="5127510"/>
                <a:ext cx="1073831" cy="1286442"/>
              </a:xfrm>
              <a:custGeom>
                <a:avLst/>
                <a:gdLst>
                  <a:gd name="connsiteX0" fmla="*/ 18083 w 1486455"/>
                  <a:gd name="connsiteY0" fmla="*/ 207055 h 1780762"/>
                  <a:gd name="connsiteX1" fmla="*/ 40688 w 1486455"/>
                  <a:gd name="connsiteY1" fmla="*/ 258593 h 1780762"/>
                  <a:gd name="connsiteX2" fmla="*/ 75498 w 1486455"/>
                  <a:gd name="connsiteY2" fmla="*/ 306514 h 1780762"/>
                  <a:gd name="connsiteX3" fmla="*/ 111665 w 1486455"/>
                  <a:gd name="connsiteY3" fmla="*/ 876141 h 1780762"/>
                  <a:gd name="connsiteX4" fmla="*/ 75498 w 1486455"/>
                  <a:gd name="connsiteY4" fmla="*/ 1442151 h 1780762"/>
                  <a:gd name="connsiteX5" fmla="*/ 0 w 1486455"/>
                  <a:gd name="connsiteY5" fmla="*/ 1545679 h 1780762"/>
                  <a:gd name="connsiteX6" fmla="*/ 743228 w 1486455"/>
                  <a:gd name="connsiteY6" fmla="*/ 1780763 h 1780762"/>
                  <a:gd name="connsiteX7" fmla="*/ 1486456 w 1486455"/>
                  <a:gd name="connsiteY7" fmla="*/ 1545679 h 1780762"/>
                  <a:gd name="connsiteX8" fmla="*/ 1412766 w 1486455"/>
                  <a:gd name="connsiteY8" fmla="*/ 1443507 h 1780762"/>
                  <a:gd name="connsiteX9" fmla="*/ 1380216 w 1486455"/>
                  <a:gd name="connsiteY9" fmla="*/ 855797 h 1780762"/>
                  <a:gd name="connsiteX10" fmla="*/ 1414122 w 1486455"/>
                  <a:gd name="connsiteY10" fmla="*/ 290691 h 1780762"/>
                  <a:gd name="connsiteX11" fmla="*/ 1474249 w 1486455"/>
                  <a:gd name="connsiteY11" fmla="*/ 207959 h 1780762"/>
                  <a:gd name="connsiteX12" fmla="*/ 746392 w 1486455"/>
                  <a:gd name="connsiteY12" fmla="*/ 0 h 1780762"/>
                  <a:gd name="connsiteX13" fmla="*/ 18083 w 1486455"/>
                  <a:gd name="connsiteY13" fmla="*/ 207055 h 1780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86455" h="1780762">
                    <a:moveTo>
                      <a:pt x="18083" y="207055"/>
                    </a:moveTo>
                    <a:cubicBezTo>
                      <a:pt x="18083" y="224686"/>
                      <a:pt x="25769" y="241865"/>
                      <a:pt x="40688" y="258593"/>
                    </a:cubicBezTo>
                    <a:cubicBezTo>
                      <a:pt x="61031" y="278484"/>
                      <a:pt x="75498" y="306514"/>
                      <a:pt x="75498" y="306514"/>
                    </a:cubicBezTo>
                    <a:lnTo>
                      <a:pt x="111665" y="876141"/>
                    </a:lnTo>
                    <a:lnTo>
                      <a:pt x="75498" y="1442151"/>
                    </a:lnTo>
                    <a:cubicBezTo>
                      <a:pt x="27125" y="1473345"/>
                      <a:pt x="0" y="1508608"/>
                      <a:pt x="0" y="1545679"/>
                    </a:cubicBezTo>
                    <a:cubicBezTo>
                      <a:pt x="0" y="1675427"/>
                      <a:pt x="332735" y="1780763"/>
                      <a:pt x="743228" y="1780763"/>
                    </a:cubicBezTo>
                    <a:cubicBezTo>
                      <a:pt x="1153721" y="1780763"/>
                      <a:pt x="1486456" y="1675427"/>
                      <a:pt x="1486456" y="1545679"/>
                    </a:cubicBezTo>
                    <a:cubicBezTo>
                      <a:pt x="1486456" y="1509060"/>
                      <a:pt x="1459783" y="1474249"/>
                      <a:pt x="1412766" y="1443507"/>
                    </a:cubicBezTo>
                    <a:lnTo>
                      <a:pt x="1380216" y="855797"/>
                    </a:lnTo>
                    <a:lnTo>
                      <a:pt x="1414122" y="290691"/>
                    </a:lnTo>
                    <a:cubicBezTo>
                      <a:pt x="1453002" y="265374"/>
                      <a:pt x="1474249" y="237345"/>
                      <a:pt x="1474249" y="207959"/>
                    </a:cubicBezTo>
                    <a:cubicBezTo>
                      <a:pt x="1474249" y="93129"/>
                      <a:pt x="1148296" y="0"/>
                      <a:pt x="746392" y="0"/>
                    </a:cubicBezTo>
                    <a:cubicBezTo>
                      <a:pt x="344489" y="0"/>
                      <a:pt x="18083" y="92225"/>
                      <a:pt x="18083" y="207055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>
                      <a:lumMod val="50000"/>
                    </a:schemeClr>
                  </a:gs>
                  <a:gs pos="11000">
                    <a:schemeClr val="accent5">
                      <a:lumMod val="75000"/>
                    </a:schemeClr>
                  </a:gs>
                  <a:gs pos="23000">
                    <a:schemeClr val="accent5"/>
                  </a:gs>
                  <a:gs pos="62000">
                    <a:schemeClr val="accent5"/>
                  </a:gs>
                  <a:gs pos="84000">
                    <a:schemeClr val="accent5">
                      <a:lumMod val="75000"/>
                    </a:schemeClr>
                  </a:gs>
                  <a:gs pos="100000">
                    <a:schemeClr val="accent5">
                      <a:lumMod val="50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635" name="Freeform: Shape 634">
                <a:extLst>
                  <a:ext uri="{FF2B5EF4-FFF2-40B4-BE49-F238E27FC236}">
                    <a16:creationId xmlns:a16="http://schemas.microsoft.com/office/drawing/2014/main" id="{25B7D407-C27C-4F3A-815F-E74C5469DAEC}"/>
                  </a:ext>
                </a:extLst>
              </p:cNvPr>
              <p:cNvSpPr/>
              <p:nvPr/>
            </p:nvSpPr>
            <p:spPr>
              <a:xfrm>
                <a:off x="3133875" y="5128490"/>
                <a:ext cx="1051623" cy="267804"/>
              </a:xfrm>
              <a:custGeom>
                <a:avLst/>
                <a:gdLst>
                  <a:gd name="connsiteX0" fmla="*/ 1455714 w 1455713"/>
                  <a:gd name="connsiteY0" fmla="*/ 185355 h 370709"/>
                  <a:gd name="connsiteX1" fmla="*/ 727857 w 1455713"/>
                  <a:gd name="connsiteY1" fmla="*/ 370710 h 370709"/>
                  <a:gd name="connsiteX2" fmla="*/ 0 w 1455713"/>
                  <a:gd name="connsiteY2" fmla="*/ 185355 h 370709"/>
                  <a:gd name="connsiteX3" fmla="*/ 727857 w 1455713"/>
                  <a:gd name="connsiteY3" fmla="*/ 0 h 370709"/>
                  <a:gd name="connsiteX4" fmla="*/ 1455714 w 1455713"/>
                  <a:gd name="connsiteY4" fmla="*/ 185355 h 370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55713" h="370709">
                    <a:moveTo>
                      <a:pt x="1455714" y="185355"/>
                    </a:moveTo>
                    <a:cubicBezTo>
                      <a:pt x="1455714" y="287724"/>
                      <a:pt x="1129841" y="370710"/>
                      <a:pt x="727857" y="370710"/>
                    </a:cubicBezTo>
                    <a:cubicBezTo>
                      <a:pt x="325873" y="370710"/>
                      <a:pt x="0" y="287724"/>
                      <a:pt x="0" y="185355"/>
                    </a:cubicBezTo>
                    <a:cubicBezTo>
                      <a:pt x="0" y="82986"/>
                      <a:pt x="325873" y="0"/>
                      <a:pt x="727857" y="0"/>
                    </a:cubicBezTo>
                    <a:cubicBezTo>
                      <a:pt x="1129841" y="0"/>
                      <a:pt x="1455714" y="82986"/>
                      <a:pt x="1455714" y="185355"/>
                    </a:cubicBezTo>
                    <a:close/>
                  </a:path>
                </a:pathLst>
              </a:custGeom>
              <a:gradFill>
                <a:gsLst>
                  <a:gs pos="41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>
                      <a:lumMod val="50000"/>
                    </a:schemeClr>
                  </a:gs>
                  <a:gs pos="11000">
                    <a:schemeClr val="accent5">
                      <a:lumMod val="75000"/>
                    </a:schemeClr>
                  </a:gs>
                  <a:gs pos="23000">
                    <a:schemeClr val="accent5"/>
                  </a:gs>
                  <a:gs pos="62000">
                    <a:schemeClr val="accent5"/>
                  </a:gs>
                  <a:gs pos="84000">
                    <a:schemeClr val="accent5">
                      <a:lumMod val="75000"/>
                    </a:schemeClr>
                  </a:gs>
                  <a:gs pos="100000">
                    <a:schemeClr val="accent5">
                      <a:lumMod val="50000"/>
                    </a:schemeClr>
                  </a:gs>
                </a:gsLst>
                <a:lin ang="11400000" scaled="0"/>
              </a:gradFill>
              <a:ln w="4583" cap="flat">
                <a:solidFill>
                  <a:schemeClr val="accent5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6" name="Freeform: Shape 635">
                <a:extLst>
                  <a:ext uri="{FF2B5EF4-FFF2-40B4-BE49-F238E27FC236}">
                    <a16:creationId xmlns:a16="http://schemas.microsoft.com/office/drawing/2014/main" id="{D04629AA-49ED-47D7-8CF2-6BE0339C0BE4}"/>
                  </a:ext>
                </a:extLst>
              </p:cNvPr>
              <p:cNvSpPr/>
              <p:nvPr/>
            </p:nvSpPr>
            <p:spPr>
              <a:xfrm>
                <a:off x="3189395" y="5176173"/>
                <a:ext cx="954952" cy="169174"/>
              </a:xfrm>
              <a:custGeom>
                <a:avLst/>
                <a:gdLst>
                  <a:gd name="connsiteX0" fmla="*/ 1321897 w 1321896"/>
                  <a:gd name="connsiteY0" fmla="*/ 117090 h 234180"/>
                  <a:gd name="connsiteX1" fmla="*/ 660948 w 1321896"/>
                  <a:gd name="connsiteY1" fmla="*/ 234180 h 234180"/>
                  <a:gd name="connsiteX2" fmla="*/ 0 w 1321896"/>
                  <a:gd name="connsiteY2" fmla="*/ 117090 h 234180"/>
                  <a:gd name="connsiteX3" fmla="*/ 660948 w 1321896"/>
                  <a:gd name="connsiteY3" fmla="*/ 0 h 234180"/>
                  <a:gd name="connsiteX4" fmla="*/ 1321897 w 1321896"/>
                  <a:gd name="connsiteY4" fmla="*/ 117090 h 2341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21896" h="234180">
                    <a:moveTo>
                      <a:pt x="1321897" y="117090"/>
                    </a:moveTo>
                    <a:cubicBezTo>
                      <a:pt x="1321897" y="181757"/>
                      <a:pt x="1025980" y="234180"/>
                      <a:pt x="660948" y="234180"/>
                    </a:cubicBezTo>
                    <a:cubicBezTo>
                      <a:pt x="295917" y="234180"/>
                      <a:pt x="0" y="181757"/>
                      <a:pt x="0" y="117090"/>
                    </a:cubicBezTo>
                    <a:cubicBezTo>
                      <a:pt x="0" y="52423"/>
                      <a:pt x="295917" y="0"/>
                      <a:pt x="660948" y="0"/>
                    </a:cubicBezTo>
                    <a:cubicBezTo>
                      <a:pt x="1025980" y="0"/>
                      <a:pt x="1321897" y="52423"/>
                      <a:pt x="1321897" y="117090"/>
                    </a:cubicBezTo>
                    <a:close/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7" name="Freeform: Shape 636">
                <a:extLst>
                  <a:ext uri="{FF2B5EF4-FFF2-40B4-BE49-F238E27FC236}">
                    <a16:creationId xmlns:a16="http://schemas.microsoft.com/office/drawing/2014/main" id="{3A35D0D8-7A2A-4F9F-B93F-32BE39DAC183}"/>
                  </a:ext>
                </a:extLst>
              </p:cNvPr>
              <p:cNvSpPr/>
              <p:nvPr/>
            </p:nvSpPr>
            <p:spPr>
              <a:xfrm>
                <a:off x="3120811" y="6161498"/>
                <a:ext cx="1084936" cy="252454"/>
              </a:xfrm>
              <a:custGeom>
                <a:avLst/>
                <a:gdLst>
                  <a:gd name="connsiteX0" fmla="*/ 1419095 w 1501826"/>
                  <a:gd name="connsiteY0" fmla="*/ 66457 h 349461"/>
                  <a:gd name="connsiteX1" fmla="*/ 1443056 w 1501826"/>
                  <a:gd name="connsiteY1" fmla="*/ 106240 h 349461"/>
                  <a:gd name="connsiteX2" fmla="*/ 761311 w 1501826"/>
                  <a:gd name="connsiteY2" fmla="*/ 257688 h 349461"/>
                  <a:gd name="connsiteX3" fmla="*/ 79567 w 1501826"/>
                  <a:gd name="connsiteY3" fmla="*/ 106240 h 349461"/>
                  <a:gd name="connsiteX4" fmla="*/ 70073 w 1501826"/>
                  <a:gd name="connsiteY4" fmla="*/ 106240 h 349461"/>
                  <a:gd name="connsiteX5" fmla="*/ 70073 w 1501826"/>
                  <a:gd name="connsiteY5" fmla="*/ 8138 h 349461"/>
                  <a:gd name="connsiteX6" fmla="*/ 0 w 1501826"/>
                  <a:gd name="connsiteY6" fmla="*/ 109405 h 349461"/>
                  <a:gd name="connsiteX7" fmla="*/ 750913 w 1501826"/>
                  <a:gd name="connsiteY7" fmla="*/ 349462 h 349461"/>
                  <a:gd name="connsiteX8" fmla="*/ 1501827 w 1501826"/>
                  <a:gd name="connsiteY8" fmla="*/ 109405 h 349461"/>
                  <a:gd name="connsiteX9" fmla="*/ 1419095 w 1501826"/>
                  <a:gd name="connsiteY9" fmla="*/ 0 h 349461"/>
                  <a:gd name="connsiteX10" fmla="*/ 1419095 w 1501826"/>
                  <a:gd name="connsiteY10" fmla="*/ 66457 h 3494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501826" h="349461">
                    <a:moveTo>
                      <a:pt x="1419095" y="66457"/>
                    </a:moveTo>
                    <a:cubicBezTo>
                      <a:pt x="1434466" y="79115"/>
                      <a:pt x="1443056" y="92677"/>
                      <a:pt x="1443056" y="106240"/>
                    </a:cubicBezTo>
                    <a:cubicBezTo>
                      <a:pt x="1443056" y="189876"/>
                      <a:pt x="1137898" y="257688"/>
                      <a:pt x="761311" y="257688"/>
                    </a:cubicBezTo>
                    <a:cubicBezTo>
                      <a:pt x="384724" y="257688"/>
                      <a:pt x="79567" y="189876"/>
                      <a:pt x="79567" y="106240"/>
                    </a:cubicBezTo>
                    <a:lnTo>
                      <a:pt x="70073" y="106240"/>
                    </a:lnTo>
                    <a:lnTo>
                      <a:pt x="70073" y="8138"/>
                    </a:lnTo>
                    <a:cubicBezTo>
                      <a:pt x="25317" y="38879"/>
                      <a:pt x="0" y="73238"/>
                      <a:pt x="0" y="109405"/>
                    </a:cubicBezTo>
                    <a:cubicBezTo>
                      <a:pt x="0" y="241865"/>
                      <a:pt x="336351" y="349462"/>
                      <a:pt x="750913" y="349462"/>
                    </a:cubicBezTo>
                    <a:cubicBezTo>
                      <a:pt x="1165475" y="349462"/>
                      <a:pt x="1501827" y="241865"/>
                      <a:pt x="1501827" y="109405"/>
                    </a:cubicBezTo>
                    <a:cubicBezTo>
                      <a:pt x="1501827" y="70073"/>
                      <a:pt x="1471989" y="32550"/>
                      <a:pt x="1419095" y="0"/>
                    </a:cubicBezTo>
                    <a:lnTo>
                      <a:pt x="1419095" y="66457"/>
                    </a:lnTo>
                    <a:close/>
                  </a:path>
                </a:pathLst>
              </a:custGeom>
              <a:gradFill>
                <a:gsLst>
                  <a:gs pos="41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>
                      <a:lumMod val="50000"/>
                    </a:schemeClr>
                  </a:gs>
                  <a:gs pos="11000">
                    <a:schemeClr val="accent5">
                      <a:lumMod val="75000"/>
                    </a:schemeClr>
                  </a:gs>
                  <a:gs pos="23000">
                    <a:schemeClr val="accent5"/>
                  </a:gs>
                  <a:gs pos="62000">
                    <a:schemeClr val="accent5"/>
                  </a:gs>
                  <a:gs pos="84000">
                    <a:schemeClr val="accent5">
                      <a:lumMod val="75000"/>
                    </a:schemeClr>
                  </a:gs>
                  <a:gs pos="100000">
                    <a:schemeClr val="accent5">
                      <a:lumMod val="50000"/>
                    </a:schemeClr>
                  </a:gs>
                </a:gsLst>
                <a:lin ang="11400000" scaled="0"/>
              </a:gradFill>
              <a:ln w="4583" cap="flat">
                <a:solidFill>
                  <a:schemeClr val="accent5">
                    <a:lumMod val="75000"/>
                  </a:schemeClr>
                </a:solidFill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38" name="Freeform: Shape 637">
                <a:extLst>
                  <a:ext uri="{FF2B5EF4-FFF2-40B4-BE49-F238E27FC236}">
                    <a16:creationId xmlns:a16="http://schemas.microsoft.com/office/drawing/2014/main" id="{07D6328F-C086-42E5-B64D-1D1FEF460896}"/>
                  </a:ext>
                </a:extLst>
              </p:cNvPr>
              <p:cNvSpPr/>
              <p:nvPr/>
            </p:nvSpPr>
            <p:spPr>
              <a:xfrm>
                <a:off x="3179919" y="4945230"/>
                <a:ext cx="153176" cy="125780"/>
              </a:xfrm>
              <a:custGeom>
                <a:avLst/>
                <a:gdLst>
                  <a:gd name="connsiteX0" fmla="*/ 212035 w 212035"/>
                  <a:gd name="connsiteY0" fmla="*/ 174111 h 174111"/>
                  <a:gd name="connsiteX1" fmla="*/ 132016 w 212035"/>
                  <a:gd name="connsiteY1" fmla="*/ 109463 h 174111"/>
                  <a:gd name="connsiteX2" fmla="*/ 52901 w 212035"/>
                  <a:gd name="connsiteY2" fmla="*/ 10004 h 174111"/>
                  <a:gd name="connsiteX3" fmla="*/ 23064 w 212035"/>
                  <a:gd name="connsiteY3" fmla="*/ 1867 h 174111"/>
                  <a:gd name="connsiteX4" fmla="*/ 459 w 212035"/>
                  <a:gd name="connsiteY4" fmla="*/ 28992 h 174111"/>
                  <a:gd name="connsiteX5" fmla="*/ 14022 w 212035"/>
                  <a:gd name="connsiteY5" fmla="*/ 68323 h 174111"/>
                  <a:gd name="connsiteX6" fmla="*/ 100370 w 212035"/>
                  <a:gd name="connsiteY6" fmla="*/ 123025 h 174111"/>
                  <a:gd name="connsiteX7" fmla="*/ 212035 w 212035"/>
                  <a:gd name="connsiteY7" fmla="*/ 174111 h 1741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2035" h="174111">
                    <a:moveTo>
                      <a:pt x="212035" y="174111"/>
                    </a:moveTo>
                    <a:cubicBezTo>
                      <a:pt x="182650" y="153315"/>
                      <a:pt x="157785" y="131615"/>
                      <a:pt x="132016" y="109463"/>
                    </a:cubicBezTo>
                    <a:cubicBezTo>
                      <a:pt x="105795" y="86859"/>
                      <a:pt x="61039" y="18142"/>
                      <a:pt x="52901" y="10004"/>
                    </a:cubicBezTo>
                    <a:cubicBezTo>
                      <a:pt x="44764" y="1415"/>
                      <a:pt x="34818" y="-2654"/>
                      <a:pt x="23064" y="1867"/>
                    </a:cubicBezTo>
                    <a:cubicBezTo>
                      <a:pt x="10857" y="6840"/>
                      <a:pt x="2720" y="15881"/>
                      <a:pt x="459" y="28992"/>
                    </a:cubicBezTo>
                    <a:cubicBezTo>
                      <a:pt x="-1801" y="44363"/>
                      <a:pt x="4528" y="57021"/>
                      <a:pt x="14022" y="68323"/>
                    </a:cubicBezTo>
                    <a:cubicBezTo>
                      <a:pt x="23968" y="80529"/>
                      <a:pt x="72793" y="110367"/>
                      <a:pt x="100370" y="123025"/>
                    </a:cubicBezTo>
                    <a:cubicBezTo>
                      <a:pt x="100370" y="122573"/>
                      <a:pt x="161854" y="154671"/>
                      <a:pt x="212035" y="17411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39" name="Freeform: Shape 638">
                <a:extLst>
                  <a:ext uri="{FF2B5EF4-FFF2-40B4-BE49-F238E27FC236}">
                    <a16:creationId xmlns:a16="http://schemas.microsoft.com/office/drawing/2014/main" id="{36BE9186-3E59-4142-A55D-A41B932348E2}"/>
                  </a:ext>
                </a:extLst>
              </p:cNvPr>
              <p:cNvSpPr/>
              <p:nvPr/>
            </p:nvSpPr>
            <p:spPr>
              <a:xfrm>
                <a:off x="3312627" y="4841744"/>
                <a:ext cx="106035" cy="213264"/>
              </a:xfrm>
              <a:custGeom>
                <a:avLst/>
                <a:gdLst>
                  <a:gd name="connsiteX0" fmla="*/ 146780 w 146780"/>
                  <a:gd name="connsiteY0" fmla="*/ 295212 h 295211"/>
                  <a:gd name="connsiteX1" fmla="*/ 107449 w 146780"/>
                  <a:gd name="connsiteY1" fmla="*/ 221522 h 295211"/>
                  <a:gd name="connsiteX2" fmla="*/ 56815 w 146780"/>
                  <a:gd name="connsiteY2" fmla="*/ 28029 h 295211"/>
                  <a:gd name="connsiteX3" fmla="*/ 25169 w 146780"/>
                  <a:gd name="connsiteY3" fmla="*/ 0 h 295211"/>
                  <a:gd name="connsiteX4" fmla="*/ 1661 w 146780"/>
                  <a:gd name="connsiteY4" fmla="*/ 23961 h 295211"/>
                  <a:gd name="connsiteX5" fmla="*/ 9346 w 146780"/>
                  <a:gd name="connsiteY5" fmla="*/ 87252 h 295211"/>
                  <a:gd name="connsiteX6" fmla="*/ 80776 w 146780"/>
                  <a:gd name="connsiteY6" fmla="*/ 216097 h 295211"/>
                  <a:gd name="connsiteX7" fmla="*/ 146780 w 146780"/>
                  <a:gd name="connsiteY7" fmla="*/ 295212 h 295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6780" h="295211">
                    <a:moveTo>
                      <a:pt x="146780" y="295212"/>
                    </a:moveTo>
                    <a:cubicBezTo>
                      <a:pt x="131409" y="271703"/>
                      <a:pt x="112874" y="238249"/>
                      <a:pt x="107449" y="221522"/>
                    </a:cubicBezTo>
                    <a:cubicBezTo>
                      <a:pt x="86201" y="162299"/>
                      <a:pt x="70830" y="74594"/>
                      <a:pt x="56815" y="28029"/>
                    </a:cubicBezTo>
                    <a:cubicBezTo>
                      <a:pt x="54103" y="15823"/>
                      <a:pt x="48678" y="0"/>
                      <a:pt x="25169" y="0"/>
                    </a:cubicBezTo>
                    <a:cubicBezTo>
                      <a:pt x="12059" y="2260"/>
                      <a:pt x="6182" y="12206"/>
                      <a:pt x="1661" y="23961"/>
                    </a:cubicBezTo>
                    <a:cubicBezTo>
                      <a:pt x="-2860" y="43400"/>
                      <a:pt x="2565" y="66909"/>
                      <a:pt x="9346" y="87252"/>
                    </a:cubicBezTo>
                    <a:cubicBezTo>
                      <a:pt x="25169" y="129748"/>
                      <a:pt x="60432" y="188519"/>
                      <a:pt x="80776" y="216097"/>
                    </a:cubicBezTo>
                    <a:cubicBezTo>
                      <a:pt x="100215" y="243222"/>
                      <a:pt x="121915" y="271251"/>
                      <a:pt x="146780" y="29521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0" name="Freeform: Shape 639">
                <a:extLst>
                  <a:ext uri="{FF2B5EF4-FFF2-40B4-BE49-F238E27FC236}">
                    <a16:creationId xmlns:a16="http://schemas.microsoft.com/office/drawing/2014/main" id="{5D789A9F-FDD1-489C-B1DA-C36095F4E0A4}"/>
                  </a:ext>
                </a:extLst>
              </p:cNvPr>
              <p:cNvSpPr/>
              <p:nvPr/>
            </p:nvSpPr>
            <p:spPr>
              <a:xfrm>
                <a:off x="3189139" y="4848848"/>
                <a:ext cx="956752" cy="496605"/>
              </a:xfrm>
              <a:custGeom>
                <a:avLst/>
                <a:gdLst>
                  <a:gd name="connsiteX0" fmla="*/ 1300551 w 1324388"/>
                  <a:gd name="connsiteY0" fmla="*/ 540805 h 687427"/>
                  <a:gd name="connsiteX1" fmla="*/ 1260767 w 1324388"/>
                  <a:gd name="connsiteY1" fmla="*/ 537188 h 687427"/>
                  <a:gd name="connsiteX2" fmla="*/ 1249465 w 1324388"/>
                  <a:gd name="connsiteY2" fmla="*/ 558436 h 687427"/>
                  <a:gd name="connsiteX3" fmla="*/ 1249465 w 1324388"/>
                  <a:gd name="connsiteY3" fmla="*/ 558436 h 687427"/>
                  <a:gd name="connsiteX4" fmla="*/ 1229573 w 1324388"/>
                  <a:gd name="connsiteY4" fmla="*/ 555724 h 687427"/>
                  <a:gd name="connsiteX5" fmla="*/ 1209682 w 1324388"/>
                  <a:gd name="connsiteY5" fmla="*/ 535380 h 687427"/>
                  <a:gd name="connsiteX6" fmla="*/ 1163569 w 1324388"/>
                  <a:gd name="connsiteY6" fmla="*/ 526790 h 687427"/>
                  <a:gd name="connsiteX7" fmla="*/ 1129663 w 1324388"/>
                  <a:gd name="connsiteY7" fmla="*/ 525886 h 687427"/>
                  <a:gd name="connsiteX8" fmla="*/ 1142773 w 1324388"/>
                  <a:gd name="connsiteY8" fmla="*/ 483842 h 687427"/>
                  <a:gd name="connsiteX9" fmla="*/ 1108867 w 1324388"/>
                  <a:gd name="connsiteY9" fmla="*/ 445867 h 687427"/>
                  <a:gd name="connsiteX10" fmla="*/ 1053260 w 1324388"/>
                  <a:gd name="connsiteY10" fmla="*/ 463950 h 687427"/>
                  <a:gd name="connsiteX11" fmla="*/ 1032916 w 1324388"/>
                  <a:gd name="connsiteY11" fmla="*/ 466663 h 687427"/>
                  <a:gd name="connsiteX12" fmla="*/ 1099825 w 1324388"/>
                  <a:gd name="connsiteY12" fmla="*/ 404275 h 687427"/>
                  <a:gd name="connsiteX13" fmla="*/ 1054617 w 1324388"/>
                  <a:gd name="connsiteY13" fmla="*/ 335558 h 687427"/>
                  <a:gd name="connsiteX14" fmla="*/ 994489 w 1324388"/>
                  <a:gd name="connsiteY14" fmla="*/ 352737 h 687427"/>
                  <a:gd name="connsiteX15" fmla="*/ 994489 w 1324388"/>
                  <a:gd name="connsiteY15" fmla="*/ 352737 h 687427"/>
                  <a:gd name="connsiteX16" fmla="*/ 912210 w 1324388"/>
                  <a:gd name="connsiteY16" fmla="*/ 392069 h 687427"/>
                  <a:gd name="connsiteX17" fmla="*/ 870618 w 1324388"/>
                  <a:gd name="connsiteY17" fmla="*/ 391165 h 687427"/>
                  <a:gd name="connsiteX18" fmla="*/ 881920 w 1324388"/>
                  <a:gd name="connsiteY18" fmla="*/ 355450 h 687427"/>
                  <a:gd name="connsiteX19" fmla="*/ 932101 w 1324388"/>
                  <a:gd name="connsiteY19" fmla="*/ 311598 h 687427"/>
                  <a:gd name="connsiteX20" fmla="*/ 976858 w 1324388"/>
                  <a:gd name="connsiteY20" fmla="*/ 252827 h 687427"/>
                  <a:gd name="connsiteX21" fmla="*/ 966008 w 1324388"/>
                  <a:gd name="connsiteY21" fmla="*/ 188179 h 687427"/>
                  <a:gd name="connsiteX22" fmla="*/ 907689 w 1324388"/>
                  <a:gd name="connsiteY22" fmla="*/ 186370 h 687427"/>
                  <a:gd name="connsiteX23" fmla="*/ 839876 w 1324388"/>
                  <a:gd name="connsiteY23" fmla="*/ 228866 h 687427"/>
                  <a:gd name="connsiteX24" fmla="*/ 772063 w 1324388"/>
                  <a:gd name="connsiteY24" fmla="*/ 275431 h 687427"/>
                  <a:gd name="connsiteX25" fmla="*/ 742678 w 1324388"/>
                  <a:gd name="connsiteY25" fmla="*/ 257348 h 687427"/>
                  <a:gd name="connsiteX26" fmla="*/ 756240 w 1324388"/>
                  <a:gd name="connsiteY26" fmla="*/ 171451 h 687427"/>
                  <a:gd name="connsiteX27" fmla="*/ 762117 w 1324388"/>
                  <a:gd name="connsiteY27" fmla="*/ 51649 h 687427"/>
                  <a:gd name="connsiteX28" fmla="*/ 714197 w 1324388"/>
                  <a:gd name="connsiteY28" fmla="*/ 1015 h 687427"/>
                  <a:gd name="connsiteX29" fmla="*/ 641863 w 1324388"/>
                  <a:gd name="connsiteY29" fmla="*/ 44415 h 687427"/>
                  <a:gd name="connsiteX30" fmla="*/ 635986 w 1324388"/>
                  <a:gd name="connsiteY30" fmla="*/ 62047 h 687427"/>
                  <a:gd name="connsiteX31" fmla="*/ 623327 w 1324388"/>
                  <a:gd name="connsiteY31" fmla="*/ 187726 h 687427"/>
                  <a:gd name="connsiteX32" fmla="*/ 621519 w 1324388"/>
                  <a:gd name="connsiteY32" fmla="*/ 321996 h 687427"/>
                  <a:gd name="connsiteX33" fmla="*/ 601627 w 1324388"/>
                  <a:gd name="connsiteY33" fmla="*/ 357710 h 687427"/>
                  <a:gd name="connsiteX34" fmla="*/ 583544 w 1324388"/>
                  <a:gd name="connsiteY34" fmla="*/ 320187 h 687427"/>
                  <a:gd name="connsiteX35" fmla="*/ 581283 w 1324388"/>
                  <a:gd name="connsiteY35" fmla="*/ 246497 h 687427"/>
                  <a:gd name="connsiteX36" fmla="*/ 532006 w 1324388"/>
                  <a:gd name="connsiteY36" fmla="*/ 196768 h 687427"/>
                  <a:gd name="connsiteX37" fmla="*/ 496291 w 1324388"/>
                  <a:gd name="connsiteY37" fmla="*/ 207618 h 687427"/>
                  <a:gd name="connsiteX38" fmla="*/ 467358 w 1324388"/>
                  <a:gd name="connsiteY38" fmla="*/ 262320 h 687427"/>
                  <a:gd name="connsiteX39" fmla="*/ 463289 w 1324388"/>
                  <a:gd name="connsiteY39" fmla="*/ 332846 h 687427"/>
                  <a:gd name="connsiteX40" fmla="*/ 463289 w 1324388"/>
                  <a:gd name="connsiteY40" fmla="*/ 332846 h 687427"/>
                  <a:gd name="connsiteX41" fmla="*/ 462385 w 1324388"/>
                  <a:gd name="connsiteY41" fmla="*/ 380315 h 687427"/>
                  <a:gd name="connsiteX42" fmla="*/ 450179 w 1324388"/>
                  <a:gd name="connsiteY42" fmla="*/ 449484 h 687427"/>
                  <a:gd name="connsiteX43" fmla="*/ 400449 w 1324388"/>
                  <a:gd name="connsiteY43" fmla="*/ 479773 h 687427"/>
                  <a:gd name="connsiteX44" fmla="*/ 344843 w 1324388"/>
                  <a:gd name="connsiteY44" fmla="*/ 460334 h 687427"/>
                  <a:gd name="connsiteX45" fmla="*/ 208313 w 1324388"/>
                  <a:gd name="connsiteY45" fmla="*/ 439990 h 687427"/>
                  <a:gd name="connsiteX46" fmla="*/ 89867 w 1324388"/>
                  <a:gd name="connsiteY46" fmla="*/ 501925 h 687427"/>
                  <a:gd name="connsiteX47" fmla="*/ 59125 w 1324388"/>
                  <a:gd name="connsiteY47" fmla="*/ 520461 h 687427"/>
                  <a:gd name="connsiteX48" fmla="*/ 31548 w 1324388"/>
                  <a:gd name="connsiteY48" fmla="*/ 532215 h 687427"/>
                  <a:gd name="connsiteX49" fmla="*/ 5327 w 1324388"/>
                  <a:gd name="connsiteY49" fmla="*/ 553915 h 687427"/>
                  <a:gd name="connsiteX50" fmla="*/ 2615 w 1324388"/>
                  <a:gd name="connsiteY50" fmla="*/ 580588 h 687427"/>
                  <a:gd name="connsiteX51" fmla="*/ 36069 w 1324388"/>
                  <a:gd name="connsiteY51" fmla="*/ 609974 h 687427"/>
                  <a:gd name="connsiteX52" fmla="*/ 238603 w 1324388"/>
                  <a:gd name="connsiteY52" fmla="*/ 663772 h 687427"/>
                  <a:gd name="connsiteX53" fmla="*/ 239507 w 1324388"/>
                  <a:gd name="connsiteY53" fmla="*/ 663772 h 687427"/>
                  <a:gd name="connsiteX54" fmla="*/ 602079 w 1324388"/>
                  <a:gd name="connsiteY54" fmla="*/ 687280 h 687427"/>
                  <a:gd name="connsiteX55" fmla="*/ 925320 w 1324388"/>
                  <a:gd name="connsiteY55" fmla="*/ 678239 h 687427"/>
                  <a:gd name="connsiteX56" fmla="*/ 1319086 w 1324388"/>
                  <a:gd name="connsiteY56" fmla="*/ 588726 h 687427"/>
                  <a:gd name="connsiteX57" fmla="*/ 1300551 w 1324388"/>
                  <a:gd name="connsiteY57" fmla="*/ 540805 h 687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1324388" h="687427">
                    <a:moveTo>
                      <a:pt x="1300551" y="540805"/>
                    </a:moveTo>
                    <a:cubicBezTo>
                      <a:pt x="1278851" y="526790"/>
                      <a:pt x="1264384" y="534476"/>
                      <a:pt x="1260767" y="537188"/>
                    </a:cubicBezTo>
                    <a:cubicBezTo>
                      <a:pt x="1253986" y="541709"/>
                      <a:pt x="1251274" y="548942"/>
                      <a:pt x="1249465" y="558436"/>
                    </a:cubicBezTo>
                    <a:cubicBezTo>
                      <a:pt x="1249465" y="558436"/>
                      <a:pt x="1249465" y="558436"/>
                      <a:pt x="1249465" y="558436"/>
                    </a:cubicBezTo>
                    <a:cubicBezTo>
                      <a:pt x="1244492" y="555724"/>
                      <a:pt x="1234546" y="558436"/>
                      <a:pt x="1229573" y="555724"/>
                    </a:cubicBezTo>
                    <a:cubicBezTo>
                      <a:pt x="1229573" y="555724"/>
                      <a:pt x="1220080" y="538544"/>
                      <a:pt x="1209682" y="535380"/>
                    </a:cubicBezTo>
                    <a:cubicBezTo>
                      <a:pt x="1196571" y="525886"/>
                      <a:pt x="1178488" y="526790"/>
                      <a:pt x="1163569" y="526790"/>
                    </a:cubicBezTo>
                    <a:cubicBezTo>
                      <a:pt x="1153171" y="526790"/>
                      <a:pt x="1142773" y="528599"/>
                      <a:pt x="1129663" y="525886"/>
                    </a:cubicBezTo>
                    <a:cubicBezTo>
                      <a:pt x="1138252" y="515940"/>
                      <a:pt x="1161309" y="497857"/>
                      <a:pt x="1142773" y="483842"/>
                    </a:cubicBezTo>
                    <a:cubicBezTo>
                      <a:pt x="1157692" y="453552"/>
                      <a:pt x="1143677" y="437277"/>
                      <a:pt x="1108867" y="445867"/>
                    </a:cubicBezTo>
                    <a:cubicBezTo>
                      <a:pt x="1089879" y="450388"/>
                      <a:pt x="1071796" y="457621"/>
                      <a:pt x="1053260" y="463950"/>
                    </a:cubicBezTo>
                    <a:cubicBezTo>
                      <a:pt x="1047835" y="465759"/>
                      <a:pt x="1046027" y="466663"/>
                      <a:pt x="1032916" y="466663"/>
                    </a:cubicBezTo>
                    <a:cubicBezTo>
                      <a:pt x="1058233" y="447223"/>
                      <a:pt x="1080385" y="426879"/>
                      <a:pt x="1099825" y="404275"/>
                    </a:cubicBezTo>
                    <a:cubicBezTo>
                      <a:pt x="1124690" y="368108"/>
                      <a:pt x="1111127" y="334202"/>
                      <a:pt x="1054617" y="335558"/>
                    </a:cubicBezTo>
                    <a:cubicBezTo>
                      <a:pt x="1033369" y="336010"/>
                      <a:pt x="1012573" y="339627"/>
                      <a:pt x="994489" y="352737"/>
                    </a:cubicBezTo>
                    <a:cubicBezTo>
                      <a:pt x="994489" y="352737"/>
                      <a:pt x="994489" y="352737"/>
                      <a:pt x="994489" y="352737"/>
                    </a:cubicBezTo>
                    <a:cubicBezTo>
                      <a:pt x="966008" y="367204"/>
                      <a:pt x="941595" y="380315"/>
                      <a:pt x="912210" y="392069"/>
                    </a:cubicBezTo>
                    <a:cubicBezTo>
                      <a:pt x="898195" y="397494"/>
                      <a:pt x="880564" y="405631"/>
                      <a:pt x="870618" y="391165"/>
                    </a:cubicBezTo>
                    <a:cubicBezTo>
                      <a:pt x="860220" y="376246"/>
                      <a:pt x="871522" y="364944"/>
                      <a:pt x="881920" y="355450"/>
                    </a:cubicBezTo>
                    <a:cubicBezTo>
                      <a:pt x="898195" y="340531"/>
                      <a:pt x="915374" y="326064"/>
                      <a:pt x="932101" y="311598"/>
                    </a:cubicBezTo>
                    <a:cubicBezTo>
                      <a:pt x="951089" y="295323"/>
                      <a:pt x="968268" y="277239"/>
                      <a:pt x="976858" y="252827"/>
                    </a:cubicBezTo>
                    <a:cubicBezTo>
                      <a:pt x="984996" y="229770"/>
                      <a:pt x="983639" y="205810"/>
                      <a:pt x="966008" y="188179"/>
                    </a:cubicBezTo>
                    <a:cubicBezTo>
                      <a:pt x="948829" y="170999"/>
                      <a:pt x="927129" y="177781"/>
                      <a:pt x="907689" y="186370"/>
                    </a:cubicBezTo>
                    <a:cubicBezTo>
                      <a:pt x="883276" y="197220"/>
                      <a:pt x="861576" y="213043"/>
                      <a:pt x="839876" y="228866"/>
                    </a:cubicBezTo>
                    <a:cubicBezTo>
                      <a:pt x="817724" y="244689"/>
                      <a:pt x="796476" y="262773"/>
                      <a:pt x="772063" y="275431"/>
                    </a:cubicBezTo>
                    <a:cubicBezTo>
                      <a:pt x="749911" y="287185"/>
                      <a:pt x="742226" y="282212"/>
                      <a:pt x="742678" y="257348"/>
                    </a:cubicBezTo>
                    <a:cubicBezTo>
                      <a:pt x="743582" y="228414"/>
                      <a:pt x="751720" y="200385"/>
                      <a:pt x="756240" y="171451"/>
                    </a:cubicBezTo>
                    <a:cubicBezTo>
                      <a:pt x="762117" y="131668"/>
                      <a:pt x="770255" y="92337"/>
                      <a:pt x="762117" y="51649"/>
                    </a:cubicBezTo>
                    <a:cubicBezTo>
                      <a:pt x="756240" y="23167"/>
                      <a:pt x="738609" y="4632"/>
                      <a:pt x="714197" y="1015"/>
                    </a:cubicBezTo>
                    <a:cubicBezTo>
                      <a:pt x="678934" y="-3958"/>
                      <a:pt x="656782" y="9153"/>
                      <a:pt x="641863" y="44415"/>
                    </a:cubicBezTo>
                    <a:cubicBezTo>
                      <a:pt x="639150" y="50293"/>
                      <a:pt x="637342" y="56170"/>
                      <a:pt x="635986" y="62047"/>
                    </a:cubicBezTo>
                    <a:cubicBezTo>
                      <a:pt x="625136" y="103187"/>
                      <a:pt x="624684" y="145683"/>
                      <a:pt x="623327" y="187726"/>
                    </a:cubicBezTo>
                    <a:cubicBezTo>
                      <a:pt x="621971" y="232483"/>
                      <a:pt x="623327" y="277239"/>
                      <a:pt x="621519" y="321996"/>
                    </a:cubicBezTo>
                    <a:cubicBezTo>
                      <a:pt x="621067" y="336010"/>
                      <a:pt x="620615" y="358162"/>
                      <a:pt x="601627" y="357710"/>
                    </a:cubicBezTo>
                    <a:cubicBezTo>
                      <a:pt x="580831" y="357258"/>
                      <a:pt x="584448" y="335558"/>
                      <a:pt x="583544" y="320187"/>
                    </a:cubicBezTo>
                    <a:cubicBezTo>
                      <a:pt x="582188" y="293514"/>
                      <a:pt x="586256" y="273171"/>
                      <a:pt x="581283" y="246497"/>
                    </a:cubicBezTo>
                    <a:cubicBezTo>
                      <a:pt x="575858" y="218016"/>
                      <a:pt x="560488" y="194508"/>
                      <a:pt x="532006" y="196768"/>
                    </a:cubicBezTo>
                    <a:cubicBezTo>
                      <a:pt x="520252" y="197672"/>
                      <a:pt x="508046" y="200385"/>
                      <a:pt x="496291" y="207618"/>
                    </a:cubicBezTo>
                    <a:cubicBezTo>
                      <a:pt x="482729" y="217564"/>
                      <a:pt x="471879" y="241072"/>
                      <a:pt x="467358" y="262320"/>
                    </a:cubicBezTo>
                    <a:cubicBezTo>
                      <a:pt x="461933" y="285377"/>
                      <a:pt x="461933" y="309337"/>
                      <a:pt x="463289" y="332846"/>
                    </a:cubicBezTo>
                    <a:lnTo>
                      <a:pt x="463289" y="332846"/>
                    </a:lnTo>
                    <a:cubicBezTo>
                      <a:pt x="462837" y="351381"/>
                      <a:pt x="462837" y="361327"/>
                      <a:pt x="462385" y="380315"/>
                    </a:cubicBezTo>
                    <a:cubicBezTo>
                      <a:pt x="461933" y="398398"/>
                      <a:pt x="456056" y="431852"/>
                      <a:pt x="450179" y="449484"/>
                    </a:cubicBezTo>
                    <a:cubicBezTo>
                      <a:pt x="443850" y="476609"/>
                      <a:pt x="426670" y="487007"/>
                      <a:pt x="400449" y="479773"/>
                    </a:cubicBezTo>
                    <a:cubicBezTo>
                      <a:pt x="395477" y="478417"/>
                      <a:pt x="348460" y="462142"/>
                      <a:pt x="344843" y="460334"/>
                    </a:cubicBezTo>
                    <a:cubicBezTo>
                      <a:pt x="297374" y="438634"/>
                      <a:pt x="259399" y="434565"/>
                      <a:pt x="208313" y="439990"/>
                    </a:cubicBezTo>
                    <a:cubicBezTo>
                      <a:pt x="178476" y="443154"/>
                      <a:pt x="98004" y="484294"/>
                      <a:pt x="89867" y="501925"/>
                    </a:cubicBezTo>
                    <a:cubicBezTo>
                      <a:pt x="85798" y="510967"/>
                      <a:pt x="72236" y="514584"/>
                      <a:pt x="59125" y="520461"/>
                    </a:cubicBezTo>
                    <a:cubicBezTo>
                      <a:pt x="48275" y="525434"/>
                      <a:pt x="42398" y="527242"/>
                      <a:pt x="31548" y="532215"/>
                    </a:cubicBezTo>
                    <a:cubicBezTo>
                      <a:pt x="18890" y="537640"/>
                      <a:pt x="10300" y="544874"/>
                      <a:pt x="5327" y="553915"/>
                    </a:cubicBezTo>
                    <a:cubicBezTo>
                      <a:pt x="2162" y="559340"/>
                      <a:pt x="-3263" y="567930"/>
                      <a:pt x="2615" y="580588"/>
                    </a:cubicBezTo>
                    <a:cubicBezTo>
                      <a:pt x="8492" y="596863"/>
                      <a:pt x="24315" y="605453"/>
                      <a:pt x="36069" y="609974"/>
                    </a:cubicBezTo>
                    <a:cubicBezTo>
                      <a:pt x="72236" y="627153"/>
                      <a:pt x="154515" y="654278"/>
                      <a:pt x="238603" y="663772"/>
                    </a:cubicBezTo>
                    <a:cubicBezTo>
                      <a:pt x="239055" y="663772"/>
                      <a:pt x="239055" y="663772"/>
                      <a:pt x="239507" y="663772"/>
                    </a:cubicBezTo>
                    <a:cubicBezTo>
                      <a:pt x="341226" y="676430"/>
                      <a:pt x="488154" y="686828"/>
                      <a:pt x="602079" y="687280"/>
                    </a:cubicBezTo>
                    <a:cubicBezTo>
                      <a:pt x="749007" y="687732"/>
                      <a:pt x="797832" y="687732"/>
                      <a:pt x="925320" y="678239"/>
                    </a:cubicBezTo>
                    <a:cubicBezTo>
                      <a:pt x="1063658" y="667841"/>
                      <a:pt x="1241328" y="650209"/>
                      <a:pt x="1319086" y="588726"/>
                    </a:cubicBezTo>
                    <a:cubicBezTo>
                      <a:pt x="1327676" y="577876"/>
                      <a:pt x="1328580" y="558888"/>
                      <a:pt x="1300551" y="540805"/>
                    </a:cubicBezTo>
                    <a:close/>
                  </a:path>
                </a:pathLst>
              </a:custGeom>
              <a:gradFill>
                <a:gsLst>
                  <a:gs pos="59000">
                    <a:schemeClr val="accent3"/>
                  </a:gs>
                  <a:gs pos="0">
                    <a:schemeClr val="accent3">
                      <a:lumMod val="50000"/>
                    </a:schemeClr>
                  </a:gs>
                  <a:gs pos="40000">
                    <a:schemeClr val="accent3">
                      <a:lumMod val="75000"/>
                    </a:schemeClr>
                  </a:gs>
                  <a:gs pos="8400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50000"/>
                    </a:schemeClr>
                  </a:gs>
                </a:gsLst>
                <a:lin ang="16800000" scaled="0"/>
              </a:gra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41" name="Freeform: Shape 640">
                <a:extLst>
                  <a:ext uri="{FF2B5EF4-FFF2-40B4-BE49-F238E27FC236}">
                    <a16:creationId xmlns:a16="http://schemas.microsoft.com/office/drawing/2014/main" id="{4B9907E4-8767-4C08-B4DC-83DF99A3A97E}"/>
                  </a:ext>
                </a:extLst>
              </p:cNvPr>
              <p:cNvSpPr/>
              <p:nvPr/>
            </p:nvSpPr>
            <p:spPr>
              <a:xfrm>
                <a:off x="4120834" y="5840132"/>
                <a:ext cx="980" cy="12410"/>
              </a:xfrm>
              <a:custGeom>
                <a:avLst/>
                <a:gdLst>
                  <a:gd name="connsiteX0" fmla="*/ 1356 w 1356"/>
                  <a:gd name="connsiteY0" fmla="*/ 17179 h 17179"/>
                  <a:gd name="connsiteX1" fmla="*/ 0 w 1356"/>
                  <a:gd name="connsiteY1" fmla="*/ 0 h 17179"/>
                  <a:gd name="connsiteX2" fmla="*/ 1356 w 1356"/>
                  <a:gd name="connsiteY2" fmla="*/ 17179 h 171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56" h="17179">
                    <a:moveTo>
                      <a:pt x="1356" y="17179"/>
                    </a:moveTo>
                    <a:cubicBezTo>
                      <a:pt x="904" y="11302"/>
                      <a:pt x="452" y="5877"/>
                      <a:pt x="0" y="0"/>
                    </a:cubicBezTo>
                    <a:cubicBezTo>
                      <a:pt x="452" y="5877"/>
                      <a:pt x="904" y="11302"/>
                      <a:pt x="1356" y="17179"/>
                    </a:cubicBezTo>
                    <a:close/>
                  </a:path>
                </a:pathLst>
              </a:custGeom>
              <a:noFill/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2" name="Freeform: Shape 641">
                <a:extLst>
                  <a:ext uri="{FF2B5EF4-FFF2-40B4-BE49-F238E27FC236}">
                    <a16:creationId xmlns:a16="http://schemas.microsoft.com/office/drawing/2014/main" id="{45DECC84-8006-4599-9E14-AD1A66378F4A}"/>
                  </a:ext>
                </a:extLst>
              </p:cNvPr>
              <p:cNvSpPr/>
              <p:nvPr/>
            </p:nvSpPr>
            <p:spPr>
              <a:xfrm>
                <a:off x="3729577" y="6386846"/>
                <a:ext cx="653" cy="571"/>
              </a:xfrm>
              <a:custGeom>
                <a:avLst/>
                <a:gdLst>
                  <a:gd name="connsiteX0" fmla="*/ 904 w 904"/>
                  <a:gd name="connsiteY0" fmla="*/ 452 h 791"/>
                  <a:gd name="connsiteX1" fmla="*/ 0 w 904"/>
                  <a:gd name="connsiteY1" fmla="*/ 0 h 791"/>
                  <a:gd name="connsiteX2" fmla="*/ 0 w 904"/>
                  <a:gd name="connsiteY2" fmla="*/ 452 h 791"/>
                  <a:gd name="connsiteX3" fmla="*/ 904 w 904"/>
                  <a:gd name="connsiteY3" fmla="*/ 452 h 7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" h="791">
                    <a:moveTo>
                      <a:pt x="904" y="452"/>
                    </a:moveTo>
                    <a:cubicBezTo>
                      <a:pt x="452" y="452"/>
                      <a:pt x="452" y="452"/>
                      <a:pt x="0" y="0"/>
                    </a:cubicBezTo>
                    <a:cubicBezTo>
                      <a:pt x="0" y="0"/>
                      <a:pt x="0" y="452"/>
                      <a:pt x="0" y="452"/>
                    </a:cubicBezTo>
                    <a:cubicBezTo>
                      <a:pt x="452" y="904"/>
                      <a:pt x="452" y="904"/>
                      <a:pt x="904" y="452"/>
                    </a:cubicBezTo>
                    <a:close/>
                  </a:path>
                </a:pathLst>
              </a:custGeom>
              <a:noFill/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3" name="Freeform: Shape 642">
                <a:extLst>
                  <a:ext uri="{FF2B5EF4-FFF2-40B4-BE49-F238E27FC236}">
                    <a16:creationId xmlns:a16="http://schemas.microsoft.com/office/drawing/2014/main" id="{6E423C5C-D41F-4E9B-9011-0F6F07122BB2}"/>
                  </a:ext>
                </a:extLst>
              </p:cNvPr>
              <p:cNvSpPr/>
              <p:nvPr/>
            </p:nvSpPr>
            <p:spPr>
              <a:xfrm>
                <a:off x="3677976" y="6331978"/>
                <a:ext cx="327" cy="3265"/>
              </a:xfrm>
              <a:custGeom>
                <a:avLst/>
                <a:gdLst>
                  <a:gd name="connsiteX0" fmla="*/ 452 w 452"/>
                  <a:gd name="connsiteY0" fmla="*/ 0 h 4520"/>
                  <a:gd name="connsiteX1" fmla="*/ 452 w 452"/>
                  <a:gd name="connsiteY1" fmla="*/ 0 h 4520"/>
                  <a:gd name="connsiteX2" fmla="*/ 0 w 452"/>
                  <a:gd name="connsiteY2" fmla="*/ 0 h 4520"/>
                  <a:gd name="connsiteX3" fmla="*/ 452 w 452"/>
                  <a:gd name="connsiteY3" fmla="*/ 0 h 4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2" h="4520">
                    <a:moveTo>
                      <a:pt x="452" y="0"/>
                    </a:moveTo>
                    <a:cubicBezTo>
                      <a:pt x="452" y="0"/>
                      <a:pt x="452" y="0"/>
                      <a:pt x="45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452" y="0"/>
                      <a:pt x="452" y="0"/>
                    </a:cubicBezTo>
                    <a:close/>
                  </a:path>
                </a:pathLst>
              </a:custGeom>
              <a:noFill/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44" name="Freeform: Shape 643">
                <a:extLst>
                  <a:ext uri="{FF2B5EF4-FFF2-40B4-BE49-F238E27FC236}">
                    <a16:creationId xmlns:a16="http://schemas.microsoft.com/office/drawing/2014/main" id="{8E8D5132-F1B1-4887-BE89-97586674F87A}"/>
                  </a:ext>
                </a:extLst>
              </p:cNvPr>
              <p:cNvSpPr/>
              <p:nvPr/>
            </p:nvSpPr>
            <p:spPr>
              <a:xfrm>
                <a:off x="4022529" y="4895915"/>
                <a:ext cx="153176" cy="126106"/>
              </a:xfrm>
              <a:custGeom>
                <a:avLst/>
                <a:gdLst>
                  <a:gd name="connsiteX0" fmla="*/ 0 w 212035"/>
                  <a:gd name="connsiteY0" fmla="*/ 174563 h 174563"/>
                  <a:gd name="connsiteX1" fmla="*/ 80019 w 212035"/>
                  <a:gd name="connsiteY1" fmla="*/ 109915 h 174563"/>
                  <a:gd name="connsiteX2" fmla="*/ 159134 w 212035"/>
                  <a:gd name="connsiteY2" fmla="*/ 10004 h 174563"/>
                  <a:gd name="connsiteX3" fmla="*/ 188972 w 212035"/>
                  <a:gd name="connsiteY3" fmla="*/ 1867 h 174563"/>
                  <a:gd name="connsiteX4" fmla="*/ 211576 w 212035"/>
                  <a:gd name="connsiteY4" fmla="*/ 28992 h 174563"/>
                  <a:gd name="connsiteX5" fmla="*/ 198013 w 212035"/>
                  <a:gd name="connsiteY5" fmla="*/ 68323 h 174563"/>
                  <a:gd name="connsiteX6" fmla="*/ 111665 w 212035"/>
                  <a:gd name="connsiteY6" fmla="*/ 123025 h 174563"/>
                  <a:gd name="connsiteX7" fmla="*/ 0 w 212035"/>
                  <a:gd name="connsiteY7" fmla="*/ 174563 h 174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12035" h="174563">
                    <a:moveTo>
                      <a:pt x="0" y="174563"/>
                    </a:moveTo>
                    <a:cubicBezTo>
                      <a:pt x="29386" y="153767"/>
                      <a:pt x="54250" y="132067"/>
                      <a:pt x="80019" y="109915"/>
                    </a:cubicBezTo>
                    <a:cubicBezTo>
                      <a:pt x="105788" y="86859"/>
                      <a:pt x="150996" y="18142"/>
                      <a:pt x="159134" y="10004"/>
                    </a:cubicBezTo>
                    <a:cubicBezTo>
                      <a:pt x="167271" y="1415"/>
                      <a:pt x="177217" y="-2654"/>
                      <a:pt x="188972" y="1867"/>
                    </a:cubicBezTo>
                    <a:cubicBezTo>
                      <a:pt x="201178" y="6840"/>
                      <a:pt x="209315" y="15881"/>
                      <a:pt x="211576" y="28992"/>
                    </a:cubicBezTo>
                    <a:cubicBezTo>
                      <a:pt x="213836" y="44363"/>
                      <a:pt x="207507" y="57021"/>
                      <a:pt x="198013" y="68323"/>
                    </a:cubicBezTo>
                    <a:cubicBezTo>
                      <a:pt x="188067" y="80529"/>
                      <a:pt x="139242" y="110367"/>
                      <a:pt x="111665" y="123025"/>
                    </a:cubicBezTo>
                    <a:cubicBezTo>
                      <a:pt x="111213" y="123025"/>
                      <a:pt x="49729" y="155123"/>
                      <a:pt x="0" y="174563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623" name="Graphic 249">
              <a:extLst>
                <a:ext uri="{FF2B5EF4-FFF2-40B4-BE49-F238E27FC236}">
                  <a16:creationId xmlns:a16="http://schemas.microsoft.com/office/drawing/2014/main" id="{4F00B6AB-C749-488D-8EB8-DDAC44E65A91}"/>
                </a:ext>
              </a:extLst>
            </p:cNvPr>
            <p:cNvSpPr/>
            <p:nvPr/>
          </p:nvSpPr>
          <p:spPr>
            <a:xfrm>
              <a:off x="3831134" y="5285581"/>
              <a:ext cx="242187" cy="610700"/>
            </a:xfrm>
            <a:custGeom>
              <a:avLst/>
              <a:gdLst>
                <a:gd name="connsiteX0" fmla="*/ 872256 w 876065"/>
                <a:gd name="connsiteY0" fmla="*/ 1176744 h 2209092"/>
                <a:gd name="connsiteX1" fmla="*/ 844633 w 876065"/>
                <a:gd name="connsiteY1" fmla="*/ 961479 h 2209092"/>
                <a:gd name="connsiteX2" fmla="*/ 838918 w 876065"/>
                <a:gd name="connsiteY2" fmla="*/ 837654 h 2209092"/>
                <a:gd name="connsiteX3" fmla="*/ 827488 w 876065"/>
                <a:gd name="connsiteY3" fmla="*/ 603339 h 2209092"/>
                <a:gd name="connsiteX4" fmla="*/ 805581 w 876065"/>
                <a:gd name="connsiteY4" fmla="*/ 464274 h 2209092"/>
                <a:gd name="connsiteX5" fmla="*/ 803676 w 876065"/>
                <a:gd name="connsiteY5" fmla="*/ 463321 h 2209092"/>
                <a:gd name="connsiteX6" fmla="*/ 821773 w 876065"/>
                <a:gd name="connsiteY6" fmla="*/ 434746 h 2209092"/>
                <a:gd name="connsiteX7" fmla="*/ 826536 w 876065"/>
                <a:gd name="connsiteY7" fmla="*/ 208051 h 2209092"/>
                <a:gd name="connsiteX8" fmla="*/ 799866 w 876065"/>
                <a:gd name="connsiteY8" fmla="*/ 108039 h 2209092"/>
                <a:gd name="connsiteX9" fmla="*/ 799866 w 876065"/>
                <a:gd name="connsiteY9" fmla="*/ 108039 h 2209092"/>
                <a:gd name="connsiteX10" fmla="*/ 799866 w 876065"/>
                <a:gd name="connsiteY10" fmla="*/ 108039 h 2209092"/>
                <a:gd name="connsiteX11" fmla="*/ 745573 w 876065"/>
                <a:gd name="connsiteY11" fmla="*/ 70891 h 2209092"/>
                <a:gd name="connsiteX12" fmla="*/ 799866 w 876065"/>
                <a:gd name="connsiteY12" fmla="*/ 46126 h 2209092"/>
                <a:gd name="connsiteX13" fmla="*/ 810343 w 876065"/>
                <a:gd name="connsiteY13" fmla="*/ 26124 h 2209092"/>
                <a:gd name="connsiteX14" fmla="*/ 738906 w 876065"/>
                <a:gd name="connsiteY14" fmla="*/ 12789 h 2209092"/>
                <a:gd name="connsiteX15" fmla="*/ 600793 w 876065"/>
                <a:gd name="connsiteY15" fmla="*/ 105181 h 2209092"/>
                <a:gd name="connsiteX16" fmla="*/ 347428 w 876065"/>
                <a:gd name="connsiteY16" fmla="*/ 125184 h 2209092"/>
                <a:gd name="connsiteX17" fmla="*/ 284563 w 876065"/>
                <a:gd name="connsiteY17" fmla="*/ 119469 h 2209092"/>
                <a:gd name="connsiteX18" fmla="*/ 266466 w 876065"/>
                <a:gd name="connsiteY18" fmla="*/ 117564 h 2209092"/>
                <a:gd name="connsiteX19" fmla="*/ 1671 w 876065"/>
                <a:gd name="connsiteY19" fmla="*/ 168046 h 2209092"/>
                <a:gd name="connsiteX20" fmla="*/ 30246 w 876065"/>
                <a:gd name="connsiteY20" fmla="*/ 200431 h 2209092"/>
                <a:gd name="connsiteX21" fmla="*/ 108351 w 876065"/>
                <a:gd name="connsiteY21" fmla="*/ 269011 h 2209092"/>
                <a:gd name="connsiteX22" fmla="*/ 140736 w 876065"/>
                <a:gd name="connsiteY22" fmla="*/ 319494 h 2209092"/>
                <a:gd name="connsiteX23" fmla="*/ 116923 w 876065"/>
                <a:gd name="connsiteY23" fmla="*/ 669061 h 2209092"/>
                <a:gd name="connsiteX24" fmla="*/ 35961 w 876065"/>
                <a:gd name="connsiteY24" fmla="*/ 1342479 h 2209092"/>
                <a:gd name="connsiteX25" fmla="*/ 131211 w 876065"/>
                <a:gd name="connsiteY25" fmla="*/ 1492974 h 2209092"/>
                <a:gd name="connsiteX26" fmla="*/ 172168 w 876065"/>
                <a:gd name="connsiteY26" fmla="*/ 1447254 h 2209092"/>
                <a:gd name="connsiteX27" fmla="*/ 160738 w 876065"/>
                <a:gd name="connsiteY27" fmla="*/ 1236751 h 2209092"/>
                <a:gd name="connsiteX28" fmla="*/ 159786 w 876065"/>
                <a:gd name="connsiteY28" fmla="*/ 1180554 h 2209092"/>
                <a:gd name="connsiteX29" fmla="*/ 135973 w 876065"/>
                <a:gd name="connsiteY29" fmla="*/ 1085304 h 2209092"/>
                <a:gd name="connsiteX30" fmla="*/ 135021 w 876065"/>
                <a:gd name="connsiteY30" fmla="*/ 901471 h 2209092"/>
                <a:gd name="connsiteX31" fmla="*/ 169311 w 876065"/>
                <a:gd name="connsiteY31" fmla="*/ 852894 h 2209092"/>
                <a:gd name="connsiteX32" fmla="*/ 228366 w 876065"/>
                <a:gd name="connsiteY32" fmla="*/ 868134 h 2209092"/>
                <a:gd name="connsiteX33" fmla="*/ 277896 w 876065"/>
                <a:gd name="connsiteY33" fmla="*/ 978624 h 2209092"/>
                <a:gd name="connsiteX34" fmla="*/ 289326 w 876065"/>
                <a:gd name="connsiteY34" fmla="*/ 1196746 h 2209092"/>
                <a:gd name="connsiteX35" fmla="*/ 291231 w 876065"/>
                <a:gd name="connsiteY35" fmla="*/ 1411059 h 2209092"/>
                <a:gd name="connsiteX36" fmla="*/ 282658 w 876065"/>
                <a:gd name="connsiteY36" fmla="*/ 1980654 h 2209092"/>
                <a:gd name="connsiteX37" fmla="*/ 282658 w 876065"/>
                <a:gd name="connsiteY37" fmla="*/ 2136864 h 2209092"/>
                <a:gd name="connsiteX38" fmla="*/ 348381 w 876065"/>
                <a:gd name="connsiteY38" fmla="*/ 2198776 h 2209092"/>
                <a:gd name="connsiteX39" fmla="*/ 429343 w 876065"/>
                <a:gd name="connsiteY39" fmla="*/ 2143531 h 2209092"/>
                <a:gd name="connsiteX40" fmla="*/ 437916 w 876065"/>
                <a:gd name="connsiteY40" fmla="*/ 2082571 h 2209092"/>
                <a:gd name="connsiteX41" fmla="*/ 415056 w 876065"/>
                <a:gd name="connsiteY41" fmla="*/ 1789201 h 2209092"/>
                <a:gd name="connsiteX42" fmla="*/ 356001 w 876065"/>
                <a:gd name="connsiteY42" fmla="*/ 1183411 h 2209092"/>
                <a:gd name="connsiteX43" fmla="*/ 357906 w 876065"/>
                <a:gd name="connsiteY43" fmla="*/ 1011961 h 2209092"/>
                <a:gd name="connsiteX44" fmla="*/ 421723 w 876065"/>
                <a:gd name="connsiteY44" fmla="*/ 971004 h 2209092"/>
                <a:gd name="connsiteX45" fmla="*/ 445536 w 876065"/>
                <a:gd name="connsiteY45" fmla="*/ 1004341 h 2209092"/>
                <a:gd name="connsiteX46" fmla="*/ 456013 w 876065"/>
                <a:gd name="connsiteY46" fmla="*/ 1298664 h 2209092"/>
                <a:gd name="connsiteX47" fmla="*/ 441726 w 876065"/>
                <a:gd name="connsiteY47" fmla="*/ 1692046 h 2209092"/>
                <a:gd name="connsiteX48" fmla="*/ 460776 w 876065"/>
                <a:gd name="connsiteY48" fmla="*/ 1793964 h 2209092"/>
                <a:gd name="connsiteX49" fmla="*/ 512211 w 876065"/>
                <a:gd name="connsiteY49" fmla="*/ 1833969 h 2209092"/>
                <a:gd name="connsiteX50" fmla="*/ 553168 w 876065"/>
                <a:gd name="connsiteY50" fmla="*/ 1783486 h 2209092"/>
                <a:gd name="connsiteX51" fmla="*/ 554121 w 876065"/>
                <a:gd name="connsiteY51" fmla="*/ 1750149 h 2209092"/>
                <a:gd name="connsiteX52" fmla="*/ 541738 w 876065"/>
                <a:gd name="connsiteY52" fmla="*/ 1557744 h 2209092"/>
                <a:gd name="connsiteX53" fmla="*/ 549358 w 876065"/>
                <a:gd name="connsiteY53" fmla="*/ 1160551 h 2209092"/>
                <a:gd name="connsiteX54" fmla="*/ 584601 w 876065"/>
                <a:gd name="connsiteY54" fmla="*/ 1118641 h 2209092"/>
                <a:gd name="connsiteX55" fmla="*/ 630321 w 876065"/>
                <a:gd name="connsiteY55" fmla="*/ 1168171 h 2209092"/>
                <a:gd name="connsiteX56" fmla="*/ 625558 w 876065"/>
                <a:gd name="connsiteY56" fmla="*/ 1584414 h 2209092"/>
                <a:gd name="connsiteX57" fmla="*/ 615081 w 876065"/>
                <a:gd name="connsiteY57" fmla="*/ 1793011 h 2209092"/>
                <a:gd name="connsiteX58" fmla="*/ 622701 w 876065"/>
                <a:gd name="connsiteY58" fmla="*/ 2134006 h 2209092"/>
                <a:gd name="connsiteX59" fmla="*/ 672231 w 876065"/>
                <a:gd name="connsiteY59" fmla="*/ 2208301 h 2209092"/>
                <a:gd name="connsiteX60" fmla="*/ 710331 w 876065"/>
                <a:gd name="connsiteY60" fmla="*/ 2192109 h 2209092"/>
                <a:gd name="connsiteX61" fmla="*/ 751288 w 876065"/>
                <a:gd name="connsiteY61" fmla="*/ 2043519 h 2209092"/>
                <a:gd name="connsiteX62" fmla="*/ 713188 w 876065"/>
                <a:gd name="connsiteY62" fmla="*/ 1337716 h 2209092"/>
                <a:gd name="connsiteX63" fmla="*/ 684613 w 876065"/>
                <a:gd name="connsiteY63" fmla="*/ 940524 h 2209092"/>
                <a:gd name="connsiteX64" fmla="*/ 700806 w 876065"/>
                <a:gd name="connsiteY64" fmla="*/ 877659 h 2209092"/>
                <a:gd name="connsiteX65" fmla="*/ 703663 w 876065"/>
                <a:gd name="connsiteY65" fmla="*/ 881469 h 2209092"/>
                <a:gd name="connsiteX66" fmla="*/ 775101 w 876065"/>
                <a:gd name="connsiteY66" fmla="*/ 1030059 h 2209092"/>
                <a:gd name="connsiteX67" fmla="*/ 769386 w 876065"/>
                <a:gd name="connsiteY67" fmla="*/ 1110069 h 2209092"/>
                <a:gd name="connsiteX68" fmla="*/ 767481 w 876065"/>
                <a:gd name="connsiteY68" fmla="*/ 1274851 h 2209092"/>
                <a:gd name="connsiteX69" fmla="*/ 835108 w 876065"/>
                <a:gd name="connsiteY69" fmla="*/ 1329144 h 2209092"/>
                <a:gd name="connsiteX70" fmla="*/ 876066 w 876065"/>
                <a:gd name="connsiteY70" fmla="*/ 1291996 h 2209092"/>
                <a:gd name="connsiteX71" fmla="*/ 872256 w 876065"/>
                <a:gd name="connsiteY71" fmla="*/ 1176744 h 2209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76065" h="2209092">
                  <a:moveTo>
                    <a:pt x="872256" y="1176744"/>
                  </a:moveTo>
                  <a:cubicBezTo>
                    <a:pt x="865588" y="1105306"/>
                    <a:pt x="844633" y="1034821"/>
                    <a:pt x="844633" y="961479"/>
                  </a:cubicBezTo>
                  <a:cubicBezTo>
                    <a:pt x="833203" y="920521"/>
                    <a:pt x="839871" y="878611"/>
                    <a:pt x="838918" y="837654"/>
                  </a:cubicBezTo>
                  <a:cubicBezTo>
                    <a:pt x="836061" y="759549"/>
                    <a:pt x="816058" y="682396"/>
                    <a:pt x="827488" y="603339"/>
                  </a:cubicBezTo>
                  <a:cubicBezTo>
                    <a:pt x="831298" y="554761"/>
                    <a:pt x="818916" y="509994"/>
                    <a:pt x="805581" y="464274"/>
                  </a:cubicBezTo>
                  <a:cubicBezTo>
                    <a:pt x="804628" y="464274"/>
                    <a:pt x="804628" y="463321"/>
                    <a:pt x="803676" y="463321"/>
                  </a:cubicBezTo>
                  <a:cubicBezTo>
                    <a:pt x="816058" y="458559"/>
                    <a:pt x="820821" y="446176"/>
                    <a:pt x="821773" y="434746"/>
                  </a:cubicBezTo>
                  <a:cubicBezTo>
                    <a:pt x="828441" y="359499"/>
                    <a:pt x="854158" y="284251"/>
                    <a:pt x="826536" y="208051"/>
                  </a:cubicBezTo>
                  <a:cubicBezTo>
                    <a:pt x="807486" y="177571"/>
                    <a:pt x="830346" y="135661"/>
                    <a:pt x="799866" y="108039"/>
                  </a:cubicBezTo>
                  <a:cubicBezTo>
                    <a:pt x="799866" y="108039"/>
                    <a:pt x="799866" y="108039"/>
                    <a:pt x="799866" y="108039"/>
                  </a:cubicBezTo>
                  <a:cubicBezTo>
                    <a:pt x="799866" y="108039"/>
                    <a:pt x="799866" y="108039"/>
                    <a:pt x="799866" y="108039"/>
                  </a:cubicBezTo>
                  <a:cubicBezTo>
                    <a:pt x="790341" y="85179"/>
                    <a:pt x="763671" y="88036"/>
                    <a:pt x="745573" y="70891"/>
                  </a:cubicBezTo>
                  <a:cubicBezTo>
                    <a:pt x="767481" y="65176"/>
                    <a:pt x="777958" y="45174"/>
                    <a:pt x="799866" y="46126"/>
                  </a:cubicBezTo>
                  <a:cubicBezTo>
                    <a:pt x="803676" y="39459"/>
                    <a:pt x="806533" y="32791"/>
                    <a:pt x="810343" y="26124"/>
                  </a:cubicBezTo>
                  <a:cubicBezTo>
                    <a:pt x="792246" y="-8166"/>
                    <a:pt x="767481" y="-4356"/>
                    <a:pt x="738906" y="12789"/>
                  </a:cubicBezTo>
                  <a:cubicBezTo>
                    <a:pt x="691281" y="41364"/>
                    <a:pt x="647466" y="75654"/>
                    <a:pt x="600793" y="105181"/>
                  </a:cubicBezTo>
                  <a:cubicBezTo>
                    <a:pt x="518878" y="158521"/>
                    <a:pt x="435058" y="162331"/>
                    <a:pt x="347428" y="125184"/>
                  </a:cubicBezTo>
                  <a:cubicBezTo>
                    <a:pt x="325521" y="116611"/>
                    <a:pt x="306471" y="111849"/>
                    <a:pt x="284563" y="119469"/>
                  </a:cubicBezTo>
                  <a:cubicBezTo>
                    <a:pt x="278848" y="118516"/>
                    <a:pt x="272181" y="118516"/>
                    <a:pt x="266466" y="117564"/>
                  </a:cubicBezTo>
                  <a:cubicBezTo>
                    <a:pt x="177883" y="132804"/>
                    <a:pt x="87396" y="134709"/>
                    <a:pt x="1671" y="168046"/>
                  </a:cubicBezTo>
                  <a:cubicBezTo>
                    <a:pt x="-5949" y="193764"/>
                    <a:pt x="14053" y="195669"/>
                    <a:pt x="30246" y="200431"/>
                  </a:cubicBezTo>
                  <a:cubicBezTo>
                    <a:pt x="67393" y="211861"/>
                    <a:pt x="91206" y="235674"/>
                    <a:pt x="108351" y="269011"/>
                  </a:cubicBezTo>
                  <a:cubicBezTo>
                    <a:pt x="117876" y="287109"/>
                    <a:pt x="125496" y="306159"/>
                    <a:pt x="140736" y="319494"/>
                  </a:cubicBezTo>
                  <a:cubicBezTo>
                    <a:pt x="147403" y="436651"/>
                    <a:pt x="140736" y="553809"/>
                    <a:pt x="116923" y="669061"/>
                  </a:cubicBezTo>
                  <a:cubicBezTo>
                    <a:pt x="72156" y="890994"/>
                    <a:pt x="40723" y="1114831"/>
                    <a:pt x="35961" y="1342479"/>
                  </a:cubicBezTo>
                  <a:cubicBezTo>
                    <a:pt x="35008" y="1416774"/>
                    <a:pt x="60726" y="1468209"/>
                    <a:pt x="131211" y="1492974"/>
                  </a:cubicBezTo>
                  <a:cubicBezTo>
                    <a:pt x="170263" y="1500594"/>
                    <a:pt x="170263" y="1472019"/>
                    <a:pt x="172168" y="1447254"/>
                  </a:cubicBezTo>
                  <a:cubicBezTo>
                    <a:pt x="176931" y="1376769"/>
                    <a:pt x="157881" y="1307236"/>
                    <a:pt x="160738" y="1236751"/>
                  </a:cubicBezTo>
                  <a:cubicBezTo>
                    <a:pt x="162643" y="1217701"/>
                    <a:pt x="162643" y="1198651"/>
                    <a:pt x="159786" y="1180554"/>
                  </a:cubicBezTo>
                  <a:cubicBezTo>
                    <a:pt x="154071" y="1148169"/>
                    <a:pt x="135973" y="1119594"/>
                    <a:pt x="135973" y="1085304"/>
                  </a:cubicBezTo>
                  <a:cubicBezTo>
                    <a:pt x="136926" y="1024344"/>
                    <a:pt x="137878" y="962431"/>
                    <a:pt x="135021" y="901471"/>
                  </a:cubicBezTo>
                  <a:cubicBezTo>
                    <a:pt x="134068" y="873849"/>
                    <a:pt x="145498" y="860514"/>
                    <a:pt x="169311" y="852894"/>
                  </a:cubicBezTo>
                  <a:cubicBezTo>
                    <a:pt x="193123" y="840511"/>
                    <a:pt x="212173" y="850036"/>
                    <a:pt x="228366" y="868134"/>
                  </a:cubicBezTo>
                  <a:cubicBezTo>
                    <a:pt x="256941" y="899566"/>
                    <a:pt x="274086" y="936714"/>
                    <a:pt x="277896" y="978624"/>
                  </a:cubicBezTo>
                  <a:cubicBezTo>
                    <a:pt x="283611" y="1051014"/>
                    <a:pt x="290278" y="1123404"/>
                    <a:pt x="289326" y="1196746"/>
                  </a:cubicBezTo>
                  <a:cubicBezTo>
                    <a:pt x="287421" y="1268184"/>
                    <a:pt x="284563" y="1339621"/>
                    <a:pt x="291231" y="1411059"/>
                  </a:cubicBezTo>
                  <a:cubicBezTo>
                    <a:pt x="307423" y="1601559"/>
                    <a:pt x="298851" y="1791106"/>
                    <a:pt x="282658" y="1980654"/>
                  </a:cubicBezTo>
                  <a:cubicBezTo>
                    <a:pt x="277896" y="2033041"/>
                    <a:pt x="276943" y="2085429"/>
                    <a:pt x="282658" y="2136864"/>
                  </a:cubicBezTo>
                  <a:cubicBezTo>
                    <a:pt x="287421" y="2173059"/>
                    <a:pt x="306471" y="2197824"/>
                    <a:pt x="348381" y="2198776"/>
                  </a:cubicBezTo>
                  <a:cubicBezTo>
                    <a:pt x="395053" y="2199729"/>
                    <a:pt x="418866" y="2184489"/>
                    <a:pt x="429343" y="2143531"/>
                  </a:cubicBezTo>
                  <a:cubicBezTo>
                    <a:pt x="434106" y="2123529"/>
                    <a:pt x="440773" y="2103526"/>
                    <a:pt x="437916" y="2082571"/>
                  </a:cubicBezTo>
                  <a:cubicBezTo>
                    <a:pt x="426486" y="1985416"/>
                    <a:pt x="424581" y="1886356"/>
                    <a:pt x="415056" y="1789201"/>
                  </a:cubicBezTo>
                  <a:cubicBezTo>
                    <a:pt x="396006" y="1587271"/>
                    <a:pt x="369336" y="1386294"/>
                    <a:pt x="356001" y="1183411"/>
                  </a:cubicBezTo>
                  <a:cubicBezTo>
                    <a:pt x="352191" y="1126261"/>
                    <a:pt x="350286" y="1069111"/>
                    <a:pt x="357906" y="1011961"/>
                  </a:cubicBezTo>
                  <a:cubicBezTo>
                    <a:pt x="363621" y="968146"/>
                    <a:pt x="380766" y="959574"/>
                    <a:pt x="421723" y="971004"/>
                  </a:cubicBezTo>
                  <a:cubicBezTo>
                    <a:pt x="429343" y="982434"/>
                    <a:pt x="437916" y="992911"/>
                    <a:pt x="445536" y="1004341"/>
                  </a:cubicBezTo>
                  <a:cubicBezTo>
                    <a:pt x="476968" y="1101496"/>
                    <a:pt x="462681" y="1200556"/>
                    <a:pt x="456013" y="1298664"/>
                  </a:cubicBezTo>
                  <a:cubicBezTo>
                    <a:pt x="445536" y="1430109"/>
                    <a:pt x="437916" y="1560601"/>
                    <a:pt x="441726" y="1692046"/>
                  </a:cubicBezTo>
                  <a:cubicBezTo>
                    <a:pt x="442678" y="1727289"/>
                    <a:pt x="450298" y="1761579"/>
                    <a:pt x="460776" y="1793964"/>
                  </a:cubicBezTo>
                  <a:cubicBezTo>
                    <a:pt x="469348" y="1818729"/>
                    <a:pt x="484588" y="1835874"/>
                    <a:pt x="512211" y="1833969"/>
                  </a:cubicBezTo>
                  <a:cubicBezTo>
                    <a:pt x="542691" y="1832064"/>
                    <a:pt x="548406" y="1807299"/>
                    <a:pt x="553168" y="1783486"/>
                  </a:cubicBezTo>
                  <a:cubicBezTo>
                    <a:pt x="555073" y="1773009"/>
                    <a:pt x="554121" y="1761579"/>
                    <a:pt x="554121" y="1750149"/>
                  </a:cubicBezTo>
                  <a:cubicBezTo>
                    <a:pt x="556026" y="1685379"/>
                    <a:pt x="542691" y="1622514"/>
                    <a:pt x="541738" y="1557744"/>
                  </a:cubicBezTo>
                  <a:cubicBezTo>
                    <a:pt x="537928" y="1425346"/>
                    <a:pt x="524593" y="1291996"/>
                    <a:pt x="549358" y="1160551"/>
                  </a:cubicBezTo>
                  <a:cubicBezTo>
                    <a:pt x="554121" y="1137691"/>
                    <a:pt x="560788" y="1122451"/>
                    <a:pt x="584601" y="1118641"/>
                  </a:cubicBezTo>
                  <a:cubicBezTo>
                    <a:pt x="625558" y="1111021"/>
                    <a:pt x="625558" y="1142454"/>
                    <a:pt x="630321" y="1168171"/>
                  </a:cubicBezTo>
                  <a:cubicBezTo>
                    <a:pt x="655086" y="1307236"/>
                    <a:pt x="631273" y="1446301"/>
                    <a:pt x="625558" y="1584414"/>
                  </a:cubicBezTo>
                  <a:cubicBezTo>
                    <a:pt x="622701" y="1653946"/>
                    <a:pt x="620796" y="1723479"/>
                    <a:pt x="615081" y="1793011"/>
                  </a:cubicBezTo>
                  <a:cubicBezTo>
                    <a:pt x="606508" y="1906359"/>
                    <a:pt x="602698" y="2020659"/>
                    <a:pt x="622701" y="2134006"/>
                  </a:cubicBezTo>
                  <a:cubicBezTo>
                    <a:pt x="628416" y="2165439"/>
                    <a:pt x="634131" y="2197824"/>
                    <a:pt x="672231" y="2208301"/>
                  </a:cubicBezTo>
                  <a:cubicBezTo>
                    <a:pt x="688423" y="2211159"/>
                    <a:pt x="701758" y="2206396"/>
                    <a:pt x="710331" y="2192109"/>
                  </a:cubicBezTo>
                  <a:cubicBezTo>
                    <a:pt x="740811" y="2147341"/>
                    <a:pt x="743668" y="2094954"/>
                    <a:pt x="751288" y="2043519"/>
                  </a:cubicBezTo>
                  <a:cubicBezTo>
                    <a:pt x="756051" y="1807299"/>
                    <a:pt x="737001" y="1572031"/>
                    <a:pt x="713188" y="1337716"/>
                  </a:cubicBezTo>
                  <a:cubicBezTo>
                    <a:pt x="699853" y="1205319"/>
                    <a:pt x="693186" y="1072921"/>
                    <a:pt x="684613" y="940524"/>
                  </a:cubicBezTo>
                  <a:cubicBezTo>
                    <a:pt x="682708" y="917664"/>
                    <a:pt x="680803" y="893851"/>
                    <a:pt x="700806" y="877659"/>
                  </a:cubicBezTo>
                  <a:cubicBezTo>
                    <a:pt x="701758" y="878611"/>
                    <a:pt x="702711" y="879564"/>
                    <a:pt x="703663" y="881469"/>
                  </a:cubicBezTo>
                  <a:cubicBezTo>
                    <a:pt x="759861" y="915759"/>
                    <a:pt x="778911" y="967194"/>
                    <a:pt x="775101" y="1030059"/>
                  </a:cubicBezTo>
                  <a:cubicBezTo>
                    <a:pt x="773196" y="1056729"/>
                    <a:pt x="773196" y="1083399"/>
                    <a:pt x="769386" y="1110069"/>
                  </a:cubicBezTo>
                  <a:cubicBezTo>
                    <a:pt x="761766" y="1165314"/>
                    <a:pt x="762718" y="1220559"/>
                    <a:pt x="767481" y="1274851"/>
                  </a:cubicBezTo>
                  <a:cubicBezTo>
                    <a:pt x="772243" y="1324381"/>
                    <a:pt x="795103" y="1340574"/>
                    <a:pt x="835108" y="1329144"/>
                  </a:cubicBezTo>
                  <a:cubicBezTo>
                    <a:pt x="852253" y="1321524"/>
                    <a:pt x="869398" y="1312951"/>
                    <a:pt x="876066" y="1291996"/>
                  </a:cubicBezTo>
                  <a:cubicBezTo>
                    <a:pt x="874161" y="1254849"/>
                    <a:pt x="876066" y="1215796"/>
                    <a:pt x="872256" y="1176744"/>
                  </a:cubicBezTo>
                  <a:close/>
                </a:path>
              </a:pathLst>
            </a:custGeom>
            <a:gradFill>
              <a:gsLst>
                <a:gs pos="59000">
                  <a:schemeClr val="accent3"/>
                </a:gs>
                <a:gs pos="0">
                  <a:schemeClr val="accent3">
                    <a:lumMod val="50000"/>
                  </a:schemeClr>
                </a:gs>
                <a:gs pos="40000">
                  <a:schemeClr val="accent3">
                    <a:lumMod val="75000"/>
                  </a:schemeClr>
                </a:gs>
                <a:gs pos="8400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lin ang="16800000" scaled="0"/>
            </a:gradFill>
            <a:ln w="450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60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2021-04-15T05:02:57Z</dcterms:modified>
</cp:coreProperties>
</file>