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6" name="Isosceles Triangle 165">
            <a:extLst>
              <a:ext uri="{FF2B5EF4-FFF2-40B4-BE49-F238E27FC236}">
                <a16:creationId xmlns:a16="http://schemas.microsoft.com/office/drawing/2014/main" id="{5FBB0076-4D68-4CD9-89B8-F747FFE45114}"/>
              </a:ext>
            </a:extLst>
          </p:cNvPr>
          <p:cNvSpPr/>
          <p:nvPr/>
        </p:nvSpPr>
        <p:spPr>
          <a:xfrm rot="10800000">
            <a:off x="3973567" y="2129274"/>
            <a:ext cx="4261073" cy="402197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: Rounded Corners 166">
            <a:extLst>
              <a:ext uri="{FF2B5EF4-FFF2-40B4-BE49-F238E27FC236}">
                <a16:creationId xmlns:a16="http://schemas.microsoft.com/office/drawing/2014/main" id="{32EACFD7-20A0-4036-A94E-CA2978478FC0}"/>
              </a:ext>
            </a:extLst>
          </p:cNvPr>
          <p:cNvSpPr/>
          <p:nvPr/>
        </p:nvSpPr>
        <p:spPr>
          <a:xfrm>
            <a:off x="3735417" y="2129274"/>
            <a:ext cx="4737372" cy="56224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: Rounded Corners 167">
            <a:extLst>
              <a:ext uri="{FF2B5EF4-FFF2-40B4-BE49-F238E27FC236}">
                <a16:creationId xmlns:a16="http://schemas.microsoft.com/office/drawing/2014/main" id="{2B0E10FB-E4E2-4D31-BB3D-A7ED508F0FC4}"/>
              </a:ext>
            </a:extLst>
          </p:cNvPr>
          <p:cNvSpPr/>
          <p:nvPr/>
        </p:nvSpPr>
        <p:spPr>
          <a:xfrm>
            <a:off x="4173162" y="2937431"/>
            <a:ext cx="3861882" cy="56224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: Rounded Corners 168">
            <a:extLst>
              <a:ext uri="{FF2B5EF4-FFF2-40B4-BE49-F238E27FC236}">
                <a16:creationId xmlns:a16="http://schemas.microsoft.com/office/drawing/2014/main" id="{4B160DA3-B270-4240-903E-DC9B2F214C8B}"/>
              </a:ext>
            </a:extLst>
          </p:cNvPr>
          <p:cNvSpPr/>
          <p:nvPr/>
        </p:nvSpPr>
        <p:spPr>
          <a:xfrm>
            <a:off x="4610907" y="3745588"/>
            <a:ext cx="2986392" cy="56224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1D763758-ED68-4CAA-9669-DFE621015C3C}"/>
              </a:ext>
            </a:extLst>
          </p:cNvPr>
          <p:cNvSpPr/>
          <p:nvPr/>
        </p:nvSpPr>
        <p:spPr>
          <a:xfrm>
            <a:off x="5019468" y="4553745"/>
            <a:ext cx="2169270" cy="56224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: Rounded Corners 170">
            <a:extLst>
              <a:ext uri="{FF2B5EF4-FFF2-40B4-BE49-F238E27FC236}">
                <a16:creationId xmlns:a16="http://schemas.microsoft.com/office/drawing/2014/main" id="{4D408378-77CF-427F-B6D7-9DA605B58677}"/>
              </a:ext>
            </a:extLst>
          </p:cNvPr>
          <p:cNvSpPr/>
          <p:nvPr/>
        </p:nvSpPr>
        <p:spPr>
          <a:xfrm>
            <a:off x="5418302" y="5361901"/>
            <a:ext cx="1371602" cy="562244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1E04C99-C14E-4A3B-8DD3-F0591BAD480C}"/>
              </a:ext>
            </a:extLst>
          </p:cNvPr>
          <p:cNvSpPr txBox="1"/>
          <p:nvPr/>
        </p:nvSpPr>
        <p:spPr>
          <a:xfrm>
            <a:off x="3735418" y="2256508"/>
            <a:ext cx="4737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 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ABAFB00B-C84F-4845-8E19-F80A275EC10C}"/>
              </a:ext>
            </a:extLst>
          </p:cNvPr>
          <p:cNvSpPr txBox="1"/>
          <p:nvPr/>
        </p:nvSpPr>
        <p:spPr>
          <a:xfrm>
            <a:off x="4173162" y="3064665"/>
            <a:ext cx="38618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8F1913F3-0DBA-473E-939C-2891AC117D42}"/>
              </a:ext>
            </a:extLst>
          </p:cNvPr>
          <p:cNvSpPr txBox="1"/>
          <p:nvPr/>
        </p:nvSpPr>
        <p:spPr>
          <a:xfrm>
            <a:off x="4610907" y="3872822"/>
            <a:ext cx="2986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4831F965-8982-481D-A4E7-9DEC1EBA93F4}"/>
              </a:ext>
            </a:extLst>
          </p:cNvPr>
          <p:cNvSpPr txBox="1"/>
          <p:nvPr/>
        </p:nvSpPr>
        <p:spPr>
          <a:xfrm>
            <a:off x="5019468" y="4680979"/>
            <a:ext cx="21692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DBE81D5B-2997-499A-914E-2FE7829D9A45}"/>
              </a:ext>
            </a:extLst>
          </p:cNvPr>
          <p:cNvSpPr txBox="1"/>
          <p:nvPr/>
        </p:nvSpPr>
        <p:spPr>
          <a:xfrm>
            <a:off x="5418302" y="5489135"/>
            <a:ext cx="13716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40311B91-C540-4BAF-B34B-E3117224CB7A}"/>
              </a:ext>
            </a:extLst>
          </p:cNvPr>
          <p:cNvGrpSpPr/>
          <p:nvPr/>
        </p:nvGrpSpPr>
        <p:grpSpPr>
          <a:xfrm>
            <a:off x="817123" y="2128296"/>
            <a:ext cx="2680145" cy="564201"/>
            <a:chOff x="817123" y="2128296"/>
            <a:chExt cx="2680145" cy="564201"/>
          </a:xfrm>
        </p:grpSpPr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B84447D1-774A-4710-9F5C-29B7F2EAAA80}"/>
                </a:ext>
              </a:extLst>
            </p:cNvPr>
            <p:cNvSpPr/>
            <p:nvPr/>
          </p:nvSpPr>
          <p:spPr>
            <a:xfrm>
              <a:off x="817123" y="2128296"/>
              <a:ext cx="564201" cy="56420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Arrow: Pentagon 178">
              <a:extLst>
                <a:ext uri="{FF2B5EF4-FFF2-40B4-BE49-F238E27FC236}">
                  <a16:creationId xmlns:a16="http://schemas.microsoft.com/office/drawing/2014/main" id="{518B69A6-F96D-45F7-BB32-B3E303F966B9}"/>
                </a:ext>
              </a:extLst>
            </p:cNvPr>
            <p:cNvSpPr/>
            <p:nvPr/>
          </p:nvSpPr>
          <p:spPr>
            <a:xfrm>
              <a:off x="1619472" y="2128296"/>
              <a:ext cx="1877796" cy="564201"/>
            </a:xfrm>
            <a:prstGeom prst="homePlat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2CEC0BAC-87CB-4FD1-87DE-498FF6AD2DB4}"/>
                </a:ext>
              </a:extLst>
            </p:cNvPr>
            <p:cNvSpPr txBox="1"/>
            <p:nvPr/>
          </p:nvSpPr>
          <p:spPr>
            <a:xfrm>
              <a:off x="1692613" y="2256508"/>
              <a:ext cx="15272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54FDEF31-695B-4ADE-A637-1D34B4BD0395}"/>
                </a:ext>
              </a:extLst>
            </p:cNvPr>
            <p:cNvSpPr txBox="1"/>
            <p:nvPr/>
          </p:nvSpPr>
          <p:spPr>
            <a:xfrm>
              <a:off x="885393" y="2241119"/>
              <a:ext cx="4276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454761A0-4089-44C1-A390-FBB1DB91F16F}"/>
              </a:ext>
            </a:extLst>
          </p:cNvPr>
          <p:cNvGrpSpPr/>
          <p:nvPr/>
        </p:nvGrpSpPr>
        <p:grpSpPr>
          <a:xfrm>
            <a:off x="817123" y="2936208"/>
            <a:ext cx="2680145" cy="564201"/>
            <a:chOff x="817123" y="2128296"/>
            <a:chExt cx="2680145" cy="564201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389DF602-8D4D-4340-B0F9-B440D8D08DA4}"/>
                </a:ext>
              </a:extLst>
            </p:cNvPr>
            <p:cNvSpPr/>
            <p:nvPr/>
          </p:nvSpPr>
          <p:spPr>
            <a:xfrm>
              <a:off x="817123" y="2128296"/>
              <a:ext cx="564201" cy="56420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Arrow: Pentagon 183">
              <a:extLst>
                <a:ext uri="{FF2B5EF4-FFF2-40B4-BE49-F238E27FC236}">
                  <a16:creationId xmlns:a16="http://schemas.microsoft.com/office/drawing/2014/main" id="{3B42E2E7-F3F7-4E2E-9BF6-9BACD939E3AA}"/>
                </a:ext>
              </a:extLst>
            </p:cNvPr>
            <p:cNvSpPr/>
            <p:nvPr/>
          </p:nvSpPr>
          <p:spPr>
            <a:xfrm>
              <a:off x="1619472" y="2128296"/>
              <a:ext cx="1877796" cy="564201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DCF5A64B-ED62-4982-B892-30D2FA9E9B89}"/>
                </a:ext>
              </a:extLst>
            </p:cNvPr>
            <p:cNvSpPr txBox="1"/>
            <p:nvPr/>
          </p:nvSpPr>
          <p:spPr>
            <a:xfrm>
              <a:off x="1692613" y="2256508"/>
              <a:ext cx="15272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FC4729F8-50B8-4C41-8077-2D750CF1A0BE}"/>
                </a:ext>
              </a:extLst>
            </p:cNvPr>
            <p:cNvSpPr txBox="1"/>
            <p:nvPr/>
          </p:nvSpPr>
          <p:spPr>
            <a:xfrm>
              <a:off x="885393" y="2241119"/>
              <a:ext cx="4276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6406C599-49AA-485E-AF69-FB9C81D26E5C}"/>
              </a:ext>
            </a:extLst>
          </p:cNvPr>
          <p:cNvGrpSpPr/>
          <p:nvPr/>
        </p:nvGrpSpPr>
        <p:grpSpPr>
          <a:xfrm>
            <a:off x="817123" y="3744120"/>
            <a:ext cx="2680145" cy="564201"/>
            <a:chOff x="817123" y="2128296"/>
            <a:chExt cx="2680145" cy="564201"/>
          </a:xfrm>
        </p:grpSpPr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473FAC22-DA0B-4E95-8731-8D20748C3F5F}"/>
                </a:ext>
              </a:extLst>
            </p:cNvPr>
            <p:cNvSpPr/>
            <p:nvPr/>
          </p:nvSpPr>
          <p:spPr>
            <a:xfrm>
              <a:off x="817123" y="2128296"/>
              <a:ext cx="564201" cy="56420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Arrow: Pentagon 188">
              <a:extLst>
                <a:ext uri="{FF2B5EF4-FFF2-40B4-BE49-F238E27FC236}">
                  <a16:creationId xmlns:a16="http://schemas.microsoft.com/office/drawing/2014/main" id="{6B363A99-E750-4C09-A7CB-B273F2E6F8BC}"/>
                </a:ext>
              </a:extLst>
            </p:cNvPr>
            <p:cNvSpPr/>
            <p:nvPr/>
          </p:nvSpPr>
          <p:spPr>
            <a:xfrm>
              <a:off x="1619472" y="2128296"/>
              <a:ext cx="1877796" cy="564201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B15264E1-62E0-44D3-A7E4-8F9560D59DBF}"/>
                </a:ext>
              </a:extLst>
            </p:cNvPr>
            <p:cNvSpPr txBox="1"/>
            <p:nvPr/>
          </p:nvSpPr>
          <p:spPr>
            <a:xfrm>
              <a:off x="1692613" y="2256508"/>
              <a:ext cx="15272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81AB0374-2D73-4F28-99A0-158E98EA4E03}"/>
                </a:ext>
              </a:extLst>
            </p:cNvPr>
            <p:cNvSpPr txBox="1"/>
            <p:nvPr/>
          </p:nvSpPr>
          <p:spPr>
            <a:xfrm>
              <a:off x="885393" y="2241119"/>
              <a:ext cx="4276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4CBA1F88-F070-465F-8E5E-29805D957073}"/>
              </a:ext>
            </a:extLst>
          </p:cNvPr>
          <p:cNvGrpSpPr/>
          <p:nvPr/>
        </p:nvGrpSpPr>
        <p:grpSpPr>
          <a:xfrm>
            <a:off x="817123" y="4552032"/>
            <a:ext cx="2680145" cy="564201"/>
            <a:chOff x="817123" y="2128296"/>
            <a:chExt cx="2680145" cy="564201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51DDC86C-F12A-488F-9C97-92EC4102988D}"/>
                </a:ext>
              </a:extLst>
            </p:cNvPr>
            <p:cNvSpPr/>
            <p:nvPr/>
          </p:nvSpPr>
          <p:spPr>
            <a:xfrm>
              <a:off x="817123" y="2128296"/>
              <a:ext cx="564201" cy="56420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Arrow: Pentagon 193">
              <a:extLst>
                <a:ext uri="{FF2B5EF4-FFF2-40B4-BE49-F238E27FC236}">
                  <a16:creationId xmlns:a16="http://schemas.microsoft.com/office/drawing/2014/main" id="{64F3318C-5329-445A-816A-BBBFB637D766}"/>
                </a:ext>
              </a:extLst>
            </p:cNvPr>
            <p:cNvSpPr/>
            <p:nvPr/>
          </p:nvSpPr>
          <p:spPr>
            <a:xfrm>
              <a:off x="1619472" y="2128296"/>
              <a:ext cx="1877796" cy="564201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64B9586D-7035-4214-B153-50B766A6636F}"/>
                </a:ext>
              </a:extLst>
            </p:cNvPr>
            <p:cNvSpPr txBox="1"/>
            <p:nvPr/>
          </p:nvSpPr>
          <p:spPr>
            <a:xfrm>
              <a:off x="1692613" y="2256508"/>
              <a:ext cx="15272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6F4A8417-92B7-4248-B1C4-016234B3CBD1}"/>
                </a:ext>
              </a:extLst>
            </p:cNvPr>
            <p:cNvSpPr txBox="1"/>
            <p:nvPr/>
          </p:nvSpPr>
          <p:spPr>
            <a:xfrm>
              <a:off x="885393" y="2241119"/>
              <a:ext cx="4276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687F88C8-810B-41B6-8372-A1C06B3F0BE1}"/>
              </a:ext>
            </a:extLst>
          </p:cNvPr>
          <p:cNvGrpSpPr/>
          <p:nvPr/>
        </p:nvGrpSpPr>
        <p:grpSpPr>
          <a:xfrm>
            <a:off x="817123" y="5359944"/>
            <a:ext cx="2680145" cy="564201"/>
            <a:chOff x="817123" y="2128296"/>
            <a:chExt cx="2680145" cy="564201"/>
          </a:xfrm>
        </p:grpSpPr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18B54AB5-9BB6-4A9A-BE80-6CFF2C986B05}"/>
                </a:ext>
              </a:extLst>
            </p:cNvPr>
            <p:cNvSpPr/>
            <p:nvPr/>
          </p:nvSpPr>
          <p:spPr>
            <a:xfrm>
              <a:off x="817123" y="2128296"/>
              <a:ext cx="564201" cy="56420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Arrow: Pentagon 198">
              <a:extLst>
                <a:ext uri="{FF2B5EF4-FFF2-40B4-BE49-F238E27FC236}">
                  <a16:creationId xmlns:a16="http://schemas.microsoft.com/office/drawing/2014/main" id="{C76E9F94-EABD-45DA-B95A-BA0BB5997A72}"/>
                </a:ext>
              </a:extLst>
            </p:cNvPr>
            <p:cNvSpPr/>
            <p:nvPr/>
          </p:nvSpPr>
          <p:spPr>
            <a:xfrm>
              <a:off x="1619472" y="2128296"/>
              <a:ext cx="1877796" cy="564201"/>
            </a:xfrm>
            <a:prstGeom prst="homePlat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A61473E0-D3A4-4176-B32D-E7E181DE3047}"/>
                </a:ext>
              </a:extLst>
            </p:cNvPr>
            <p:cNvSpPr txBox="1"/>
            <p:nvPr/>
          </p:nvSpPr>
          <p:spPr>
            <a:xfrm>
              <a:off x="1692613" y="2256508"/>
              <a:ext cx="15272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F6563075-B782-4E5A-8650-FE19EDD6C37A}"/>
                </a:ext>
              </a:extLst>
            </p:cNvPr>
            <p:cNvSpPr txBox="1"/>
            <p:nvPr/>
          </p:nvSpPr>
          <p:spPr>
            <a:xfrm>
              <a:off x="885393" y="2241119"/>
              <a:ext cx="4276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05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59086F11-E869-44EE-818D-7D5BCBE3E18E}"/>
              </a:ext>
            </a:extLst>
          </p:cNvPr>
          <p:cNvGrpSpPr/>
          <p:nvPr/>
        </p:nvGrpSpPr>
        <p:grpSpPr>
          <a:xfrm flipH="1">
            <a:off x="8736298" y="2030707"/>
            <a:ext cx="2919270" cy="769442"/>
            <a:chOff x="4965552" y="1768882"/>
            <a:chExt cx="2583556" cy="769442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71AFB1B9-757A-40AF-8550-4E92A9E98102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DF17C725-DBD2-4328-91FE-88DCBB863DF5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9C6D3DC1-45B4-4474-946D-E5A011F87757}"/>
              </a:ext>
            </a:extLst>
          </p:cNvPr>
          <p:cNvGrpSpPr/>
          <p:nvPr/>
        </p:nvGrpSpPr>
        <p:grpSpPr>
          <a:xfrm flipH="1">
            <a:off x="8736298" y="2836103"/>
            <a:ext cx="2919270" cy="769442"/>
            <a:chOff x="4965552" y="1768882"/>
            <a:chExt cx="2583556" cy="769442"/>
          </a:xfrm>
        </p:grpSpPr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0ED71194-53FA-44EF-B531-E00F36D2C40A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0A7B7647-7A24-4B16-AFB4-73129B13EF38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62ED5DF5-0247-4D71-AF7F-E22F982DB85B}"/>
              </a:ext>
            </a:extLst>
          </p:cNvPr>
          <p:cNvGrpSpPr/>
          <p:nvPr/>
        </p:nvGrpSpPr>
        <p:grpSpPr>
          <a:xfrm flipH="1">
            <a:off x="8736298" y="3641499"/>
            <a:ext cx="2919270" cy="769442"/>
            <a:chOff x="4965552" y="1768882"/>
            <a:chExt cx="2583556" cy="769442"/>
          </a:xfrm>
        </p:grpSpPr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522F14F9-3CBC-4F4D-B40C-CC15F217252D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F0D0A30E-407F-40E6-8C36-40C7368BF533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2044D4C7-9FD0-48C4-B2B0-A73667103D20}"/>
              </a:ext>
            </a:extLst>
          </p:cNvPr>
          <p:cNvGrpSpPr/>
          <p:nvPr/>
        </p:nvGrpSpPr>
        <p:grpSpPr>
          <a:xfrm flipH="1">
            <a:off x="8736298" y="4446895"/>
            <a:ext cx="2919270" cy="769442"/>
            <a:chOff x="4965552" y="1768882"/>
            <a:chExt cx="2583556" cy="769442"/>
          </a:xfrm>
        </p:grpSpPr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139F57A6-4C0F-4449-9390-CC71D3D24FAF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326FB6C3-2858-4B44-8C94-D7900BBE331A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16048D85-6E25-4F8D-A16C-C79EB068997E}"/>
              </a:ext>
            </a:extLst>
          </p:cNvPr>
          <p:cNvGrpSpPr/>
          <p:nvPr/>
        </p:nvGrpSpPr>
        <p:grpSpPr>
          <a:xfrm flipH="1">
            <a:off x="8736298" y="5252291"/>
            <a:ext cx="2919270" cy="769442"/>
            <a:chOff x="4965552" y="1768882"/>
            <a:chExt cx="2583556" cy="769442"/>
          </a:xfrm>
        </p:grpSpPr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6A7C5140-0AD9-4983-BD08-E42410A9B16B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528382C9-B3EB-4D56-8FC1-1A34D71B0C52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105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15</cp:revision>
  <dcterms:created xsi:type="dcterms:W3CDTF">2018-02-18T19:39:47Z</dcterms:created>
  <dcterms:modified xsi:type="dcterms:W3CDTF">2021-04-14T02:42:57Z</dcterms:modified>
</cp:coreProperties>
</file>