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18C35A0-4C5A-403A-BA91-EC3C07F576D2}"/>
              </a:ext>
            </a:extLst>
          </p:cNvPr>
          <p:cNvGrpSpPr/>
          <p:nvPr/>
        </p:nvGrpSpPr>
        <p:grpSpPr>
          <a:xfrm>
            <a:off x="776064" y="2099054"/>
            <a:ext cx="3850258" cy="3879092"/>
            <a:chOff x="4367402" y="1686011"/>
            <a:chExt cx="3457679" cy="3483574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0FF1CFC-86A8-457E-B326-9EA236049A8F}"/>
                </a:ext>
              </a:extLst>
            </p:cNvPr>
            <p:cNvSpPr/>
            <p:nvPr/>
          </p:nvSpPr>
          <p:spPr>
            <a:xfrm>
              <a:off x="6724268" y="2297596"/>
              <a:ext cx="895537" cy="807838"/>
            </a:xfrm>
            <a:custGeom>
              <a:avLst/>
              <a:gdLst>
                <a:gd name="connsiteX0" fmla="*/ 667512 w 895537"/>
                <a:gd name="connsiteY0" fmla="*/ 594574 h 807838"/>
                <a:gd name="connsiteX1" fmla="*/ 880967 w 895537"/>
                <a:gd name="connsiteY1" fmla="*/ 348829 h 807838"/>
                <a:gd name="connsiteX2" fmla="*/ 884587 w 895537"/>
                <a:gd name="connsiteY2" fmla="*/ 285678 h 807838"/>
                <a:gd name="connsiteX3" fmla="*/ 706660 w 895537"/>
                <a:gd name="connsiteY3" fmla="*/ 22788 h 807838"/>
                <a:gd name="connsiteX4" fmla="*/ 648367 w 895537"/>
                <a:gd name="connsiteY4" fmla="*/ 3357 h 807838"/>
                <a:gd name="connsiteX5" fmla="*/ 338709 w 895537"/>
                <a:gd name="connsiteY5" fmla="*/ 108990 h 807838"/>
                <a:gd name="connsiteX6" fmla="*/ 272225 w 895537"/>
                <a:gd name="connsiteY6" fmla="*/ 96893 h 807838"/>
                <a:gd name="connsiteX7" fmla="*/ 236887 w 895537"/>
                <a:gd name="connsiteY7" fmla="*/ 66699 h 807838"/>
                <a:gd name="connsiteX8" fmla="*/ 0 w 895537"/>
                <a:gd name="connsiteY8" fmla="*/ 351687 h 807838"/>
                <a:gd name="connsiteX9" fmla="*/ 312515 w 895537"/>
                <a:gd name="connsiteY9" fmla="*/ 807839 h 807838"/>
                <a:gd name="connsiteX10" fmla="*/ 665035 w 895537"/>
                <a:gd name="connsiteY10" fmla="*/ 688967 h 807838"/>
                <a:gd name="connsiteX11" fmla="*/ 654844 w 895537"/>
                <a:gd name="connsiteY11" fmla="*/ 658011 h 807838"/>
                <a:gd name="connsiteX12" fmla="*/ 667512 w 895537"/>
                <a:gd name="connsiteY12" fmla="*/ 594574 h 807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95537" h="807838">
                  <a:moveTo>
                    <a:pt x="667512" y="594574"/>
                  </a:moveTo>
                  <a:cubicBezTo>
                    <a:pt x="738378" y="512278"/>
                    <a:pt x="810101" y="431125"/>
                    <a:pt x="880967" y="348829"/>
                  </a:cubicBezTo>
                  <a:cubicBezTo>
                    <a:pt x="899541" y="327684"/>
                    <a:pt x="899922" y="309110"/>
                    <a:pt x="884587" y="285678"/>
                  </a:cubicBezTo>
                  <a:cubicBezTo>
                    <a:pt x="824865" y="198334"/>
                    <a:pt x="766382" y="110133"/>
                    <a:pt x="706660" y="22788"/>
                  </a:cubicBezTo>
                  <a:cubicBezTo>
                    <a:pt x="692658" y="2595"/>
                    <a:pt x="672465" y="-5025"/>
                    <a:pt x="648367" y="3357"/>
                  </a:cubicBezTo>
                  <a:cubicBezTo>
                    <a:pt x="544830" y="38505"/>
                    <a:pt x="442246" y="73842"/>
                    <a:pt x="338709" y="108990"/>
                  </a:cubicBezTo>
                  <a:cubicBezTo>
                    <a:pt x="313658" y="117181"/>
                    <a:pt x="292608" y="114324"/>
                    <a:pt x="272225" y="96893"/>
                  </a:cubicBezTo>
                  <a:cubicBezTo>
                    <a:pt x="260699" y="86415"/>
                    <a:pt x="248793" y="76509"/>
                    <a:pt x="236887" y="66699"/>
                  </a:cubicBezTo>
                  <a:lnTo>
                    <a:pt x="0" y="351687"/>
                  </a:lnTo>
                  <a:cubicBezTo>
                    <a:pt x="144018" y="471702"/>
                    <a:pt x="252508" y="630007"/>
                    <a:pt x="312515" y="807839"/>
                  </a:cubicBezTo>
                  <a:lnTo>
                    <a:pt x="665035" y="688967"/>
                  </a:lnTo>
                  <a:cubicBezTo>
                    <a:pt x="661702" y="678680"/>
                    <a:pt x="658368" y="668393"/>
                    <a:pt x="654844" y="658011"/>
                  </a:cubicBezTo>
                  <a:cubicBezTo>
                    <a:pt x="646462" y="634865"/>
                    <a:pt x="651415" y="613243"/>
                    <a:pt x="667512" y="594574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4915471-69A8-46D1-AF7A-1A7860AA9416}"/>
                </a:ext>
              </a:extLst>
            </p:cNvPr>
            <p:cNvSpPr/>
            <p:nvPr/>
          </p:nvSpPr>
          <p:spPr>
            <a:xfrm>
              <a:off x="7037069" y="2986563"/>
              <a:ext cx="788012" cy="770762"/>
            </a:xfrm>
            <a:custGeom>
              <a:avLst/>
              <a:gdLst>
                <a:gd name="connsiteX0" fmla="*/ 36576 w 788012"/>
                <a:gd name="connsiteY0" fmla="*/ 625030 h 770762"/>
                <a:gd name="connsiteX1" fmla="*/ 24194 w 788012"/>
                <a:gd name="connsiteY1" fmla="*/ 682943 h 770762"/>
                <a:gd name="connsiteX2" fmla="*/ 383667 w 788012"/>
                <a:gd name="connsiteY2" fmla="*/ 770763 h 770762"/>
                <a:gd name="connsiteX3" fmla="*/ 396240 w 788012"/>
                <a:gd name="connsiteY3" fmla="*/ 719804 h 770762"/>
                <a:gd name="connsiteX4" fmla="*/ 437388 w 788012"/>
                <a:gd name="connsiteY4" fmla="*/ 677227 h 770762"/>
                <a:gd name="connsiteX5" fmla="*/ 749237 w 788012"/>
                <a:gd name="connsiteY5" fmla="*/ 586740 h 770762"/>
                <a:gd name="connsiteX6" fmla="*/ 770668 w 788012"/>
                <a:gd name="connsiteY6" fmla="*/ 576929 h 770762"/>
                <a:gd name="connsiteX7" fmla="*/ 788003 w 788012"/>
                <a:gd name="connsiteY7" fmla="*/ 540830 h 770762"/>
                <a:gd name="connsiteX8" fmla="*/ 776859 w 788012"/>
                <a:gd name="connsiteY8" fmla="*/ 218884 h 770762"/>
                <a:gd name="connsiteX9" fmla="*/ 740664 w 788012"/>
                <a:gd name="connsiteY9" fmla="*/ 174974 h 770762"/>
                <a:gd name="connsiteX10" fmla="*/ 520922 w 788012"/>
                <a:gd name="connsiteY10" fmla="*/ 120301 h 770762"/>
                <a:gd name="connsiteX11" fmla="*/ 413100 w 788012"/>
                <a:gd name="connsiteY11" fmla="*/ 92869 h 770762"/>
                <a:gd name="connsiteX12" fmla="*/ 370142 w 788012"/>
                <a:gd name="connsiteY12" fmla="*/ 53626 h 770762"/>
                <a:gd name="connsiteX13" fmla="*/ 352520 w 788012"/>
                <a:gd name="connsiteY13" fmla="*/ 0 h 770762"/>
                <a:gd name="connsiteX14" fmla="*/ 0 w 788012"/>
                <a:gd name="connsiteY14" fmla="*/ 118872 h 770762"/>
                <a:gd name="connsiteX15" fmla="*/ 36576 w 788012"/>
                <a:gd name="connsiteY15" fmla="*/ 625030 h 770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8012" h="770762">
                  <a:moveTo>
                    <a:pt x="36576" y="625030"/>
                  </a:moveTo>
                  <a:cubicBezTo>
                    <a:pt x="32957" y="644557"/>
                    <a:pt x="28766" y="663893"/>
                    <a:pt x="24194" y="682943"/>
                  </a:cubicBezTo>
                  <a:lnTo>
                    <a:pt x="383667" y="770763"/>
                  </a:lnTo>
                  <a:cubicBezTo>
                    <a:pt x="387953" y="753904"/>
                    <a:pt x="392144" y="736949"/>
                    <a:pt x="396240" y="719804"/>
                  </a:cubicBezTo>
                  <a:cubicBezTo>
                    <a:pt x="401288" y="697135"/>
                    <a:pt x="415481" y="684085"/>
                    <a:pt x="437388" y="677227"/>
                  </a:cubicBezTo>
                  <a:cubicBezTo>
                    <a:pt x="541973" y="647129"/>
                    <a:pt x="645605" y="616934"/>
                    <a:pt x="749237" y="586740"/>
                  </a:cubicBezTo>
                  <a:cubicBezTo>
                    <a:pt x="756571" y="584168"/>
                    <a:pt x="764858" y="581692"/>
                    <a:pt x="770668" y="576929"/>
                  </a:cubicBezTo>
                  <a:cubicBezTo>
                    <a:pt x="782193" y="567214"/>
                    <a:pt x="788289" y="555593"/>
                    <a:pt x="788003" y="540830"/>
                  </a:cubicBezTo>
                  <a:cubicBezTo>
                    <a:pt x="784003" y="433102"/>
                    <a:pt x="780955" y="325660"/>
                    <a:pt x="776859" y="218884"/>
                  </a:cubicBezTo>
                  <a:cubicBezTo>
                    <a:pt x="775907" y="197167"/>
                    <a:pt x="761429" y="179737"/>
                    <a:pt x="740664" y="174974"/>
                  </a:cubicBezTo>
                  <a:cubicBezTo>
                    <a:pt x="667417" y="156781"/>
                    <a:pt x="594170" y="138589"/>
                    <a:pt x="520922" y="120301"/>
                  </a:cubicBezTo>
                  <a:cubicBezTo>
                    <a:pt x="485299" y="110871"/>
                    <a:pt x="448628" y="102298"/>
                    <a:pt x="413100" y="92869"/>
                  </a:cubicBezTo>
                  <a:cubicBezTo>
                    <a:pt x="391383" y="87916"/>
                    <a:pt x="377190" y="74581"/>
                    <a:pt x="370142" y="53626"/>
                  </a:cubicBezTo>
                  <a:cubicBezTo>
                    <a:pt x="364046" y="35719"/>
                    <a:pt x="358331" y="17907"/>
                    <a:pt x="352520" y="0"/>
                  </a:cubicBezTo>
                  <a:lnTo>
                    <a:pt x="0" y="118872"/>
                  </a:lnTo>
                  <a:cubicBezTo>
                    <a:pt x="53150" y="276606"/>
                    <a:pt x="68390" y="449675"/>
                    <a:pt x="36576" y="62503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090D5BE-7902-4D62-B09B-5F331B348474}"/>
                </a:ext>
              </a:extLst>
            </p:cNvPr>
            <p:cNvSpPr/>
            <p:nvPr/>
          </p:nvSpPr>
          <p:spPr>
            <a:xfrm>
              <a:off x="6202584" y="1770859"/>
              <a:ext cx="759344" cy="878423"/>
            </a:xfrm>
            <a:custGeom>
              <a:avLst/>
              <a:gdLst>
                <a:gd name="connsiteX0" fmla="*/ 55054 w 759344"/>
                <a:gd name="connsiteY0" fmla="*/ 661063 h 878423"/>
                <a:gd name="connsiteX1" fmla="*/ 521780 w 759344"/>
                <a:gd name="connsiteY1" fmla="*/ 878424 h 878423"/>
                <a:gd name="connsiteX2" fmla="*/ 758666 w 759344"/>
                <a:gd name="connsiteY2" fmla="*/ 593436 h 878423"/>
                <a:gd name="connsiteX3" fmla="*/ 731901 w 759344"/>
                <a:gd name="connsiteY3" fmla="*/ 571052 h 878423"/>
                <a:gd name="connsiteX4" fmla="*/ 711041 w 759344"/>
                <a:gd name="connsiteY4" fmla="*/ 518188 h 878423"/>
                <a:gd name="connsiteX5" fmla="*/ 719709 w 759344"/>
                <a:gd name="connsiteY5" fmla="*/ 453990 h 878423"/>
                <a:gd name="connsiteX6" fmla="*/ 753904 w 759344"/>
                <a:gd name="connsiteY6" fmla="*/ 222723 h 878423"/>
                <a:gd name="connsiteX7" fmla="*/ 758762 w 759344"/>
                <a:gd name="connsiteY7" fmla="*/ 185290 h 878423"/>
                <a:gd name="connsiteX8" fmla="*/ 730758 w 759344"/>
                <a:gd name="connsiteY8" fmla="*/ 134045 h 878423"/>
                <a:gd name="connsiteX9" fmla="*/ 436245 w 759344"/>
                <a:gd name="connsiteY9" fmla="*/ 4981 h 878423"/>
                <a:gd name="connsiteX10" fmla="*/ 378714 w 759344"/>
                <a:gd name="connsiteY10" fmla="*/ 19078 h 878423"/>
                <a:gd name="connsiteX11" fmla="*/ 236220 w 759344"/>
                <a:gd name="connsiteY11" fmla="*/ 198243 h 878423"/>
                <a:gd name="connsiteX12" fmla="*/ 172879 w 759344"/>
                <a:gd name="connsiteY12" fmla="*/ 277015 h 878423"/>
                <a:gd name="connsiteX13" fmla="*/ 159639 w 759344"/>
                <a:gd name="connsiteY13" fmla="*/ 290350 h 878423"/>
                <a:gd name="connsiteX14" fmla="*/ 126492 w 759344"/>
                <a:gd name="connsiteY14" fmla="*/ 300066 h 878423"/>
                <a:gd name="connsiteX15" fmla="*/ 42386 w 759344"/>
                <a:gd name="connsiteY15" fmla="*/ 287588 h 878423"/>
                <a:gd name="connsiteX16" fmla="*/ 0 w 759344"/>
                <a:gd name="connsiteY16" fmla="*/ 652396 h 878423"/>
                <a:gd name="connsiteX17" fmla="*/ 55054 w 759344"/>
                <a:gd name="connsiteY17" fmla="*/ 661063 h 87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59344" h="878423">
                  <a:moveTo>
                    <a:pt x="55054" y="661063"/>
                  </a:moveTo>
                  <a:cubicBezTo>
                    <a:pt x="233267" y="693163"/>
                    <a:pt x="391954" y="770220"/>
                    <a:pt x="521780" y="878424"/>
                  </a:cubicBezTo>
                  <a:lnTo>
                    <a:pt x="758666" y="593436"/>
                  </a:lnTo>
                  <a:cubicBezTo>
                    <a:pt x="749618" y="586006"/>
                    <a:pt x="740664" y="578577"/>
                    <a:pt x="731901" y="571052"/>
                  </a:cubicBezTo>
                  <a:cubicBezTo>
                    <a:pt x="715708" y="557336"/>
                    <a:pt x="708279" y="539239"/>
                    <a:pt x="711041" y="518188"/>
                  </a:cubicBezTo>
                  <a:cubicBezTo>
                    <a:pt x="713804" y="497138"/>
                    <a:pt x="716947" y="475135"/>
                    <a:pt x="719709" y="453990"/>
                  </a:cubicBezTo>
                  <a:cubicBezTo>
                    <a:pt x="730663" y="377504"/>
                    <a:pt x="742760" y="300161"/>
                    <a:pt x="753904" y="222723"/>
                  </a:cubicBezTo>
                  <a:cubicBezTo>
                    <a:pt x="755237" y="210245"/>
                    <a:pt x="757428" y="197863"/>
                    <a:pt x="758762" y="185290"/>
                  </a:cubicBezTo>
                  <a:cubicBezTo>
                    <a:pt x="762000" y="162334"/>
                    <a:pt x="751618" y="143761"/>
                    <a:pt x="730758" y="134045"/>
                  </a:cubicBezTo>
                  <a:cubicBezTo>
                    <a:pt x="632650" y="90706"/>
                    <a:pt x="534352" y="48320"/>
                    <a:pt x="436245" y="4981"/>
                  </a:cubicBezTo>
                  <a:cubicBezTo>
                    <a:pt x="413575" y="-5020"/>
                    <a:pt x="393954" y="219"/>
                    <a:pt x="378714" y="19078"/>
                  </a:cubicBezTo>
                  <a:cubicBezTo>
                    <a:pt x="331470" y="79181"/>
                    <a:pt x="283464" y="138141"/>
                    <a:pt x="236220" y="198243"/>
                  </a:cubicBezTo>
                  <a:cubicBezTo>
                    <a:pt x="214884" y="223771"/>
                    <a:pt x="194310" y="250536"/>
                    <a:pt x="172879" y="277015"/>
                  </a:cubicBezTo>
                  <a:cubicBezTo>
                    <a:pt x="169164" y="281206"/>
                    <a:pt x="164306" y="286255"/>
                    <a:pt x="159639" y="290350"/>
                  </a:cubicBezTo>
                  <a:cubicBezTo>
                    <a:pt x="150114" y="299399"/>
                    <a:pt x="139732" y="302447"/>
                    <a:pt x="126492" y="300066"/>
                  </a:cubicBezTo>
                  <a:cubicBezTo>
                    <a:pt x="98965" y="295018"/>
                    <a:pt x="70580" y="290731"/>
                    <a:pt x="42386" y="287588"/>
                  </a:cubicBezTo>
                  <a:lnTo>
                    <a:pt x="0" y="652396"/>
                  </a:lnTo>
                  <a:cubicBezTo>
                    <a:pt x="18383" y="654872"/>
                    <a:pt x="36671" y="657730"/>
                    <a:pt x="55054" y="661063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9959B24-FEA3-4A10-8D34-854C050E9C28}"/>
                </a:ext>
              </a:extLst>
            </p:cNvPr>
            <p:cNvSpPr/>
            <p:nvPr/>
          </p:nvSpPr>
          <p:spPr>
            <a:xfrm>
              <a:off x="6777799" y="3669411"/>
              <a:ext cx="889471" cy="791703"/>
            </a:xfrm>
            <a:custGeom>
              <a:avLst/>
              <a:gdLst>
                <a:gd name="connsiteX0" fmla="*/ 0 w 889471"/>
                <a:gd name="connsiteY0" fmla="*/ 492061 h 791703"/>
                <a:gd name="connsiteX1" fmla="*/ 256603 w 889471"/>
                <a:gd name="connsiteY1" fmla="*/ 751808 h 791703"/>
                <a:gd name="connsiteX2" fmla="*/ 299371 w 889471"/>
                <a:gd name="connsiteY2" fmla="*/ 711136 h 791703"/>
                <a:gd name="connsiteX3" fmla="*/ 355949 w 889471"/>
                <a:gd name="connsiteY3" fmla="*/ 696849 h 791703"/>
                <a:gd name="connsiteX4" fmla="*/ 557212 w 889471"/>
                <a:gd name="connsiteY4" fmla="*/ 755999 h 791703"/>
                <a:gd name="connsiteX5" fmla="*/ 673703 w 889471"/>
                <a:gd name="connsiteY5" fmla="*/ 789908 h 791703"/>
                <a:gd name="connsiteX6" fmla="*/ 725805 w 889471"/>
                <a:gd name="connsiteY6" fmla="*/ 768001 h 791703"/>
                <a:gd name="connsiteX7" fmla="*/ 808006 w 889471"/>
                <a:gd name="connsiteY7" fmla="*/ 628841 h 791703"/>
                <a:gd name="connsiteX8" fmla="*/ 880777 w 889471"/>
                <a:gd name="connsiteY8" fmla="*/ 503682 h 791703"/>
                <a:gd name="connsiteX9" fmla="*/ 873443 w 889471"/>
                <a:gd name="connsiteY9" fmla="*/ 441484 h 791703"/>
                <a:gd name="connsiteX10" fmla="*/ 644747 w 889471"/>
                <a:gd name="connsiteY10" fmla="*/ 198787 h 791703"/>
                <a:gd name="connsiteX11" fmla="*/ 629412 w 889471"/>
                <a:gd name="connsiteY11" fmla="*/ 142970 h 791703"/>
                <a:gd name="connsiteX12" fmla="*/ 643033 w 889471"/>
                <a:gd name="connsiteY12" fmla="*/ 87821 h 791703"/>
                <a:gd name="connsiteX13" fmla="*/ 283559 w 889471"/>
                <a:gd name="connsiteY13" fmla="*/ 0 h 791703"/>
                <a:gd name="connsiteX14" fmla="*/ 0 w 889471"/>
                <a:gd name="connsiteY14" fmla="*/ 492061 h 791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9471" h="791703">
                  <a:moveTo>
                    <a:pt x="0" y="492061"/>
                  </a:moveTo>
                  <a:lnTo>
                    <a:pt x="256603" y="751808"/>
                  </a:lnTo>
                  <a:cubicBezTo>
                    <a:pt x="270796" y="738187"/>
                    <a:pt x="284988" y="724471"/>
                    <a:pt x="299371" y="711136"/>
                  </a:cubicBezTo>
                  <a:cubicBezTo>
                    <a:pt x="315944" y="695516"/>
                    <a:pt x="334423" y="691039"/>
                    <a:pt x="355949" y="696849"/>
                  </a:cubicBezTo>
                  <a:cubicBezTo>
                    <a:pt x="423100" y="715899"/>
                    <a:pt x="490157" y="735997"/>
                    <a:pt x="557212" y="755999"/>
                  </a:cubicBezTo>
                  <a:cubicBezTo>
                    <a:pt x="596456" y="767048"/>
                    <a:pt x="634460" y="778859"/>
                    <a:pt x="673703" y="789908"/>
                  </a:cubicBezTo>
                  <a:cubicBezTo>
                    <a:pt x="694277" y="795623"/>
                    <a:pt x="714375" y="787527"/>
                    <a:pt x="725805" y="768001"/>
                  </a:cubicBezTo>
                  <a:cubicBezTo>
                    <a:pt x="753809" y="722090"/>
                    <a:pt x="780955" y="675037"/>
                    <a:pt x="808006" y="628841"/>
                  </a:cubicBezTo>
                  <a:cubicBezTo>
                    <a:pt x="832294" y="587121"/>
                    <a:pt x="856488" y="545401"/>
                    <a:pt x="880777" y="503682"/>
                  </a:cubicBezTo>
                  <a:cubicBezTo>
                    <a:pt x="894778" y="480727"/>
                    <a:pt x="891540" y="460534"/>
                    <a:pt x="873443" y="441484"/>
                  </a:cubicBezTo>
                  <a:cubicBezTo>
                    <a:pt x="796861" y="360807"/>
                    <a:pt x="721328" y="279368"/>
                    <a:pt x="644747" y="198787"/>
                  </a:cubicBezTo>
                  <a:cubicBezTo>
                    <a:pt x="628936" y="183166"/>
                    <a:pt x="624650" y="163735"/>
                    <a:pt x="629412" y="142970"/>
                  </a:cubicBezTo>
                  <a:cubicBezTo>
                    <a:pt x="633793" y="124396"/>
                    <a:pt x="638366" y="106108"/>
                    <a:pt x="643033" y="87821"/>
                  </a:cubicBezTo>
                  <a:lnTo>
                    <a:pt x="283559" y="0"/>
                  </a:lnTo>
                  <a:cubicBezTo>
                    <a:pt x="236315" y="193548"/>
                    <a:pt x="135731" y="362045"/>
                    <a:pt x="0" y="49206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4463690-F315-4E8F-AEB6-1298FD34BABE}"/>
                </a:ext>
              </a:extLst>
            </p:cNvPr>
            <p:cNvSpPr/>
            <p:nvPr/>
          </p:nvSpPr>
          <p:spPr>
            <a:xfrm>
              <a:off x="6264591" y="4161377"/>
              <a:ext cx="769905" cy="887778"/>
            </a:xfrm>
            <a:custGeom>
              <a:avLst/>
              <a:gdLst>
                <a:gd name="connsiteX0" fmla="*/ 0 w 769905"/>
                <a:gd name="connsiteY0" fmla="*/ 264605 h 887778"/>
                <a:gd name="connsiteX1" fmla="*/ 68104 w 769905"/>
                <a:gd name="connsiteY1" fmla="*/ 617506 h 887778"/>
                <a:gd name="connsiteX2" fmla="*/ 146209 w 769905"/>
                <a:gd name="connsiteY2" fmla="*/ 603409 h 887778"/>
                <a:gd name="connsiteX3" fmla="*/ 202121 w 769905"/>
                <a:gd name="connsiteY3" fmla="*/ 625316 h 887778"/>
                <a:gd name="connsiteX4" fmla="*/ 412052 w 769905"/>
                <a:gd name="connsiteY4" fmla="*/ 868585 h 887778"/>
                <a:gd name="connsiteX5" fmla="*/ 473583 w 769905"/>
                <a:gd name="connsiteY5" fmla="*/ 880777 h 887778"/>
                <a:gd name="connsiteX6" fmla="*/ 731901 w 769905"/>
                <a:gd name="connsiteY6" fmla="*/ 750094 h 887778"/>
                <a:gd name="connsiteX7" fmla="*/ 760190 w 769905"/>
                <a:gd name="connsiteY7" fmla="*/ 691420 h 887778"/>
                <a:gd name="connsiteX8" fmla="*/ 700183 w 769905"/>
                <a:gd name="connsiteY8" fmla="*/ 368427 h 887778"/>
                <a:gd name="connsiteX9" fmla="*/ 720281 w 769905"/>
                <a:gd name="connsiteY9" fmla="*/ 306324 h 887778"/>
                <a:gd name="connsiteX10" fmla="*/ 769906 w 769905"/>
                <a:gd name="connsiteY10" fmla="*/ 259747 h 887778"/>
                <a:gd name="connsiteX11" fmla="*/ 513302 w 769905"/>
                <a:gd name="connsiteY11" fmla="*/ 0 h 887778"/>
                <a:gd name="connsiteX12" fmla="*/ 0 w 769905"/>
                <a:gd name="connsiteY12" fmla="*/ 264605 h 887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9905" h="887778">
                  <a:moveTo>
                    <a:pt x="0" y="264605"/>
                  </a:moveTo>
                  <a:lnTo>
                    <a:pt x="68104" y="617506"/>
                  </a:lnTo>
                  <a:cubicBezTo>
                    <a:pt x="94107" y="612743"/>
                    <a:pt x="120110" y="608076"/>
                    <a:pt x="146209" y="603409"/>
                  </a:cubicBezTo>
                  <a:cubicBezTo>
                    <a:pt x="168497" y="599599"/>
                    <a:pt x="186595" y="607790"/>
                    <a:pt x="202121" y="625316"/>
                  </a:cubicBezTo>
                  <a:cubicBezTo>
                    <a:pt x="271748" y="706660"/>
                    <a:pt x="342329" y="788194"/>
                    <a:pt x="412052" y="868585"/>
                  </a:cubicBezTo>
                  <a:cubicBezTo>
                    <a:pt x="429863" y="889444"/>
                    <a:pt x="448818" y="892969"/>
                    <a:pt x="473583" y="880777"/>
                  </a:cubicBezTo>
                  <a:cubicBezTo>
                    <a:pt x="559975" y="837628"/>
                    <a:pt x="645509" y="793242"/>
                    <a:pt x="731901" y="750094"/>
                  </a:cubicBezTo>
                  <a:cubicBezTo>
                    <a:pt x="756857" y="736949"/>
                    <a:pt x="765810" y="719995"/>
                    <a:pt x="760190" y="691420"/>
                  </a:cubicBezTo>
                  <a:cubicBezTo>
                    <a:pt x="740474" y="583787"/>
                    <a:pt x="719804" y="476059"/>
                    <a:pt x="700183" y="368427"/>
                  </a:cubicBezTo>
                  <a:cubicBezTo>
                    <a:pt x="695801" y="344043"/>
                    <a:pt x="701516" y="323564"/>
                    <a:pt x="720281" y="306324"/>
                  </a:cubicBezTo>
                  <a:cubicBezTo>
                    <a:pt x="737235" y="291084"/>
                    <a:pt x="753618" y="275463"/>
                    <a:pt x="769906" y="259747"/>
                  </a:cubicBezTo>
                  <a:lnTo>
                    <a:pt x="513302" y="0"/>
                  </a:lnTo>
                  <a:cubicBezTo>
                    <a:pt x="372809" y="134683"/>
                    <a:pt x="194882" y="227933"/>
                    <a:pt x="0" y="26460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9E211F7-66FD-4CB3-B420-5ABAA6D72F71}"/>
                </a:ext>
              </a:extLst>
            </p:cNvPr>
            <p:cNvSpPr/>
            <p:nvPr/>
          </p:nvSpPr>
          <p:spPr>
            <a:xfrm>
              <a:off x="4367402" y="1686011"/>
              <a:ext cx="1965483" cy="3483574"/>
            </a:xfrm>
            <a:custGeom>
              <a:avLst/>
              <a:gdLst>
                <a:gd name="connsiteX0" fmla="*/ 1524000 w 1965483"/>
                <a:gd name="connsiteY0" fmla="*/ 2740066 h 3483574"/>
                <a:gd name="connsiteX1" fmla="*/ 712280 w 1965483"/>
                <a:gd name="connsiteY1" fmla="*/ 1558299 h 3483574"/>
                <a:gd name="connsiteX2" fmla="*/ 1835182 w 1965483"/>
                <a:gd name="connsiteY2" fmla="*/ 737435 h 3483574"/>
                <a:gd name="connsiteX3" fmla="*/ 1877568 w 1965483"/>
                <a:gd name="connsiteY3" fmla="*/ 372627 h 3483574"/>
                <a:gd name="connsiteX4" fmla="*/ 1863090 w 1965483"/>
                <a:gd name="connsiteY4" fmla="*/ 371103 h 3483574"/>
                <a:gd name="connsiteX5" fmla="*/ 1811084 w 1965483"/>
                <a:gd name="connsiteY5" fmla="*/ 333194 h 3483574"/>
                <a:gd name="connsiteX6" fmla="*/ 1675924 w 1965483"/>
                <a:gd name="connsiteY6" fmla="*/ 34871 h 3483574"/>
                <a:gd name="connsiteX7" fmla="*/ 1640872 w 1965483"/>
                <a:gd name="connsiteY7" fmla="*/ 1057 h 3483574"/>
                <a:gd name="connsiteX8" fmla="*/ 1621346 w 1965483"/>
                <a:gd name="connsiteY8" fmla="*/ 485 h 3483574"/>
                <a:gd name="connsiteX9" fmla="*/ 1309878 w 1965483"/>
                <a:gd name="connsiteY9" fmla="*/ 45920 h 3483574"/>
                <a:gd name="connsiteX10" fmla="*/ 1269683 w 1965483"/>
                <a:gd name="connsiteY10" fmla="*/ 88687 h 3483574"/>
                <a:gd name="connsiteX11" fmla="*/ 1254347 w 1965483"/>
                <a:gd name="connsiteY11" fmla="*/ 238039 h 3483574"/>
                <a:gd name="connsiteX12" fmla="*/ 1239012 w 1965483"/>
                <a:gd name="connsiteY12" fmla="*/ 387391 h 3483574"/>
                <a:gd name="connsiteX13" fmla="*/ 1234916 w 1965483"/>
                <a:gd name="connsiteY13" fmla="*/ 421014 h 3483574"/>
                <a:gd name="connsiteX14" fmla="*/ 1203960 w 1965483"/>
                <a:gd name="connsiteY14" fmla="*/ 461495 h 3483574"/>
                <a:gd name="connsiteX15" fmla="*/ 1097090 w 1965483"/>
                <a:gd name="connsiteY15" fmla="*/ 509787 h 3483574"/>
                <a:gd name="connsiteX16" fmla="*/ 1038320 w 1965483"/>
                <a:gd name="connsiteY16" fmla="*/ 503977 h 3483574"/>
                <a:gd name="connsiteX17" fmla="*/ 760762 w 1965483"/>
                <a:gd name="connsiteY17" fmla="*/ 325002 h 3483574"/>
                <a:gd name="connsiteX18" fmla="*/ 693039 w 1965483"/>
                <a:gd name="connsiteY18" fmla="*/ 330336 h 3483574"/>
                <a:gd name="connsiteX19" fmla="*/ 468440 w 1965483"/>
                <a:gd name="connsiteY19" fmla="*/ 524075 h 3483574"/>
                <a:gd name="connsiteX20" fmla="*/ 456247 w 1965483"/>
                <a:gd name="connsiteY20" fmla="*/ 585606 h 3483574"/>
                <a:gd name="connsiteX21" fmla="*/ 600075 w 1965483"/>
                <a:gd name="connsiteY21" fmla="*/ 868880 h 3483574"/>
                <a:gd name="connsiteX22" fmla="*/ 596360 w 1965483"/>
                <a:gd name="connsiteY22" fmla="*/ 937841 h 3483574"/>
                <a:gd name="connsiteX23" fmla="*/ 525399 w 1965483"/>
                <a:gd name="connsiteY23" fmla="*/ 1047569 h 3483574"/>
                <a:gd name="connsiteX24" fmla="*/ 471202 w 1965483"/>
                <a:gd name="connsiteY24" fmla="*/ 1075953 h 3483574"/>
                <a:gd name="connsiteX25" fmla="*/ 136589 w 1965483"/>
                <a:gd name="connsiteY25" fmla="*/ 1075953 h 3483574"/>
                <a:gd name="connsiteX26" fmla="*/ 91726 w 1965483"/>
                <a:gd name="connsiteY26" fmla="*/ 1107005 h 3483574"/>
                <a:gd name="connsiteX27" fmla="*/ 35052 w 1965483"/>
                <a:gd name="connsiteY27" fmla="*/ 1284170 h 3483574"/>
                <a:gd name="connsiteX28" fmla="*/ 9620 w 1965483"/>
                <a:gd name="connsiteY28" fmla="*/ 1375705 h 3483574"/>
                <a:gd name="connsiteX29" fmla="*/ 0 w 1965483"/>
                <a:gd name="connsiteY29" fmla="*/ 1428854 h 3483574"/>
                <a:gd name="connsiteX30" fmla="*/ 115062 w 1965483"/>
                <a:gd name="connsiteY30" fmla="*/ 1497815 h 3483574"/>
                <a:gd name="connsiteX31" fmla="*/ 310991 w 1965483"/>
                <a:gd name="connsiteY31" fmla="*/ 1612877 h 3483574"/>
                <a:gd name="connsiteX32" fmla="*/ 340138 w 1965483"/>
                <a:gd name="connsiteY32" fmla="*/ 1663265 h 3483574"/>
                <a:gd name="connsiteX33" fmla="*/ 340519 w 1965483"/>
                <a:gd name="connsiteY33" fmla="*/ 1823285 h 3483574"/>
                <a:gd name="connsiteX34" fmla="*/ 311658 w 1965483"/>
                <a:gd name="connsiteY34" fmla="*/ 1873958 h 3483574"/>
                <a:gd name="connsiteX35" fmla="*/ 30766 w 1965483"/>
                <a:gd name="connsiteY35" fmla="*/ 2053504 h 3483574"/>
                <a:gd name="connsiteX36" fmla="*/ 11430 w 1965483"/>
                <a:gd name="connsiteY36" fmla="*/ 2105892 h 3483574"/>
                <a:gd name="connsiteX37" fmla="*/ 95822 w 1965483"/>
                <a:gd name="connsiteY37" fmla="*/ 2381259 h 3483574"/>
                <a:gd name="connsiteX38" fmla="*/ 144685 w 1965483"/>
                <a:gd name="connsiteY38" fmla="*/ 2414692 h 3483574"/>
                <a:gd name="connsiteX39" fmla="*/ 413576 w 1965483"/>
                <a:gd name="connsiteY39" fmla="*/ 2403738 h 3483574"/>
                <a:gd name="connsiteX40" fmla="*/ 470916 w 1965483"/>
                <a:gd name="connsiteY40" fmla="*/ 2401357 h 3483574"/>
                <a:gd name="connsiteX41" fmla="*/ 523113 w 1965483"/>
                <a:gd name="connsiteY41" fmla="*/ 2427551 h 3483574"/>
                <a:gd name="connsiteX42" fmla="*/ 616268 w 1965483"/>
                <a:gd name="connsiteY42" fmla="*/ 2568140 h 3483574"/>
                <a:gd name="connsiteX43" fmla="*/ 619792 w 1965483"/>
                <a:gd name="connsiteY43" fmla="*/ 2629671 h 3483574"/>
                <a:gd name="connsiteX44" fmla="*/ 486156 w 1965483"/>
                <a:gd name="connsiteY44" fmla="*/ 2922375 h 3483574"/>
                <a:gd name="connsiteX45" fmla="*/ 501682 w 1965483"/>
                <a:gd name="connsiteY45" fmla="*/ 2988002 h 3483574"/>
                <a:gd name="connsiteX46" fmla="*/ 715804 w 1965483"/>
                <a:gd name="connsiteY46" fmla="*/ 3165262 h 3483574"/>
                <a:gd name="connsiteX47" fmla="*/ 774573 w 1965483"/>
                <a:gd name="connsiteY47" fmla="*/ 3166119 h 3483574"/>
                <a:gd name="connsiteX48" fmla="*/ 1037749 w 1965483"/>
                <a:gd name="connsiteY48" fmla="*/ 2981334 h 3483574"/>
                <a:gd name="connsiteX49" fmla="*/ 1108805 w 1965483"/>
                <a:gd name="connsiteY49" fmla="*/ 2973619 h 3483574"/>
                <a:gd name="connsiteX50" fmla="*/ 1254538 w 1965483"/>
                <a:gd name="connsiteY50" fmla="*/ 3035436 h 3483574"/>
                <a:gd name="connsiteX51" fmla="*/ 1293495 w 1965483"/>
                <a:gd name="connsiteY51" fmla="*/ 3085728 h 3483574"/>
                <a:gd name="connsiteX52" fmla="*/ 1337501 w 1965483"/>
                <a:gd name="connsiteY52" fmla="*/ 3399863 h 3483574"/>
                <a:gd name="connsiteX53" fmla="*/ 1365409 w 1965483"/>
                <a:gd name="connsiteY53" fmla="*/ 3446154 h 3483574"/>
                <a:gd name="connsiteX54" fmla="*/ 1454658 w 1965483"/>
                <a:gd name="connsiteY54" fmla="*/ 3462347 h 3483574"/>
                <a:gd name="connsiteX55" fmla="*/ 1519619 w 1965483"/>
                <a:gd name="connsiteY55" fmla="*/ 3472158 h 3483574"/>
                <a:gd name="connsiteX56" fmla="*/ 1673638 w 1965483"/>
                <a:gd name="connsiteY56" fmla="*/ 3483492 h 3483574"/>
                <a:gd name="connsiteX57" fmla="*/ 1720406 w 1965483"/>
                <a:gd name="connsiteY57" fmla="*/ 3452726 h 3483574"/>
                <a:gd name="connsiteX58" fmla="*/ 1809179 w 1965483"/>
                <a:gd name="connsiteY58" fmla="*/ 3234318 h 3483574"/>
                <a:gd name="connsiteX59" fmla="*/ 1846421 w 1965483"/>
                <a:gd name="connsiteY59" fmla="*/ 3142974 h 3483574"/>
                <a:gd name="connsiteX60" fmla="*/ 1889189 w 1965483"/>
                <a:gd name="connsiteY60" fmla="*/ 3107541 h 3483574"/>
                <a:gd name="connsiteX61" fmla="*/ 1965484 w 1965483"/>
                <a:gd name="connsiteY61" fmla="*/ 3092777 h 3483574"/>
                <a:gd name="connsiteX62" fmla="*/ 1897380 w 1965483"/>
                <a:gd name="connsiteY62" fmla="*/ 2739876 h 3483574"/>
                <a:gd name="connsiteX63" fmla="*/ 1524000 w 1965483"/>
                <a:gd name="connsiteY63" fmla="*/ 2740066 h 3483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965483" h="3483574">
                  <a:moveTo>
                    <a:pt x="1524000" y="2740066"/>
                  </a:moveTo>
                  <a:cubicBezTo>
                    <a:pt x="973360" y="2638053"/>
                    <a:pt x="609791" y="2111797"/>
                    <a:pt x="712280" y="1558299"/>
                  </a:cubicBezTo>
                  <a:cubicBezTo>
                    <a:pt x="811816" y="1020803"/>
                    <a:pt x="1311593" y="670569"/>
                    <a:pt x="1835182" y="737435"/>
                  </a:cubicBezTo>
                  <a:lnTo>
                    <a:pt x="1877568" y="372627"/>
                  </a:lnTo>
                  <a:cubicBezTo>
                    <a:pt x="1872710" y="372056"/>
                    <a:pt x="1867948" y="371484"/>
                    <a:pt x="1863090" y="371103"/>
                  </a:cubicBezTo>
                  <a:cubicBezTo>
                    <a:pt x="1838992" y="368722"/>
                    <a:pt x="1821752" y="355768"/>
                    <a:pt x="1811084" y="333194"/>
                  </a:cubicBezTo>
                  <a:cubicBezTo>
                    <a:pt x="1766316" y="233848"/>
                    <a:pt x="1720691" y="134216"/>
                    <a:pt x="1675924" y="34871"/>
                  </a:cubicBezTo>
                  <a:cubicBezTo>
                    <a:pt x="1668018" y="18678"/>
                    <a:pt x="1658779" y="5248"/>
                    <a:pt x="1640872" y="1057"/>
                  </a:cubicBezTo>
                  <a:cubicBezTo>
                    <a:pt x="1634204" y="-181"/>
                    <a:pt x="1628394" y="-277"/>
                    <a:pt x="1621346" y="485"/>
                  </a:cubicBezTo>
                  <a:cubicBezTo>
                    <a:pt x="1517618" y="14963"/>
                    <a:pt x="1413796" y="30489"/>
                    <a:pt x="1309878" y="45920"/>
                  </a:cubicBezTo>
                  <a:cubicBezTo>
                    <a:pt x="1286637" y="49539"/>
                    <a:pt x="1271969" y="65541"/>
                    <a:pt x="1269683" y="88687"/>
                  </a:cubicBezTo>
                  <a:cubicBezTo>
                    <a:pt x="1264539" y="138788"/>
                    <a:pt x="1259491" y="187937"/>
                    <a:pt x="1254347" y="238039"/>
                  </a:cubicBezTo>
                  <a:cubicBezTo>
                    <a:pt x="1249204" y="288140"/>
                    <a:pt x="1244156" y="337289"/>
                    <a:pt x="1239012" y="387391"/>
                  </a:cubicBezTo>
                  <a:cubicBezTo>
                    <a:pt x="1238060" y="398059"/>
                    <a:pt x="1236917" y="409584"/>
                    <a:pt x="1234916" y="421014"/>
                  </a:cubicBezTo>
                  <a:cubicBezTo>
                    <a:pt x="1231487" y="439969"/>
                    <a:pt x="1221105" y="453875"/>
                    <a:pt x="1203960" y="461495"/>
                  </a:cubicBezTo>
                  <a:cubicBezTo>
                    <a:pt x="1168622" y="477688"/>
                    <a:pt x="1133285" y="493785"/>
                    <a:pt x="1097090" y="509787"/>
                  </a:cubicBezTo>
                  <a:cubicBezTo>
                    <a:pt x="1076801" y="518836"/>
                    <a:pt x="1056704" y="516169"/>
                    <a:pt x="1038320" y="503977"/>
                  </a:cubicBezTo>
                  <a:cubicBezTo>
                    <a:pt x="945261" y="443874"/>
                    <a:pt x="852869" y="384914"/>
                    <a:pt x="760762" y="325002"/>
                  </a:cubicBezTo>
                  <a:cubicBezTo>
                    <a:pt x="734378" y="308429"/>
                    <a:pt x="717328" y="310238"/>
                    <a:pt x="693039" y="330336"/>
                  </a:cubicBezTo>
                  <a:cubicBezTo>
                    <a:pt x="617506" y="395106"/>
                    <a:pt x="543020" y="459114"/>
                    <a:pt x="468440" y="524075"/>
                  </a:cubicBezTo>
                  <a:cubicBezTo>
                    <a:pt x="447580" y="541886"/>
                    <a:pt x="444056" y="560841"/>
                    <a:pt x="456247" y="585606"/>
                  </a:cubicBezTo>
                  <a:cubicBezTo>
                    <a:pt x="503968" y="679618"/>
                    <a:pt x="551402" y="774582"/>
                    <a:pt x="600075" y="868880"/>
                  </a:cubicBezTo>
                  <a:cubicBezTo>
                    <a:pt x="612267" y="893645"/>
                    <a:pt x="611315" y="915076"/>
                    <a:pt x="596360" y="937841"/>
                  </a:cubicBezTo>
                  <a:cubicBezTo>
                    <a:pt x="573119" y="973845"/>
                    <a:pt x="548831" y="1010612"/>
                    <a:pt x="525399" y="1047569"/>
                  </a:cubicBezTo>
                  <a:cubicBezTo>
                    <a:pt x="512064" y="1066714"/>
                    <a:pt x="494633" y="1076334"/>
                    <a:pt x="471202" y="1075953"/>
                  </a:cubicBezTo>
                  <a:cubicBezTo>
                    <a:pt x="359283" y="1076239"/>
                    <a:pt x="248507" y="1075763"/>
                    <a:pt x="136589" y="1075953"/>
                  </a:cubicBezTo>
                  <a:cubicBezTo>
                    <a:pt x="114967" y="1075953"/>
                    <a:pt x="98203" y="1087574"/>
                    <a:pt x="91726" y="1107005"/>
                  </a:cubicBezTo>
                  <a:cubicBezTo>
                    <a:pt x="71342" y="1165107"/>
                    <a:pt x="51721" y="1224353"/>
                    <a:pt x="35052" y="1284170"/>
                  </a:cubicBezTo>
                  <a:cubicBezTo>
                    <a:pt x="26480" y="1315031"/>
                    <a:pt x="18098" y="1344844"/>
                    <a:pt x="9620" y="1375705"/>
                  </a:cubicBezTo>
                  <a:cubicBezTo>
                    <a:pt x="6382" y="1393802"/>
                    <a:pt x="3239" y="1410852"/>
                    <a:pt x="0" y="1428854"/>
                  </a:cubicBezTo>
                  <a:cubicBezTo>
                    <a:pt x="37529" y="1454286"/>
                    <a:pt x="76962" y="1475241"/>
                    <a:pt x="115062" y="1497815"/>
                  </a:cubicBezTo>
                  <a:cubicBezTo>
                    <a:pt x="179737" y="1536106"/>
                    <a:pt x="245364" y="1574492"/>
                    <a:pt x="310991" y="1612877"/>
                  </a:cubicBezTo>
                  <a:cubicBezTo>
                    <a:pt x="330518" y="1624307"/>
                    <a:pt x="340233" y="1640786"/>
                    <a:pt x="340138" y="1663265"/>
                  </a:cubicBezTo>
                  <a:cubicBezTo>
                    <a:pt x="340328" y="1716319"/>
                    <a:pt x="340328" y="1770230"/>
                    <a:pt x="340519" y="1823285"/>
                  </a:cubicBezTo>
                  <a:cubicBezTo>
                    <a:pt x="339566" y="1844716"/>
                    <a:pt x="330422" y="1862623"/>
                    <a:pt x="311658" y="1873958"/>
                  </a:cubicBezTo>
                  <a:cubicBezTo>
                    <a:pt x="218408" y="1933584"/>
                    <a:pt x="124016" y="1993877"/>
                    <a:pt x="30766" y="2053504"/>
                  </a:cubicBezTo>
                  <a:cubicBezTo>
                    <a:pt x="12954" y="2065029"/>
                    <a:pt x="5429" y="2085222"/>
                    <a:pt x="11430" y="2105892"/>
                  </a:cubicBezTo>
                  <a:cubicBezTo>
                    <a:pt x="39910" y="2197427"/>
                    <a:pt x="67342" y="2289724"/>
                    <a:pt x="95822" y="2381259"/>
                  </a:cubicBezTo>
                  <a:cubicBezTo>
                    <a:pt x="102489" y="2404024"/>
                    <a:pt x="119920" y="2416026"/>
                    <a:pt x="144685" y="2414692"/>
                  </a:cubicBezTo>
                  <a:cubicBezTo>
                    <a:pt x="234601" y="2411358"/>
                    <a:pt x="323660" y="2406977"/>
                    <a:pt x="413576" y="2403738"/>
                  </a:cubicBezTo>
                  <a:cubicBezTo>
                    <a:pt x="432340" y="2403262"/>
                    <a:pt x="451199" y="2401738"/>
                    <a:pt x="470916" y="2401357"/>
                  </a:cubicBezTo>
                  <a:cubicBezTo>
                    <a:pt x="492633" y="2400405"/>
                    <a:pt x="510826" y="2408596"/>
                    <a:pt x="523113" y="2427551"/>
                  </a:cubicBezTo>
                  <a:cubicBezTo>
                    <a:pt x="553879" y="2474318"/>
                    <a:pt x="585597" y="2521372"/>
                    <a:pt x="616268" y="2568140"/>
                  </a:cubicBezTo>
                  <a:cubicBezTo>
                    <a:pt x="629317" y="2588142"/>
                    <a:pt x="629507" y="2608811"/>
                    <a:pt x="619792" y="2629671"/>
                  </a:cubicBezTo>
                  <a:cubicBezTo>
                    <a:pt x="575501" y="2727588"/>
                    <a:pt x="530447" y="2824458"/>
                    <a:pt x="486156" y="2922375"/>
                  </a:cubicBezTo>
                  <a:cubicBezTo>
                    <a:pt x="473202" y="2950473"/>
                    <a:pt x="476917" y="2967809"/>
                    <a:pt x="501682" y="2988002"/>
                  </a:cubicBezTo>
                  <a:cubicBezTo>
                    <a:pt x="573405" y="3047152"/>
                    <a:pt x="644081" y="3106112"/>
                    <a:pt x="715804" y="3165262"/>
                  </a:cubicBezTo>
                  <a:cubicBezTo>
                    <a:pt x="733711" y="3180311"/>
                    <a:pt x="754285" y="3180121"/>
                    <a:pt x="774573" y="3166119"/>
                  </a:cubicBezTo>
                  <a:cubicBezTo>
                    <a:pt x="862298" y="3104492"/>
                    <a:pt x="950785" y="3044104"/>
                    <a:pt x="1037749" y="2981334"/>
                  </a:cubicBezTo>
                  <a:cubicBezTo>
                    <a:pt x="1060418" y="2964856"/>
                    <a:pt x="1083469" y="2962189"/>
                    <a:pt x="1108805" y="2973619"/>
                  </a:cubicBezTo>
                  <a:cubicBezTo>
                    <a:pt x="1156907" y="2995145"/>
                    <a:pt x="1206341" y="3014862"/>
                    <a:pt x="1254538" y="3035436"/>
                  </a:cubicBezTo>
                  <a:cubicBezTo>
                    <a:pt x="1277398" y="3044485"/>
                    <a:pt x="1290066" y="3061535"/>
                    <a:pt x="1293495" y="3085728"/>
                  </a:cubicBezTo>
                  <a:cubicBezTo>
                    <a:pt x="1307878" y="3190408"/>
                    <a:pt x="1323118" y="3295183"/>
                    <a:pt x="1337501" y="3399863"/>
                  </a:cubicBezTo>
                  <a:cubicBezTo>
                    <a:pt x="1339786" y="3419865"/>
                    <a:pt x="1347597" y="3436058"/>
                    <a:pt x="1365409" y="3446154"/>
                  </a:cubicBezTo>
                  <a:cubicBezTo>
                    <a:pt x="1395794" y="3451679"/>
                    <a:pt x="1425226" y="3457013"/>
                    <a:pt x="1454658" y="3462347"/>
                  </a:cubicBezTo>
                  <a:cubicBezTo>
                    <a:pt x="1474946" y="3464061"/>
                    <a:pt x="1495235" y="3465776"/>
                    <a:pt x="1519619" y="3472158"/>
                  </a:cubicBezTo>
                  <a:cubicBezTo>
                    <a:pt x="1570863" y="3476539"/>
                    <a:pt x="1622012" y="3480920"/>
                    <a:pt x="1673638" y="3483492"/>
                  </a:cubicBezTo>
                  <a:cubicBezTo>
                    <a:pt x="1696022" y="3484635"/>
                    <a:pt x="1711738" y="3473777"/>
                    <a:pt x="1720406" y="3452726"/>
                  </a:cubicBezTo>
                  <a:cubicBezTo>
                    <a:pt x="1750409" y="3379670"/>
                    <a:pt x="1779175" y="3307375"/>
                    <a:pt x="1809179" y="3234318"/>
                  </a:cubicBezTo>
                  <a:cubicBezTo>
                    <a:pt x="1821561" y="3204219"/>
                    <a:pt x="1834039" y="3173073"/>
                    <a:pt x="1846421" y="3142974"/>
                  </a:cubicBezTo>
                  <a:cubicBezTo>
                    <a:pt x="1854803" y="3123924"/>
                    <a:pt x="1868805" y="3111732"/>
                    <a:pt x="1889189" y="3107541"/>
                  </a:cubicBezTo>
                  <a:cubicBezTo>
                    <a:pt x="1914430" y="3102397"/>
                    <a:pt x="1939957" y="3097539"/>
                    <a:pt x="1965484" y="3092777"/>
                  </a:cubicBezTo>
                  <a:lnTo>
                    <a:pt x="1897380" y="2739876"/>
                  </a:lnTo>
                  <a:cubicBezTo>
                    <a:pt x="1777556" y="2762450"/>
                    <a:pt x="1651540" y="2763688"/>
                    <a:pt x="1524000" y="274006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131498A-109A-4CF2-8491-8770DBDBB6AE}"/>
              </a:ext>
            </a:extLst>
          </p:cNvPr>
          <p:cNvGrpSpPr/>
          <p:nvPr/>
        </p:nvGrpSpPr>
        <p:grpSpPr>
          <a:xfrm>
            <a:off x="1612425" y="2971821"/>
            <a:ext cx="2156339" cy="2123826"/>
            <a:chOff x="1612425" y="2971821"/>
            <a:chExt cx="2156339" cy="2123826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1CDEAE7-76D7-4CAB-BAC2-E5EB25C35855}"/>
                </a:ext>
              </a:extLst>
            </p:cNvPr>
            <p:cNvGrpSpPr/>
            <p:nvPr/>
          </p:nvGrpSpPr>
          <p:grpSpPr>
            <a:xfrm>
              <a:off x="1612425" y="2971821"/>
              <a:ext cx="2156339" cy="2123826"/>
              <a:chOff x="1612425" y="2971821"/>
              <a:chExt cx="2156339" cy="2123826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165BDE1B-CB58-49E2-9318-09DE2A72CE43}"/>
                  </a:ext>
                </a:extLst>
              </p:cNvPr>
              <p:cNvSpPr/>
              <p:nvPr/>
            </p:nvSpPr>
            <p:spPr>
              <a:xfrm>
                <a:off x="1612425" y="2971821"/>
                <a:ext cx="2123826" cy="212382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Isosceles Triangle 30">
                <a:extLst>
                  <a:ext uri="{FF2B5EF4-FFF2-40B4-BE49-F238E27FC236}">
                    <a16:creationId xmlns:a16="http://schemas.microsoft.com/office/drawing/2014/main" id="{08E84CE7-1EAB-4466-BA89-27ED0E3C9B9F}"/>
                  </a:ext>
                </a:extLst>
              </p:cNvPr>
              <p:cNvSpPr/>
              <p:nvPr/>
            </p:nvSpPr>
            <p:spPr>
              <a:xfrm rot="3301870">
                <a:off x="3480531" y="3220635"/>
                <a:ext cx="309583" cy="266882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D7437FF-E3AA-4C65-A005-42E66C167ED4}"/>
                </a:ext>
              </a:extLst>
            </p:cNvPr>
            <p:cNvSpPr/>
            <p:nvPr/>
          </p:nvSpPr>
          <p:spPr>
            <a:xfrm>
              <a:off x="1681976" y="3041372"/>
              <a:ext cx="1984724" cy="19847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30185E3-FA8F-4D5B-B2AD-3218826277FB}"/>
              </a:ext>
            </a:extLst>
          </p:cNvPr>
          <p:cNvGrpSpPr/>
          <p:nvPr/>
        </p:nvGrpSpPr>
        <p:grpSpPr>
          <a:xfrm>
            <a:off x="1945908" y="3814790"/>
            <a:ext cx="1444674" cy="944806"/>
            <a:chOff x="1356525" y="3068969"/>
            <a:chExt cx="1444674" cy="94480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86B5C96-C1A8-4FB1-A224-2158AEE10C67}"/>
                </a:ext>
              </a:extLst>
            </p:cNvPr>
            <p:cNvSpPr txBox="1"/>
            <p:nvPr/>
          </p:nvSpPr>
          <p:spPr>
            <a:xfrm>
              <a:off x="1356525" y="3367444"/>
              <a:ext cx="1444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FAD02E-E093-47EA-B691-225142848493}"/>
                </a:ext>
              </a:extLst>
            </p:cNvPr>
            <p:cNvSpPr txBox="1"/>
            <p:nvPr/>
          </p:nvSpPr>
          <p:spPr>
            <a:xfrm>
              <a:off x="1356525" y="3068969"/>
              <a:ext cx="144467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5" name="Block Arc 14">
            <a:extLst>
              <a:ext uri="{FF2B5EF4-FFF2-40B4-BE49-F238E27FC236}">
                <a16:creationId xmlns:a16="http://schemas.microsoft.com/office/drawing/2014/main" id="{46A90FCF-4D45-4EFE-982C-1343BF818368}"/>
              </a:ext>
            </a:extLst>
          </p:cNvPr>
          <p:cNvSpPr/>
          <p:nvPr/>
        </p:nvSpPr>
        <p:spPr>
          <a:xfrm rot="16200000">
            <a:off x="2422367" y="3266011"/>
            <a:ext cx="491756" cy="49208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6" name="자유형 25">
            <a:extLst>
              <a:ext uri="{FF2B5EF4-FFF2-40B4-BE49-F238E27FC236}">
                <a16:creationId xmlns:a16="http://schemas.microsoft.com/office/drawing/2014/main" id="{B9A99423-2F7A-468D-A60D-0080DCEEA6B1}"/>
              </a:ext>
            </a:extLst>
          </p:cNvPr>
          <p:cNvSpPr/>
          <p:nvPr/>
        </p:nvSpPr>
        <p:spPr>
          <a:xfrm flipV="1">
            <a:off x="5237595" y="2579812"/>
            <a:ext cx="621792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7" name="자유형 27">
            <a:extLst>
              <a:ext uri="{FF2B5EF4-FFF2-40B4-BE49-F238E27FC236}">
                <a16:creationId xmlns:a16="http://schemas.microsoft.com/office/drawing/2014/main" id="{C73CF2A0-8E2E-431C-B572-F097A3BF7969}"/>
              </a:ext>
            </a:extLst>
          </p:cNvPr>
          <p:cNvSpPr/>
          <p:nvPr/>
        </p:nvSpPr>
        <p:spPr>
          <a:xfrm flipV="1">
            <a:off x="5237595" y="3490482"/>
            <a:ext cx="621792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8" name="자유형 29">
            <a:extLst>
              <a:ext uri="{FF2B5EF4-FFF2-40B4-BE49-F238E27FC236}">
                <a16:creationId xmlns:a16="http://schemas.microsoft.com/office/drawing/2014/main" id="{1977C7DB-C322-48A7-8F30-31C61BBCA122}"/>
              </a:ext>
            </a:extLst>
          </p:cNvPr>
          <p:cNvSpPr/>
          <p:nvPr/>
        </p:nvSpPr>
        <p:spPr>
          <a:xfrm flipV="1">
            <a:off x="5237595" y="4401152"/>
            <a:ext cx="621792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9" name="자유형 30">
            <a:extLst>
              <a:ext uri="{FF2B5EF4-FFF2-40B4-BE49-F238E27FC236}">
                <a16:creationId xmlns:a16="http://schemas.microsoft.com/office/drawing/2014/main" id="{D0DACC9B-67C1-46FC-8FE0-9FEA9B266CF2}"/>
              </a:ext>
            </a:extLst>
          </p:cNvPr>
          <p:cNvSpPr/>
          <p:nvPr/>
        </p:nvSpPr>
        <p:spPr>
          <a:xfrm flipV="1">
            <a:off x="5237595" y="5311822"/>
            <a:ext cx="621792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0" name="Oval 10">
            <a:extLst>
              <a:ext uri="{FF2B5EF4-FFF2-40B4-BE49-F238E27FC236}">
                <a16:creationId xmlns:a16="http://schemas.microsoft.com/office/drawing/2014/main" id="{314E83FF-53EC-4C3B-BD6B-A27533350F5F}"/>
              </a:ext>
            </a:extLst>
          </p:cNvPr>
          <p:cNvSpPr/>
          <p:nvPr/>
        </p:nvSpPr>
        <p:spPr>
          <a:xfrm>
            <a:off x="5199537" y="2771366"/>
            <a:ext cx="573285" cy="573285"/>
          </a:xfrm>
          <a:prstGeom prst="ellipse">
            <a:avLst/>
          </a:prstGeom>
          <a:solidFill>
            <a:schemeClr val="accent2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sz="27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1" name="Oval 10">
            <a:extLst>
              <a:ext uri="{FF2B5EF4-FFF2-40B4-BE49-F238E27FC236}">
                <a16:creationId xmlns:a16="http://schemas.microsoft.com/office/drawing/2014/main" id="{2FE4B807-429E-4AFE-A104-CE554B2D6DBC}"/>
              </a:ext>
            </a:extLst>
          </p:cNvPr>
          <p:cNvSpPr/>
          <p:nvPr/>
        </p:nvSpPr>
        <p:spPr>
          <a:xfrm>
            <a:off x="5199536" y="3682034"/>
            <a:ext cx="573285" cy="573285"/>
          </a:xfrm>
          <a:prstGeom prst="ellipse">
            <a:avLst/>
          </a:prstGeom>
          <a:solidFill>
            <a:schemeClr val="accent3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sz="27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2" name="Oval 10">
            <a:extLst>
              <a:ext uri="{FF2B5EF4-FFF2-40B4-BE49-F238E27FC236}">
                <a16:creationId xmlns:a16="http://schemas.microsoft.com/office/drawing/2014/main" id="{E4D3474C-BACE-486F-BF5A-B24DEDDF2453}"/>
              </a:ext>
            </a:extLst>
          </p:cNvPr>
          <p:cNvSpPr/>
          <p:nvPr/>
        </p:nvSpPr>
        <p:spPr>
          <a:xfrm>
            <a:off x="5199535" y="4592708"/>
            <a:ext cx="573285" cy="573285"/>
          </a:xfrm>
          <a:prstGeom prst="ellipse">
            <a:avLst/>
          </a:prstGeom>
          <a:solidFill>
            <a:schemeClr val="accent4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sz="27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3" name="Oval 10">
            <a:extLst>
              <a:ext uri="{FF2B5EF4-FFF2-40B4-BE49-F238E27FC236}">
                <a16:creationId xmlns:a16="http://schemas.microsoft.com/office/drawing/2014/main" id="{5C7F15A3-C748-4702-842F-27EBA5EF72B6}"/>
              </a:ext>
            </a:extLst>
          </p:cNvPr>
          <p:cNvSpPr/>
          <p:nvPr/>
        </p:nvSpPr>
        <p:spPr>
          <a:xfrm>
            <a:off x="5199534" y="5503378"/>
            <a:ext cx="573285" cy="573285"/>
          </a:xfrm>
          <a:prstGeom prst="ellipse">
            <a:avLst/>
          </a:prstGeom>
          <a:solidFill>
            <a:schemeClr val="accent5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sz="27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4" name="Oval 10">
            <a:extLst>
              <a:ext uri="{FF2B5EF4-FFF2-40B4-BE49-F238E27FC236}">
                <a16:creationId xmlns:a16="http://schemas.microsoft.com/office/drawing/2014/main" id="{26166073-D99D-4F2A-BECA-3506367E1650}"/>
              </a:ext>
            </a:extLst>
          </p:cNvPr>
          <p:cNvSpPr/>
          <p:nvPr/>
        </p:nvSpPr>
        <p:spPr>
          <a:xfrm>
            <a:off x="5191720" y="1860695"/>
            <a:ext cx="573285" cy="573285"/>
          </a:xfrm>
          <a:prstGeom prst="ellipse">
            <a:avLst/>
          </a:prstGeom>
          <a:solidFill>
            <a:schemeClr val="accent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sz="27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A57FD0-19D2-411E-A1B2-4FBAFBBCB2FB}"/>
              </a:ext>
            </a:extLst>
          </p:cNvPr>
          <p:cNvSpPr txBox="1"/>
          <p:nvPr/>
        </p:nvSpPr>
        <p:spPr>
          <a:xfrm>
            <a:off x="5991623" y="5559187"/>
            <a:ext cx="355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BEA25A5-3152-48D9-8074-B803698CED40}"/>
              </a:ext>
            </a:extLst>
          </p:cNvPr>
          <p:cNvSpPr txBox="1"/>
          <p:nvPr/>
        </p:nvSpPr>
        <p:spPr>
          <a:xfrm>
            <a:off x="5991622" y="4648515"/>
            <a:ext cx="355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FA606E-B5AC-4175-8E2F-8D5308637F6C}"/>
              </a:ext>
            </a:extLst>
          </p:cNvPr>
          <p:cNvSpPr txBox="1"/>
          <p:nvPr/>
        </p:nvSpPr>
        <p:spPr>
          <a:xfrm>
            <a:off x="5991621" y="3737845"/>
            <a:ext cx="355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A4B71D-3BF4-474F-83C1-D030F198F1CA}"/>
              </a:ext>
            </a:extLst>
          </p:cNvPr>
          <p:cNvSpPr txBox="1"/>
          <p:nvPr/>
        </p:nvSpPr>
        <p:spPr>
          <a:xfrm>
            <a:off x="5991620" y="2827175"/>
            <a:ext cx="355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2ECB307-808D-4CB7-8FCF-61FBD573601B}"/>
              </a:ext>
            </a:extLst>
          </p:cNvPr>
          <p:cNvSpPr txBox="1"/>
          <p:nvPr/>
        </p:nvSpPr>
        <p:spPr>
          <a:xfrm>
            <a:off x="5991619" y="1916505"/>
            <a:ext cx="355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B313687-5972-4A61-8D7E-2767F59D08C2}"/>
              </a:ext>
            </a:extLst>
          </p:cNvPr>
          <p:cNvSpPr txBox="1"/>
          <p:nvPr/>
        </p:nvSpPr>
        <p:spPr>
          <a:xfrm>
            <a:off x="9675044" y="1793393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1"/>
                </a:solidFill>
              </a:rPr>
              <a:t>A </a:t>
            </a:r>
            <a:r>
              <a:rPr lang="en-US" altLang="ko-KR" sz="2000" dirty="0">
                <a:solidFill>
                  <a:schemeClr val="accent1"/>
                </a:solidFill>
              </a:rPr>
              <a:t>Contents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F8F643C-83A3-4E5C-9762-EF71004FD780}"/>
              </a:ext>
            </a:extLst>
          </p:cNvPr>
          <p:cNvSpPr txBox="1"/>
          <p:nvPr/>
        </p:nvSpPr>
        <p:spPr>
          <a:xfrm>
            <a:off x="9675044" y="2704064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2"/>
                </a:solidFill>
              </a:rPr>
              <a:t>B </a:t>
            </a:r>
            <a:r>
              <a:rPr lang="en-US" altLang="ko-KR" sz="2000" dirty="0">
                <a:solidFill>
                  <a:schemeClr val="accent2"/>
                </a:solidFill>
              </a:rPr>
              <a:t>Contents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F972A37-1C4A-4D01-88D8-2141CE717CA5}"/>
              </a:ext>
            </a:extLst>
          </p:cNvPr>
          <p:cNvSpPr txBox="1"/>
          <p:nvPr/>
        </p:nvSpPr>
        <p:spPr>
          <a:xfrm>
            <a:off x="9675044" y="3614733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3"/>
                </a:solidFill>
              </a:rPr>
              <a:t>C </a:t>
            </a:r>
            <a:r>
              <a:rPr lang="en-US" altLang="ko-KR" sz="2000" dirty="0">
                <a:solidFill>
                  <a:schemeClr val="accent3"/>
                </a:solidFill>
              </a:rPr>
              <a:t>Contents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DFE145C-EEA8-4226-8053-40512D0D0070}"/>
              </a:ext>
            </a:extLst>
          </p:cNvPr>
          <p:cNvSpPr txBox="1"/>
          <p:nvPr/>
        </p:nvSpPr>
        <p:spPr>
          <a:xfrm>
            <a:off x="9675044" y="4525406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4"/>
                </a:solidFill>
              </a:rPr>
              <a:t>D </a:t>
            </a:r>
            <a:r>
              <a:rPr lang="en-US" altLang="ko-KR" sz="2000" dirty="0">
                <a:solidFill>
                  <a:schemeClr val="accent4"/>
                </a:solidFill>
              </a:rPr>
              <a:t>Contents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F8D40A9-0EB7-46EE-82E2-18CBD6F1FBE0}"/>
              </a:ext>
            </a:extLst>
          </p:cNvPr>
          <p:cNvSpPr txBox="1"/>
          <p:nvPr/>
        </p:nvSpPr>
        <p:spPr>
          <a:xfrm>
            <a:off x="9675044" y="5436076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5"/>
                </a:solidFill>
              </a:rPr>
              <a:t>E </a:t>
            </a:r>
            <a:r>
              <a:rPr lang="en-US" altLang="ko-KR" sz="2000" dirty="0">
                <a:solidFill>
                  <a:schemeClr val="accent5"/>
                </a:solidFill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11371</TotalTime>
  <Words>96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71</cp:revision>
  <dcterms:created xsi:type="dcterms:W3CDTF">2018-02-18T19:39:47Z</dcterms:created>
  <dcterms:modified xsi:type="dcterms:W3CDTF">2021-04-14T06:55:59Z</dcterms:modified>
</cp:coreProperties>
</file>