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8" name="Up Arrow 3">
            <a:extLst>
              <a:ext uri="{FF2B5EF4-FFF2-40B4-BE49-F238E27FC236}">
                <a16:creationId xmlns:a16="http://schemas.microsoft.com/office/drawing/2014/main" id="{267A470B-FEC1-4BE6-87EC-0306DB9D357B}"/>
              </a:ext>
            </a:extLst>
          </p:cNvPr>
          <p:cNvSpPr/>
          <p:nvPr/>
        </p:nvSpPr>
        <p:spPr>
          <a:xfrm rot="10800000">
            <a:off x="5805666" y="5028172"/>
            <a:ext cx="563305" cy="724249"/>
          </a:xfrm>
          <a:prstGeom prst="upArrow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ECE42EB-9CD1-475D-92E1-037B333CE55C}"/>
              </a:ext>
            </a:extLst>
          </p:cNvPr>
          <p:cNvSpPr/>
          <p:nvPr/>
        </p:nvSpPr>
        <p:spPr>
          <a:xfrm>
            <a:off x="4418873" y="2675058"/>
            <a:ext cx="3312400" cy="2609519"/>
          </a:xfrm>
          <a:custGeom>
            <a:avLst/>
            <a:gdLst>
              <a:gd name="connsiteX0" fmla="*/ 1643106 w 3312400"/>
              <a:gd name="connsiteY0" fmla="*/ 1157672 h 2609519"/>
              <a:gd name="connsiteX1" fmla="*/ 1656201 w 3312400"/>
              <a:gd name="connsiteY1" fmla="*/ 1158132 h 2609519"/>
              <a:gd name="connsiteX2" fmla="*/ 1656517 w 3312400"/>
              <a:gd name="connsiteY2" fmla="*/ 1158121 h 2609519"/>
              <a:gd name="connsiteX3" fmla="*/ 1656201 w 3312400"/>
              <a:gd name="connsiteY3" fmla="*/ 103299 h 2609519"/>
              <a:gd name="connsiteX4" fmla="*/ 1643576 w 3312400"/>
              <a:gd name="connsiteY4" fmla="*/ 103743 h 2609519"/>
              <a:gd name="connsiteX5" fmla="*/ 1656505 w 3312400"/>
              <a:gd name="connsiteY5" fmla="*/ 103310 h 2609519"/>
              <a:gd name="connsiteX6" fmla="*/ 1656200 w 3312400"/>
              <a:gd name="connsiteY6" fmla="*/ 0 h 2609519"/>
              <a:gd name="connsiteX7" fmla="*/ 3312400 w 3312400"/>
              <a:gd name="connsiteY7" fmla="*/ 637305 h 2609519"/>
              <a:gd name="connsiteX8" fmla="*/ 3303849 w 3312400"/>
              <a:gd name="connsiteY8" fmla="*/ 702466 h 2609519"/>
              <a:gd name="connsiteX9" fmla="*/ 3299563 w 3312400"/>
              <a:gd name="connsiteY9" fmla="*/ 713273 h 2609519"/>
              <a:gd name="connsiteX10" fmla="*/ 3231189 w 3312400"/>
              <a:gd name="connsiteY10" fmla="*/ 833918 h 2609519"/>
              <a:gd name="connsiteX11" fmla="*/ 2085018 w 3312400"/>
              <a:gd name="connsiteY11" fmla="*/ 2536640 h 2609519"/>
              <a:gd name="connsiteX12" fmla="*/ 2080940 w 3312400"/>
              <a:gd name="connsiteY12" fmla="*/ 2536640 h 2609519"/>
              <a:gd name="connsiteX13" fmla="*/ 2078562 w 3312400"/>
              <a:gd name="connsiteY13" fmla="*/ 2541302 h 2609519"/>
              <a:gd name="connsiteX14" fmla="*/ 1655154 w 3312400"/>
              <a:gd name="connsiteY14" fmla="*/ 2609519 h 2609519"/>
              <a:gd name="connsiteX15" fmla="*/ 1231746 w 3312400"/>
              <a:gd name="connsiteY15" fmla="*/ 2541302 h 2609519"/>
              <a:gd name="connsiteX16" fmla="*/ 1229368 w 3312400"/>
              <a:gd name="connsiteY16" fmla="*/ 2536640 h 2609519"/>
              <a:gd name="connsiteX17" fmla="*/ 1227382 w 3312400"/>
              <a:gd name="connsiteY17" fmla="*/ 2536640 h 2609519"/>
              <a:gd name="connsiteX18" fmla="*/ 81211 w 3312400"/>
              <a:gd name="connsiteY18" fmla="*/ 833918 h 2609519"/>
              <a:gd name="connsiteX19" fmla="*/ 12838 w 3312400"/>
              <a:gd name="connsiteY19" fmla="*/ 713273 h 2609519"/>
              <a:gd name="connsiteX20" fmla="*/ 8551 w 3312400"/>
              <a:gd name="connsiteY20" fmla="*/ 702466 h 2609519"/>
              <a:gd name="connsiteX21" fmla="*/ 0 w 3312400"/>
              <a:gd name="connsiteY21" fmla="*/ 637305 h 2609519"/>
              <a:gd name="connsiteX22" fmla="*/ 1656200 w 3312400"/>
              <a:gd name="connsiteY22" fmla="*/ 0 h 2609519"/>
              <a:gd name="connsiteX0" fmla="*/ 1656517 w 3312400"/>
              <a:gd name="connsiteY0" fmla="*/ 1158121 h 2609519"/>
              <a:gd name="connsiteX1" fmla="*/ 1656201 w 3312400"/>
              <a:gd name="connsiteY1" fmla="*/ 1158132 h 2609519"/>
              <a:gd name="connsiteX2" fmla="*/ 1656517 w 3312400"/>
              <a:gd name="connsiteY2" fmla="*/ 1158121 h 2609519"/>
              <a:gd name="connsiteX3" fmla="*/ 1656201 w 3312400"/>
              <a:gd name="connsiteY3" fmla="*/ 103299 h 2609519"/>
              <a:gd name="connsiteX4" fmla="*/ 1643576 w 3312400"/>
              <a:gd name="connsiteY4" fmla="*/ 103743 h 2609519"/>
              <a:gd name="connsiteX5" fmla="*/ 1656505 w 3312400"/>
              <a:gd name="connsiteY5" fmla="*/ 103310 h 2609519"/>
              <a:gd name="connsiteX6" fmla="*/ 1656201 w 3312400"/>
              <a:gd name="connsiteY6" fmla="*/ 103299 h 2609519"/>
              <a:gd name="connsiteX7" fmla="*/ 1656200 w 3312400"/>
              <a:gd name="connsiteY7" fmla="*/ 0 h 2609519"/>
              <a:gd name="connsiteX8" fmla="*/ 3312400 w 3312400"/>
              <a:gd name="connsiteY8" fmla="*/ 637305 h 2609519"/>
              <a:gd name="connsiteX9" fmla="*/ 3303849 w 3312400"/>
              <a:gd name="connsiteY9" fmla="*/ 702466 h 2609519"/>
              <a:gd name="connsiteX10" fmla="*/ 3299563 w 3312400"/>
              <a:gd name="connsiteY10" fmla="*/ 713273 h 2609519"/>
              <a:gd name="connsiteX11" fmla="*/ 3231189 w 3312400"/>
              <a:gd name="connsiteY11" fmla="*/ 833918 h 2609519"/>
              <a:gd name="connsiteX12" fmla="*/ 2085018 w 3312400"/>
              <a:gd name="connsiteY12" fmla="*/ 2536640 h 2609519"/>
              <a:gd name="connsiteX13" fmla="*/ 2080940 w 3312400"/>
              <a:gd name="connsiteY13" fmla="*/ 2536640 h 2609519"/>
              <a:gd name="connsiteX14" fmla="*/ 2078562 w 3312400"/>
              <a:gd name="connsiteY14" fmla="*/ 2541302 h 2609519"/>
              <a:gd name="connsiteX15" fmla="*/ 1655154 w 3312400"/>
              <a:gd name="connsiteY15" fmla="*/ 2609519 h 2609519"/>
              <a:gd name="connsiteX16" fmla="*/ 1231746 w 3312400"/>
              <a:gd name="connsiteY16" fmla="*/ 2541302 h 2609519"/>
              <a:gd name="connsiteX17" fmla="*/ 1229368 w 3312400"/>
              <a:gd name="connsiteY17" fmla="*/ 2536640 h 2609519"/>
              <a:gd name="connsiteX18" fmla="*/ 1227382 w 3312400"/>
              <a:gd name="connsiteY18" fmla="*/ 2536640 h 2609519"/>
              <a:gd name="connsiteX19" fmla="*/ 81211 w 3312400"/>
              <a:gd name="connsiteY19" fmla="*/ 833918 h 2609519"/>
              <a:gd name="connsiteX20" fmla="*/ 12838 w 3312400"/>
              <a:gd name="connsiteY20" fmla="*/ 713273 h 2609519"/>
              <a:gd name="connsiteX21" fmla="*/ 8551 w 3312400"/>
              <a:gd name="connsiteY21" fmla="*/ 702466 h 2609519"/>
              <a:gd name="connsiteX22" fmla="*/ 0 w 3312400"/>
              <a:gd name="connsiteY22" fmla="*/ 637305 h 2609519"/>
              <a:gd name="connsiteX23" fmla="*/ 1656200 w 3312400"/>
              <a:gd name="connsiteY23" fmla="*/ 0 h 2609519"/>
              <a:gd name="connsiteX0" fmla="*/ 1656201 w 3312400"/>
              <a:gd name="connsiteY0" fmla="*/ 103299 h 2609519"/>
              <a:gd name="connsiteX1" fmla="*/ 1643576 w 3312400"/>
              <a:gd name="connsiteY1" fmla="*/ 103743 h 2609519"/>
              <a:gd name="connsiteX2" fmla="*/ 1656505 w 3312400"/>
              <a:gd name="connsiteY2" fmla="*/ 103310 h 2609519"/>
              <a:gd name="connsiteX3" fmla="*/ 1656201 w 3312400"/>
              <a:gd name="connsiteY3" fmla="*/ 103299 h 2609519"/>
              <a:gd name="connsiteX4" fmla="*/ 1656200 w 3312400"/>
              <a:gd name="connsiteY4" fmla="*/ 0 h 2609519"/>
              <a:gd name="connsiteX5" fmla="*/ 3312400 w 3312400"/>
              <a:gd name="connsiteY5" fmla="*/ 637305 h 2609519"/>
              <a:gd name="connsiteX6" fmla="*/ 3303849 w 3312400"/>
              <a:gd name="connsiteY6" fmla="*/ 702466 h 2609519"/>
              <a:gd name="connsiteX7" fmla="*/ 3299563 w 3312400"/>
              <a:gd name="connsiteY7" fmla="*/ 713273 h 2609519"/>
              <a:gd name="connsiteX8" fmla="*/ 3231189 w 3312400"/>
              <a:gd name="connsiteY8" fmla="*/ 833918 h 2609519"/>
              <a:gd name="connsiteX9" fmla="*/ 2085018 w 3312400"/>
              <a:gd name="connsiteY9" fmla="*/ 2536640 h 2609519"/>
              <a:gd name="connsiteX10" fmla="*/ 2080940 w 3312400"/>
              <a:gd name="connsiteY10" fmla="*/ 2536640 h 2609519"/>
              <a:gd name="connsiteX11" fmla="*/ 2078562 w 3312400"/>
              <a:gd name="connsiteY11" fmla="*/ 2541302 h 2609519"/>
              <a:gd name="connsiteX12" fmla="*/ 1655154 w 3312400"/>
              <a:gd name="connsiteY12" fmla="*/ 2609519 h 2609519"/>
              <a:gd name="connsiteX13" fmla="*/ 1231746 w 3312400"/>
              <a:gd name="connsiteY13" fmla="*/ 2541302 h 2609519"/>
              <a:gd name="connsiteX14" fmla="*/ 1229368 w 3312400"/>
              <a:gd name="connsiteY14" fmla="*/ 2536640 h 2609519"/>
              <a:gd name="connsiteX15" fmla="*/ 1227382 w 3312400"/>
              <a:gd name="connsiteY15" fmla="*/ 2536640 h 2609519"/>
              <a:gd name="connsiteX16" fmla="*/ 81211 w 3312400"/>
              <a:gd name="connsiteY16" fmla="*/ 833918 h 2609519"/>
              <a:gd name="connsiteX17" fmla="*/ 12838 w 3312400"/>
              <a:gd name="connsiteY17" fmla="*/ 713273 h 2609519"/>
              <a:gd name="connsiteX18" fmla="*/ 8551 w 3312400"/>
              <a:gd name="connsiteY18" fmla="*/ 702466 h 2609519"/>
              <a:gd name="connsiteX19" fmla="*/ 0 w 3312400"/>
              <a:gd name="connsiteY19" fmla="*/ 637305 h 2609519"/>
              <a:gd name="connsiteX20" fmla="*/ 1656200 w 3312400"/>
              <a:gd name="connsiteY20" fmla="*/ 0 h 2609519"/>
              <a:gd name="connsiteX0" fmla="*/ 1656505 w 3312400"/>
              <a:gd name="connsiteY0" fmla="*/ 103310 h 2609519"/>
              <a:gd name="connsiteX1" fmla="*/ 1643576 w 3312400"/>
              <a:gd name="connsiteY1" fmla="*/ 103743 h 2609519"/>
              <a:gd name="connsiteX2" fmla="*/ 1656505 w 3312400"/>
              <a:gd name="connsiteY2" fmla="*/ 103310 h 2609519"/>
              <a:gd name="connsiteX3" fmla="*/ 1656200 w 3312400"/>
              <a:gd name="connsiteY3" fmla="*/ 0 h 2609519"/>
              <a:gd name="connsiteX4" fmla="*/ 3312400 w 3312400"/>
              <a:gd name="connsiteY4" fmla="*/ 637305 h 2609519"/>
              <a:gd name="connsiteX5" fmla="*/ 3303849 w 3312400"/>
              <a:gd name="connsiteY5" fmla="*/ 702466 h 2609519"/>
              <a:gd name="connsiteX6" fmla="*/ 3299563 w 3312400"/>
              <a:gd name="connsiteY6" fmla="*/ 713273 h 2609519"/>
              <a:gd name="connsiteX7" fmla="*/ 3231189 w 3312400"/>
              <a:gd name="connsiteY7" fmla="*/ 833918 h 2609519"/>
              <a:gd name="connsiteX8" fmla="*/ 2085018 w 3312400"/>
              <a:gd name="connsiteY8" fmla="*/ 2536640 h 2609519"/>
              <a:gd name="connsiteX9" fmla="*/ 2080940 w 3312400"/>
              <a:gd name="connsiteY9" fmla="*/ 2536640 h 2609519"/>
              <a:gd name="connsiteX10" fmla="*/ 2078562 w 3312400"/>
              <a:gd name="connsiteY10" fmla="*/ 2541302 h 2609519"/>
              <a:gd name="connsiteX11" fmla="*/ 1655154 w 3312400"/>
              <a:gd name="connsiteY11" fmla="*/ 2609519 h 2609519"/>
              <a:gd name="connsiteX12" fmla="*/ 1231746 w 3312400"/>
              <a:gd name="connsiteY12" fmla="*/ 2541302 h 2609519"/>
              <a:gd name="connsiteX13" fmla="*/ 1229368 w 3312400"/>
              <a:gd name="connsiteY13" fmla="*/ 2536640 h 2609519"/>
              <a:gd name="connsiteX14" fmla="*/ 1227382 w 3312400"/>
              <a:gd name="connsiteY14" fmla="*/ 2536640 h 2609519"/>
              <a:gd name="connsiteX15" fmla="*/ 81211 w 3312400"/>
              <a:gd name="connsiteY15" fmla="*/ 833918 h 2609519"/>
              <a:gd name="connsiteX16" fmla="*/ 12838 w 3312400"/>
              <a:gd name="connsiteY16" fmla="*/ 713273 h 2609519"/>
              <a:gd name="connsiteX17" fmla="*/ 8551 w 3312400"/>
              <a:gd name="connsiteY17" fmla="*/ 702466 h 2609519"/>
              <a:gd name="connsiteX18" fmla="*/ 0 w 3312400"/>
              <a:gd name="connsiteY18" fmla="*/ 637305 h 2609519"/>
              <a:gd name="connsiteX19" fmla="*/ 1656200 w 3312400"/>
              <a:gd name="connsiteY19" fmla="*/ 0 h 2609519"/>
              <a:gd name="connsiteX0" fmla="*/ 1656200 w 3312400"/>
              <a:gd name="connsiteY0" fmla="*/ 0 h 2609519"/>
              <a:gd name="connsiteX1" fmla="*/ 3312400 w 3312400"/>
              <a:gd name="connsiteY1" fmla="*/ 637305 h 2609519"/>
              <a:gd name="connsiteX2" fmla="*/ 3303849 w 3312400"/>
              <a:gd name="connsiteY2" fmla="*/ 702466 h 2609519"/>
              <a:gd name="connsiteX3" fmla="*/ 3299563 w 3312400"/>
              <a:gd name="connsiteY3" fmla="*/ 713273 h 2609519"/>
              <a:gd name="connsiteX4" fmla="*/ 3231189 w 3312400"/>
              <a:gd name="connsiteY4" fmla="*/ 833918 h 2609519"/>
              <a:gd name="connsiteX5" fmla="*/ 2085018 w 3312400"/>
              <a:gd name="connsiteY5" fmla="*/ 2536640 h 2609519"/>
              <a:gd name="connsiteX6" fmla="*/ 2080940 w 3312400"/>
              <a:gd name="connsiteY6" fmla="*/ 2536640 h 2609519"/>
              <a:gd name="connsiteX7" fmla="*/ 2078562 w 3312400"/>
              <a:gd name="connsiteY7" fmla="*/ 2541302 h 2609519"/>
              <a:gd name="connsiteX8" fmla="*/ 1655154 w 3312400"/>
              <a:gd name="connsiteY8" fmla="*/ 2609519 h 2609519"/>
              <a:gd name="connsiteX9" fmla="*/ 1231746 w 3312400"/>
              <a:gd name="connsiteY9" fmla="*/ 2541302 h 2609519"/>
              <a:gd name="connsiteX10" fmla="*/ 1229368 w 3312400"/>
              <a:gd name="connsiteY10" fmla="*/ 2536640 h 2609519"/>
              <a:gd name="connsiteX11" fmla="*/ 1227382 w 3312400"/>
              <a:gd name="connsiteY11" fmla="*/ 2536640 h 2609519"/>
              <a:gd name="connsiteX12" fmla="*/ 81211 w 3312400"/>
              <a:gd name="connsiteY12" fmla="*/ 833918 h 2609519"/>
              <a:gd name="connsiteX13" fmla="*/ 12838 w 3312400"/>
              <a:gd name="connsiteY13" fmla="*/ 713273 h 2609519"/>
              <a:gd name="connsiteX14" fmla="*/ 8551 w 3312400"/>
              <a:gd name="connsiteY14" fmla="*/ 702466 h 2609519"/>
              <a:gd name="connsiteX15" fmla="*/ 0 w 3312400"/>
              <a:gd name="connsiteY15" fmla="*/ 637305 h 2609519"/>
              <a:gd name="connsiteX16" fmla="*/ 1656200 w 3312400"/>
              <a:gd name="connsiteY16" fmla="*/ 0 h 260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12400" h="2609519">
                <a:moveTo>
                  <a:pt x="1656200" y="0"/>
                </a:moveTo>
                <a:cubicBezTo>
                  <a:pt x="2570894" y="0"/>
                  <a:pt x="3312400" y="285331"/>
                  <a:pt x="3312400" y="637305"/>
                </a:cubicBezTo>
                <a:cubicBezTo>
                  <a:pt x="3312400" y="659303"/>
                  <a:pt x="3309503" y="681041"/>
                  <a:pt x="3303849" y="702466"/>
                </a:cubicBezTo>
                <a:lnTo>
                  <a:pt x="3299563" y="713273"/>
                </a:lnTo>
                <a:lnTo>
                  <a:pt x="3231189" y="833918"/>
                </a:lnTo>
                <a:lnTo>
                  <a:pt x="2085018" y="2536640"/>
                </a:lnTo>
                <a:lnTo>
                  <a:pt x="2080940" y="2536640"/>
                </a:lnTo>
                <a:lnTo>
                  <a:pt x="2078562" y="2541302"/>
                </a:lnTo>
                <a:cubicBezTo>
                  <a:pt x="2038262" y="2580234"/>
                  <a:pt x="1864008" y="2609519"/>
                  <a:pt x="1655154" y="2609519"/>
                </a:cubicBezTo>
                <a:cubicBezTo>
                  <a:pt x="1446299" y="2609519"/>
                  <a:pt x="1272046" y="2580234"/>
                  <a:pt x="1231746" y="2541302"/>
                </a:cubicBezTo>
                <a:lnTo>
                  <a:pt x="1229368" y="2536640"/>
                </a:lnTo>
                <a:lnTo>
                  <a:pt x="1227382" y="2536640"/>
                </a:lnTo>
                <a:lnTo>
                  <a:pt x="81211" y="833918"/>
                </a:lnTo>
                <a:lnTo>
                  <a:pt x="12838" y="713273"/>
                </a:lnTo>
                <a:lnTo>
                  <a:pt x="8551" y="702466"/>
                </a:lnTo>
                <a:cubicBezTo>
                  <a:pt x="2897" y="681041"/>
                  <a:pt x="0" y="659303"/>
                  <a:pt x="0" y="637305"/>
                </a:cubicBezTo>
                <a:cubicBezTo>
                  <a:pt x="0" y="285331"/>
                  <a:pt x="741506" y="0"/>
                  <a:pt x="165620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7068B915-0FAF-4117-9E06-B2613CCBE844}"/>
              </a:ext>
            </a:extLst>
          </p:cNvPr>
          <p:cNvSpPr/>
          <p:nvPr/>
        </p:nvSpPr>
        <p:spPr>
          <a:xfrm>
            <a:off x="4561889" y="2778357"/>
            <a:ext cx="3026368" cy="105483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D2A9B20-A5B5-418C-BFB5-C0F2958E8C22}"/>
              </a:ext>
            </a:extLst>
          </p:cNvPr>
          <p:cNvGrpSpPr/>
          <p:nvPr/>
        </p:nvGrpSpPr>
        <p:grpSpPr>
          <a:xfrm>
            <a:off x="5273040" y="2354545"/>
            <a:ext cx="1593668" cy="365760"/>
            <a:chOff x="1500388" y="1753552"/>
            <a:chExt cx="1593668" cy="365760"/>
          </a:xfrm>
        </p:grpSpPr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6DD6B670-27B9-4BA9-B55E-AFBDC61EE77A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2999B3-BE33-423A-A856-7BDEE9595FE1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10DF78C-DB4A-4FE0-9DF5-08AE6949C090}"/>
              </a:ext>
            </a:extLst>
          </p:cNvPr>
          <p:cNvGrpSpPr/>
          <p:nvPr/>
        </p:nvGrpSpPr>
        <p:grpSpPr>
          <a:xfrm>
            <a:off x="2829558" y="2686654"/>
            <a:ext cx="1593668" cy="365760"/>
            <a:chOff x="1500388" y="1753552"/>
            <a:chExt cx="1593668" cy="365760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2474E835-392E-4C41-9AFE-E961F21FE87C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488E869-AA90-4581-BC61-0062C0D9C671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62DA322-62AD-4D06-A131-C9AD4747F13B}"/>
              </a:ext>
            </a:extLst>
          </p:cNvPr>
          <p:cNvGrpSpPr/>
          <p:nvPr/>
        </p:nvGrpSpPr>
        <p:grpSpPr>
          <a:xfrm>
            <a:off x="7716520" y="2720305"/>
            <a:ext cx="1593668" cy="365760"/>
            <a:chOff x="1500388" y="1753552"/>
            <a:chExt cx="1593668" cy="365760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0ACED1F6-D566-4E68-AACB-DA910D6C3637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15BE219-023A-4921-8181-CE454651210F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62604EF-66D8-449D-A66A-40B6A836F1D7}"/>
              </a:ext>
            </a:extLst>
          </p:cNvPr>
          <p:cNvGrpSpPr/>
          <p:nvPr/>
        </p:nvGrpSpPr>
        <p:grpSpPr>
          <a:xfrm>
            <a:off x="4051299" y="1796612"/>
            <a:ext cx="1593668" cy="365760"/>
            <a:chOff x="1500388" y="1753552"/>
            <a:chExt cx="1593668" cy="365760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F55C7DE3-9FBC-4AA9-B2A3-B0C47464D1FD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FDAC549-93AA-49B4-A36A-80B32AC1EB14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AAE1D6B-9940-42D3-8C4C-85AE5A021385}"/>
              </a:ext>
            </a:extLst>
          </p:cNvPr>
          <p:cNvGrpSpPr/>
          <p:nvPr/>
        </p:nvGrpSpPr>
        <p:grpSpPr>
          <a:xfrm>
            <a:off x="6494780" y="1807965"/>
            <a:ext cx="1593668" cy="365760"/>
            <a:chOff x="1500388" y="1753552"/>
            <a:chExt cx="1593668" cy="365760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7E7652C3-D406-456E-A242-8FAEA8466E07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E91D32E-FE8D-42DD-B571-2AB60B1822B1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E3FEA22-EB09-4BDD-99E2-2262DBF30402}"/>
              </a:ext>
            </a:extLst>
          </p:cNvPr>
          <p:cNvCxnSpPr>
            <a:cxnSpLocks/>
          </p:cNvCxnSpPr>
          <p:nvPr/>
        </p:nvCxnSpPr>
        <p:spPr>
          <a:xfrm>
            <a:off x="4422501" y="2848133"/>
            <a:ext cx="1280160" cy="798582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EB8474EC-8417-4745-B1A4-367D7F4D077F}"/>
              </a:ext>
            </a:extLst>
          </p:cNvPr>
          <p:cNvCxnSpPr>
            <a:cxnSpLocks/>
          </p:cNvCxnSpPr>
          <p:nvPr/>
        </p:nvCxnSpPr>
        <p:spPr>
          <a:xfrm>
            <a:off x="4848133" y="2125064"/>
            <a:ext cx="940086" cy="1381005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6D0FFF2-3129-4BB3-98DA-18970B17C76A}"/>
              </a:ext>
            </a:extLst>
          </p:cNvPr>
          <p:cNvCxnSpPr>
            <a:cxnSpLocks/>
          </p:cNvCxnSpPr>
          <p:nvPr/>
        </p:nvCxnSpPr>
        <p:spPr>
          <a:xfrm flipH="1">
            <a:off x="6270170" y="2173725"/>
            <a:ext cx="1021444" cy="1332344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5082AF6-302D-4A7F-A8AD-0A5C2E59FFD1}"/>
              </a:ext>
            </a:extLst>
          </p:cNvPr>
          <p:cNvCxnSpPr>
            <a:cxnSpLocks/>
          </p:cNvCxnSpPr>
          <p:nvPr/>
        </p:nvCxnSpPr>
        <p:spPr>
          <a:xfrm flipH="1">
            <a:off x="6427208" y="2903185"/>
            <a:ext cx="1280160" cy="74353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56F86A6-FF0F-4565-B7C3-9F3B5857A502}"/>
              </a:ext>
            </a:extLst>
          </p:cNvPr>
          <p:cNvCxnSpPr>
            <a:cxnSpLocks/>
          </p:cNvCxnSpPr>
          <p:nvPr/>
        </p:nvCxnSpPr>
        <p:spPr>
          <a:xfrm>
            <a:off x="6069873" y="2728894"/>
            <a:ext cx="0" cy="832912"/>
          </a:xfrm>
          <a:prstGeom prst="straightConnector1">
            <a:avLst/>
          </a:prstGeom>
          <a:ln w="254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F833E491-3762-4399-8442-48066823989C}"/>
              </a:ext>
            </a:extLst>
          </p:cNvPr>
          <p:cNvSpPr txBox="1"/>
          <p:nvPr/>
        </p:nvSpPr>
        <p:spPr>
          <a:xfrm>
            <a:off x="5150043" y="4021889"/>
            <a:ext cx="183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1BE1E79-155A-437C-9D04-EE13494E33C3}"/>
              </a:ext>
            </a:extLst>
          </p:cNvPr>
          <p:cNvSpPr txBox="1"/>
          <p:nvPr/>
        </p:nvSpPr>
        <p:spPr>
          <a:xfrm>
            <a:off x="5176170" y="5879651"/>
            <a:ext cx="183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Contents Title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3" name="그룹 3">
            <a:extLst>
              <a:ext uri="{FF2B5EF4-FFF2-40B4-BE49-F238E27FC236}">
                <a16:creationId xmlns:a16="http://schemas.microsoft.com/office/drawing/2014/main" id="{7187F0CD-BF41-4B6A-80D7-6B84DA99897E}"/>
              </a:ext>
            </a:extLst>
          </p:cNvPr>
          <p:cNvGrpSpPr/>
          <p:nvPr/>
        </p:nvGrpSpPr>
        <p:grpSpPr>
          <a:xfrm>
            <a:off x="1219632" y="4662760"/>
            <a:ext cx="2760056" cy="1325431"/>
            <a:chOff x="752834" y="2079288"/>
            <a:chExt cx="2335573" cy="132543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E6D0872-DC64-45CF-8F07-AE52FE83AF6F}"/>
                </a:ext>
              </a:extLst>
            </p:cNvPr>
            <p:cNvSpPr txBox="1"/>
            <p:nvPr/>
          </p:nvSpPr>
          <p:spPr>
            <a:xfrm>
              <a:off x="755809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2D33CFA-456C-46BD-81F3-D16B9903B878}"/>
                </a:ext>
              </a:extLst>
            </p:cNvPr>
            <p:cNvSpPr txBox="1"/>
            <p:nvPr/>
          </p:nvSpPr>
          <p:spPr>
            <a:xfrm>
              <a:off x="752834" y="2389056"/>
              <a:ext cx="23325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C4C2A37-DF00-4A2A-98BC-DA9626751C7A}"/>
              </a:ext>
            </a:extLst>
          </p:cNvPr>
          <p:cNvSpPr/>
          <p:nvPr/>
        </p:nvSpPr>
        <p:spPr>
          <a:xfrm>
            <a:off x="942329" y="4675152"/>
            <a:ext cx="197768" cy="1300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7" name="그룹 4">
            <a:extLst>
              <a:ext uri="{FF2B5EF4-FFF2-40B4-BE49-F238E27FC236}">
                <a16:creationId xmlns:a16="http://schemas.microsoft.com/office/drawing/2014/main" id="{09371C2D-10B1-46A5-BAA3-A2EF87C67D7F}"/>
              </a:ext>
            </a:extLst>
          </p:cNvPr>
          <p:cNvGrpSpPr/>
          <p:nvPr/>
        </p:nvGrpSpPr>
        <p:grpSpPr>
          <a:xfrm>
            <a:off x="8233519" y="4662760"/>
            <a:ext cx="2759311" cy="1325431"/>
            <a:chOff x="6012160" y="2079288"/>
            <a:chExt cx="2335573" cy="1325431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ADB20FC-DDE5-4588-83AE-B17B0470E21B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988E41C-3203-4565-AA28-297DD3EC6BEA}"/>
                </a:ext>
              </a:extLst>
            </p:cNvPr>
            <p:cNvSpPr txBox="1"/>
            <p:nvPr/>
          </p:nvSpPr>
          <p:spPr>
            <a:xfrm>
              <a:off x="6012160" y="2389056"/>
              <a:ext cx="23325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06268B7-72AE-48CD-89C1-F7F1C0DC7CBA}"/>
              </a:ext>
            </a:extLst>
          </p:cNvPr>
          <p:cNvSpPr/>
          <p:nvPr/>
        </p:nvSpPr>
        <p:spPr>
          <a:xfrm>
            <a:off x="11078602" y="4675152"/>
            <a:ext cx="197768" cy="13006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88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2021-04-14T08:08:23Z</dcterms:modified>
</cp:coreProperties>
</file>