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4603495744203879E-3"/>
          <c:y val="6.3117407827583447E-2"/>
          <c:w val="0.99437804559682919"/>
          <c:h val="0.92299783567200611"/>
        </c:manualLayout>
      </c:layout>
      <c:doughnut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8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판매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118-4CE0-AC6A-0D246DEF1C20}"/>
              </c:ext>
            </c:extLst>
          </c:dPt>
          <c:dPt>
            <c:idx val="1"/>
            <c:bubble3D val="0"/>
            <c:spPr>
              <a:solidFill>
                <a:schemeClr val="bg1">
                  <a:alpha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118-4CE0-AC6A-0D246DEF1C20}"/>
              </c:ext>
            </c:extLst>
          </c:dPt>
          <c:cat>
            <c:strRef>
              <c:f>Sheet1!$A$2:$A$3</c:f>
              <c:strCache>
                <c:ptCount val="2"/>
                <c:pt idx="0">
                  <c:v>1분기</c:v>
                </c:pt>
                <c:pt idx="1">
                  <c:v>2분기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60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118-4CE0-AC6A-0D246DEF1C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판매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36D-4790-86EE-86739E37994E}"/>
              </c:ext>
            </c:extLst>
          </c:dPt>
          <c:dPt>
            <c:idx val="1"/>
            <c:bubble3D val="0"/>
            <c:spPr>
              <a:solidFill>
                <a:schemeClr val="bg1">
                  <a:alpha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36D-4790-86EE-86739E37994E}"/>
              </c:ext>
            </c:extLst>
          </c:dPt>
          <c:cat>
            <c:strRef>
              <c:f>Sheet1!$A$2:$A$3</c:f>
              <c:strCache>
                <c:ptCount val="2"/>
                <c:pt idx="0">
                  <c:v>1분기</c:v>
                </c:pt>
                <c:pt idx="1">
                  <c:v>2분기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80</c:v>
                </c:pt>
                <c:pt idx="1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36D-4790-86EE-86739E3799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813" name="Rectangle 812">
            <a:extLst>
              <a:ext uri="{FF2B5EF4-FFF2-40B4-BE49-F238E27FC236}">
                <a16:creationId xmlns:a16="http://schemas.microsoft.com/office/drawing/2014/main" id="{E82C8F6D-826B-4F2E-A382-5DFB9DB6F39F}"/>
              </a:ext>
            </a:extLst>
          </p:cNvPr>
          <p:cNvSpPr/>
          <p:nvPr/>
        </p:nvSpPr>
        <p:spPr>
          <a:xfrm>
            <a:off x="0" y="3045125"/>
            <a:ext cx="12192000" cy="310754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14" name="Picture 813" descr="A person posing for the camera&#10;&#10;Description automatically generated">
            <a:extLst>
              <a:ext uri="{FF2B5EF4-FFF2-40B4-BE49-F238E27FC236}">
                <a16:creationId xmlns:a16="http://schemas.microsoft.com/office/drawing/2014/main" id="{A45E6F70-6F87-40C3-B710-DE284A67AE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212" y="1409837"/>
            <a:ext cx="2730985" cy="5436144"/>
          </a:xfrm>
          <a:prstGeom prst="rect">
            <a:avLst/>
          </a:prstGeom>
        </p:spPr>
      </p:pic>
      <p:graphicFrame>
        <p:nvGraphicFramePr>
          <p:cNvPr id="815" name="Chart 814">
            <a:extLst>
              <a:ext uri="{FF2B5EF4-FFF2-40B4-BE49-F238E27FC236}">
                <a16:creationId xmlns:a16="http://schemas.microsoft.com/office/drawing/2014/main" id="{54F9ED19-4ECC-4955-AF0C-0754A46454E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97776541"/>
              </p:ext>
            </p:extLst>
          </p:nvPr>
        </p:nvGraphicFramePr>
        <p:xfrm>
          <a:off x="8061270" y="3388747"/>
          <a:ext cx="1531619" cy="16500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16" name="TextBox 815">
            <a:extLst>
              <a:ext uri="{FF2B5EF4-FFF2-40B4-BE49-F238E27FC236}">
                <a16:creationId xmlns:a16="http://schemas.microsoft.com/office/drawing/2014/main" id="{8AF8CBC2-79F9-4310-951C-EC254315EA67}"/>
              </a:ext>
            </a:extLst>
          </p:cNvPr>
          <p:cNvSpPr txBox="1"/>
          <p:nvPr/>
        </p:nvSpPr>
        <p:spPr>
          <a:xfrm>
            <a:off x="6294499" y="3982949"/>
            <a:ext cx="80092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80%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17" name="TextBox 816">
            <a:extLst>
              <a:ext uri="{FF2B5EF4-FFF2-40B4-BE49-F238E27FC236}">
                <a16:creationId xmlns:a16="http://schemas.microsoft.com/office/drawing/2014/main" id="{D606BEB8-17AC-498A-AD80-4FDB546C9579}"/>
              </a:ext>
            </a:extLst>
          </p:cNvPr>
          <p:cNvSpPr txBox="1"/>
          <p:nvPr/>
        </p:nvSpPr>
        <p:spPr>
          <a:xfrm>
            <a:off x="8426618" y="3982949"/>
            <a:ext cx="80092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60%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818" name="Group 817">
            <a:extLst>
              <a:ext uri="{FF2B5EF4-FFF2-40B4-BE49-F238E27FC236}">
                <a16:creationId xmlns:a16="http://schemas.microsoft.com/office/drawing/2014/main" id="{0B4F69B6-D3D2-4A5B-BA68-34B1A22DA8C4}"/>
              </a:ext>
            </a:extLst>
          </p:cNvPr>
          <p:cNvGrpSpPr/>
          <p:nvPr/>
        </p:nvGrpSpPr>
        <p:grpSpPr>
          <a:xfrm>
            <a:off x="3810118" y="3458858"/>
            <a:ext cx="1861932" cy="673514"/>
            <a:chOff x="2113657" y="4283314"/>
            <a:chExt cx="3647460" cy="673514"/>
          </a:xfrm>
        </p:grpSpPr>
        <p:sp>
          <p:nvSpPr>
            <p:cNvPr id="819" name="TextBox 818">
              <a:extLst>
                <a:ext uri="{FF2B5EF4-FFF2-40B4-BE49-F238E27FC236}">
                  <a16:creationId xmlns:a16="http://schemas.microsoft.com/office/drawing/2014/main" id="{12724A42-CBC4-494C-92C8-8C0670E38F9E}"/>
                </a:ext>
              </a:extLst>
            </p:cNvPr>
            <p:cNvSpPr txBox="1"/>
            <p:nvPr/>
          </p:nvSpPr>
          <p:spPr>
            <a:xfrm>
              <a:off x="2113657" y="4495163"/>
              <a:ext cx="36474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 </a:t>
              </a:r>
            </a:p>
          </p:txBody>
        </p:sp>
        <p:sp>
          <p:nvSpPr>
            <p:cNvPr id="820" name="TextBox 819">
              <a:extLst>
                <a:ext uri="{FF2B5EF4-FFF2-40B4-BE49-F238E27FC236}">
                  <a16:creationId xmlns:a16="http://schemas.microsoft.com/office/drawing/2014/main" id="{EB007A2F-E746-43A2-BCDC-C312250ED1A9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821" name="Group 820">
            <a:extLst>
              <a:ext uri="{FF2B5EF4-FFF2-40B4-BE49-F238E27FC236}">
                <a16:creationId xmlns:a16="http://schemas.microsoft.com/office/drawing/2014/main" id="{D682C79D-D349-4A0E-BB79-515652CF7DD7}"/>
              </a:ext>
            </a:extLst>
          </p:cNvPr>
          <p:cNvGrpSpPr/>
          <p:nvPr/>
        </p:nvGrpSpPr>
        <p:grpSpPr>
          <a:xfrm>
            <a:off x="3810118" y="4211332"/>
            <a:ext cx="1861932" cy="673514"/>
            <a:chOff x="2113657" y="4283314"/>
            <a:chExt cx="3647460" cy="673514"/>
          </a:xfrm>
        </p:grpSpPr>
        <p:sp>
          <p:nvSpPr>
            <p:cNvPr id="822" name="TextBox 821">
              <a:extLst>
                <a:ext uri="{FF2B5EF4-FFF2-40B4-BE49-F238E27FC236}">
                  <a16:creationId xmlns:a16="http://schemas.microsoft.com/office/drawing/2014/main" id="{FB2810C5-D537-4969-A9A8-216731ECB414}"/>
                </a:ext>
              </a:extLst>
            </p:cNvPr>
            <p:cNvSpPr txBox="1"/>
            <p:nvPr/>
          </p:nvSpPr>
          <p:spPr>
            <a:xfrm>
              <a:off x="2113657" y="4495163"/>
              <a:ext cx="36474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 </a:t>
              </a:r>
            </a:p>
          </p:txBody>
        </p:sp>
        <p:sp>
          <p:nvSpPr>
            <p:cNvPr id="823" name="TextBox 822">
              <a:extLst>
                <a:ext uri="{FF2B5EF4-FFF2-40B4-BE49-F238E27FC236}">
                  <a16:creationId xmlns:a16="http://schemas.microsoft.com/office/drawing/2014/main" id="{A9CE5428-8606-4F38-A2B8-48AD6F742B9D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824" name="Group 823">
            <a:extLst>
              <a:ext uri="{FF2B5EF4-FFF2-40B4-BE49-F238E27FC236}">
                <a16:creationId xmlns:a16="http://schemas.microsoft.com/office/drawing/2014/main" id="{F30C276D-73E3-4B0A-A0F1-3B211E6C9538}"/>
              </a:ext>
            </a:extLst>
          </p:cNvPr>
          <p:cNvGrpSpPr/>
          <p:nvPr/>
        </p:nvGrpSpPr>
        <p:grpSpPr>
          <a:xfrm>
            <a:off x="9825913" y="3458858"/>
            <a:ext cx="1861932" cy="673514"/>
            <a:chOff x="2113657" y="4283314"/>
            <a:chExt cx="3647460" cy="673514"/>
          </a:xfrm>
        </p:grpSpPr>
        <p:sp>
          <p:nvSpPr>
            <p:cNvPr id="825" name="TextBox 824">
              <a:extLst>
                <a:ext uri="{FF2B5EF4-FFF2-40B4-BE49-F238E27FC236}">
                  <a16:creationId xmlns:a16="http://schemas.microsoft.com/office/drawing/2014/main" id="{3B46BCBD-B404-4C19-9030-8FB8AEEC01B0}"/>
                </a:ext>
              </a:extLst>
            </p:cNvPr>
            <p:cNvSpPr txBox="1"/>
            <p:nvPr/>
          </p:nvSpPr>
          <p:spPr>
            <a:xfrm>
              <a:off x="2113657" y="4495163"/>
              <a:ext cx="36474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 </a:t>
              </a:r>
            </a:p>
          </p:txBody>
        </p:sp>
        <p:sp>
          <p:nvSpPr>
            <p:cNvPr id="826" name="TextBox 825">
              <a:extLst>
                <a:ext uri="{FF2B5EF4-FFF2-40B4-BE49-F238E27FC236}">
                  <a16:creationId xmlns:a16="http://schemas.microsoft.com/office/drawing/2014/main" id="{72F977EC-9811-47BF-8F4C-06DC51B48D9B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827" name="Group 826">
            <a:extLst>
              <a:ext uri="{FF2B5EF4-FFF2-40B4-BE49-F238E27FC236}">
                <a16:creationId xmlns:a16="http://schemas.microsoft.com/office/drawing/2014/main" id="{A856FF4E-B4D5-429A-AC00-0FC5086E42AC}"/>
              </a:ext>
            </a:extLst>
          </p:cNvPr>
          <p:cNvGrpSpPr/>
          <p:nvPr/>
        </p:nvGrpSpPr>
        <p:grpSpPr>
          <a:xfrm>
            <a:off x="9825913" y="4211332"/>
            <a:ext cx="1861932" cy="673514"/>
            <a:chOff x="2113657" y="4283314"/>
            <a:chExt cx="3647460" cy="673514"/>
          </a:xfrm>
        </p:grpSpPr>
        <p:sp>
          <p:nvSpPr>
            <p:cNvPr id="828" name="TextBox 827">
              <a:extLst>
                <a:ext uri="{FF2B5EF4-FFF2-40B4-BE49-F238E27FC236}">
                  <a16:creationId xmlns:a16="http://schemas.microsoft.com/office/drawing/2014/main" id="{9430F664-D980-484F-8E17-28590A9A6F13}"/>
                </a:ext>
              </a:extLst>
            </p:cNvPr>
            <p:cNvSpPr txBox="1"/>
            <p:nvPr/>
          </p:nvSpPr>
          <p:spPr>
            <a:xfrm>
              <a:off x="2113657" y="4495163"/>
              <a:ext cx="36474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 </a:t>
              </a:r>
            </a:p>
          </p:txBody>
        </p:sp>
        <p:sp>
          <p:nvSpPr>
            <p:cNvPr id="829" name="TextBox 828">
              <a:extLst>
                <a:ext uri="{FF2B5EF4-FFF2-40B4-BE49-F238E27FC236}">
                  <a16:creationId xmlns:a16="http://schemas.microsoft.com/office/drawing/2014/main" id="{81534841-FAB5-47EA-A932-1D549536B135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830" name="TextBox 829">
            <a:extLst>
              <a:ext uri="{FF2B5EF4-FFF2-40B4-BE49-F238E27FC236}">
                <a16:creationId xmlns:a16="http://schemas.microsoft.com/office/drawing/2014/main" id="{FD306AEA-1D40-42EC-9441-3A19B4ED6CE8}"/>
              </a:ext>
            </a:extLst>
          </p:cNvPr>
          <p:cNvSpPr txBox="1"/>
          <p:nvPr/>
        </p:nvSpPr>
        <p:spPr>
          <a:xfrm>
            <a:off x="3667328" y="5288531"/>
            <a:ext cx="81842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You can simply impress your audience and add a unique zing and appeal to your Presentations. </a:t>
            </a:r>
          </a:p>
        </p:txBody>
      </p:sp>
      <p:graphicFrame>
        <p:nvGraphicFramePr>
          <p:cNvPr id="831" name="차트 22">
            <a:extLst>
              <a:ext uri="{FF2B5EF4-FFF2-40B4-BE49-F238E27FC236}">
                <a16:creationId xmlns:a16="http://schemas.microsoft.com/office/drawing/2014/main" id="{1D524DCE-AC89-415D-8DB0-46B8514434A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68781832"/>
              </p:ext>
            </p:extLst>
          </p:nvPr>
        </p:nvGraphicFramePr>
        <p:xfrm>
          <a:off x="7877932" y="3176323"/>
          <a:ext cx="1897736" cy="21136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832" name="차트 31">
            <a:extLst>
              <a:ext uri="{FF2B5EF4-FFF2-40B4-BE49-F238E27FC236}">
                <a16:creationId xmlns:a16="http://schemas.microsoft.com/office/drawing/2014/main" id="{40E46314-D4DE-461A-8390-985648D9327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8183651"/>
              </p:ext>
            </p:extLst>
          </p:nvPr>
        </p:nvGraphicFramePr>
        <p:xfrm>
          <a:off x="5740063" y="3176323"/>
          <a:ext cx="1897736" cy="21136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833" name="TextBox 832">
            <a:extLst>
              <a:ext uri="{FF2B5EF4-FFF2-40B4-BE49-F238E27FC236}">
                <a16:creationId xmlns:a16="http://schemas.microsoft.com/office/drawing/2014/main" id="{3F22B137-DE43-40D1-8033-69D410C0C3E9}"/>
              </a:ext>
            </a:extLst>
          </p:cNvPr>
          <p:cNvSpPr txBox="1"/>
          <p:nvPr/>
        </p:nvSpPr>
        <p:spPr>
          <a:xfrm>
            <a:off x="5646483" y="1913632"/>
            <a:ext cx="5874143" cy="873205"/>
          </a:xfrm>
          <a:prstGeom prst="rect">
            <a:avLst/>
          </a:prstGeom>
          <a:noFill/>
        </p:spPr>
        <p:txBody>
          <a:bodyPr wrap="square" lIns="36000" tIns="0" rIns="36000" bIns="0" rtlCol="0" anchor="ctr">
            <a:spAutoFit/>
          </a:bodyPr>
          <a:lstStyle/>
          <a:p>
            <a:pPr algn="r"/>
            <a:r>
              <a:rPr lang="en-US" altLang="ko-K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We Create Quality </a:t>
            </a:r>
          </a:p>
          <a:p>
            <a:pPr algn="r"/>
            <a:r>
              <a:rPr lang="en-US" altLang="ko-K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Professional PPT Presentation</a:t>
            </a:r>
            <a:endParaRPr lang="ko-KR" altLang="en-US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2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B0D66C"/>
      </a:accent1>
      <a:accent2>
        <a:srgbClr val="96C8E9"/>
      </a:accent2>
      <a:accent3>
        <a:srgbClr val="FBE034"/>
      </a:accent3>
      <a:accent4>
        <a:srgbClr val="FFA246"/>
      </a:accent4>
      <a:accent5>
        <a:srgbClr val="A5A5A5"/>
      </a:accent5>
      <a:accent6>
        <a:srgbClr val="5C5C5C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맑은 고딕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맑은 고딕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11164</TotalTime>
  <Words>131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33</cp:revision>
  <dcterms:created xsi:type="dcterms:W3CDTF">2018-02-18T19:39:47Z</dcterms:created>
  <dcterms:modified xsi:type="dcterms:W3CDTF">2021-04-15T05:06:08Z</dcterms:modified>
</cp:coreProperties>
</file>