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80" name="Group 1179">
            <a:extLst>
              <a:ext uri="{FF2B5EF4-FFF2-40B4-BE49-F238E27FC236}">
                <a16:creationId xmlns:a16="http://schemas.microsoft.com/office/drawing/2014/main" id="{47F5CBEA-6D2A-4442-82A7-73782DA08945}"/>
              </a:ext>
            </a:extLst>
          </p:cNvPr>
          <p:cNvGrpSpPr/>
          <p:nvPr/>
        </p:nvGrpSpPr>
        <p:grpSpPr>
          <a:xfrm>
            <a:off x="722386" y="1387744"/>
            <a:ext cx="2412148" cy="2058482"/>
            <a:chOff x="477316" y="1191995"/>
            <a:chExt cx="2412148" cy="2058482"/>
          </a:xfrm>
        </p:grpSpPr>
        <p:sp>
          <p:nvSpPr>
            <p:cNvPr id="1181" name="Freeform: Shape 1180">
              <a:extLst>
                <a:ext uri="{FF2B5EF4-FFF2-40B4-BE49-F238E27FC236}">
                  <a16:creationId xmlns:a16="http://schemas.microsoft.com/office/drawing/2014/main" id="{4F474CBB-8520-4F53-991C-2C87FE4BF12D}"/>
                </a:ext>
              </a:extLst>
            </p:cNvPr>
            <p:cNvSpPr>
              <a:spLocks/>
            </p:cNvSpPr>
            <p:nvPr/>
          </p:nvSpPr>
          <p:spPr bwMode="auto">
            <a:xfrm rot="21447214">
              <a:off x="664455" y="2085656"/>
              <a:ext cx="732149" cy="1164821"/>
            </a:xfrm>
            <a:custGeom>
              <a:avLst/>
              <a:gdLst>
                <a:gd name="connsiteX0" fmla="*/ 644498 w 732149"/>
                <a:gd name="connsiteY0" fmla="*/ 0 h 1164821"/>
                <a:gd name="connsiteX1" fmla="*/ 690901 w 732149"/>
                <a:gd name="connsiteY1" fmla="*/ 5157 h 1164821"/>
                <a:gd name="connsiteX2" fmla="*/ 697776 w 732149"/>
                <a:gd name="connsiteY2" fmla="*/ 8594 h 1164821"/>
                <a:gd name="connsiteX3" fmla="*/ 702932 w 732149"/>
                <a:gd name="connsiteY3" fmla="*/ 12031 h 1164821"/>
                <a:gd name="connsiteX4" fmla="*/ 706370 w 732149"/>
                <a:gd name="connsiteY4" fmla="*/ 15468 h 1164821"/>
                <a:gd name="connsiteX5" fmla="*/ 709807 w 732149"/>
                <a:gd name="connsiteY5" fmla="*/ 15468 h 1164821"/>
                <a:gd name="connsiteX6" fmla="*/ 713244 w 732149"/>
                <a:gd name="connsiteY6" fmla="*/ 20624 h 1164821"/>
                <a:gd name="connsiteX7" fmla="*/ 718400 w 732149"/>
                <a:gd name="connsiteY7" fmla="*/ 27499 h 1164821"/>
                <a:gd name="connsiteX8" fmla="*/ 732149 w 732149"/>
                <a:gd name="connsiteY8" fmla="*/ 58434 h 1164821"/>
                <a:gd name="connsiteX9" fmla="*/ 732149 w 732149"/>
                <a:gd name="connsiteY9" fmla="*/ 92808 h 1164821"/>
                <a:gd name="connsiteX10" fmla="*/ 721837 w 732149"/>
                <a:gd name="connsiteY10" fmla="*/ 123743 h 1164821"/>
                <a:gd name="connsiteX11" fmla="*/ 702932 w 732149"/>
                <a:gd name="connsiteY11" fmla="*/ 149524 h 1164821"/>
                <a:gd name="connsiteX12" fmla="*/ 668559 w 732149"/>
                <a:gd name="connsiteY12" fmla="*/ 161554 h 1164821"/>
                <a:gd name="connsiteX13" fmla="*/ 634186 w 732149"/>
                <a:gd name="connsiteY13" fmla="*/ 161554 h 1164821"/>
                <a:gd name="connsiteX14" fmla="*/ 596375 w 732149"/>
                <a:gd name="connsiteY14" fmla="*/ 152961 h 1164821"/>
                <a:gd name="connsiteX15" fmla="*/ 560283 w 732149"/>
                <a:gd name="connsiteY15" fmla="*/ 142649 h 1164821"/>
                <a:gd name="connsiteX16" fmla="*/ 519035 w 732149"/>
                <a:gd name="connsiteY16" fmla="*/ 139212 h 1164821"/>
                <a:gd name="connsiteX17" fmla="*/ 477787 w 732149"/>
                <a:gd name="connsiteY17" fmla="*/ 142649 h 1164821"/>
                <a:gd name="connsiteX18" fmla="*/ 390136 w 732149"/>
                <a:gd name="connsiteY18" fmla="*/ 171866 h 1164821"/>
                <a:gd name="connsiteX19" fmla="*/ 316233 w 732149"/>
                <a:gd name="connsiteY19" fmla="*/ 214833 h 1164821"/>
                <a:gd name="connsiteX20" fmla="*/ 250924 w 732149"/>
                <a:gd name="connsiteY20" fmla="*/ 271548 h 1164821"/>
                <a:gd name="connsiteX21" fmla="*/ 197646 w 732149"/>
                <a:gd name="connsiteY21" fmla="*/ 333420 h 1164821"/>
                <a:gd name="connsiteX22" fmla="*/ 152961 w 732149"/>
                <a:gd name="connsiteY22" fmla="*/ 409041 h 1164821"/>
                <a:gd name="connsiteX23" fmla="*/ 118588 w 732149"/>
                <a:gd name="connsiteY23" fmla="*/ 493256 h 1164821"/>
                <a:gd name="connsiteX24" fmla="*/ 106557 w 732149"/>
                <a:gd name="connsiteY24" fmla="*/ 555127 h 1164821"/>
                <a:gd name="connsiteX25" fmla="*/ 99682 w 732149"/>
                <a:gd name="connsiteY25" fmla="*/ 623874 h 1164821"/>
                <a:gd name="connsiteX26" fmla="*/ 103120 w 732149"/>
                <a:gd name="connsiteY26" fmla="*/ 696057 h 1164821"/>
                <a:gd name="connsiteX27" fmla="*/ 109994 w 732149"/>
                <a:gd name="connsiteY27" fmla="*/ 768241 h 1164821"/>
                <a:gd name="connsiteX28" fmla="*/ 118588 w 732149"/>
                <a:gd name="connsiteY28" fmla="*/ 836988 h 1164821"/>
                <a:gd name="connsiteX29" fmla="*/ 134055 w 732149"/>
                <a:gd name="connsiteY29" fmla="*/ 893703 h 1164821"/>
                <a:gd name="connsiteX30" fmla="*/ 175303 w 732149"/>
                <a:gd name="connsiteY30" fmla="*/ 1005416 h 1164821"/>
                <a:gd name="connsiteX31" fmla="*/ 225145 w 732149"/>
                <a:gd name="connsiteY31" fmla="*/ 1115410 h 1164821"/>
                <a:gd name="connsiteX32" fmla="*/ 249850 w 732149"/>
                <a:gd name="connsiteY32" fmla="*/ 1164821 h 1164821"/>
                <a:gd name="connsiteX33" fmla="*/ 129723 w 732149"/>
                <a:gd name="connsiteY33" fmla="*/ 1164821 h 1164821"/>
                <a:gd name="connsiteX34" fmla="*/ 109994 w 732149"/>
                <a:gd name="connsiteY34" fmla="*/ 1124003 h 1164821"/>
                <a:gd name="connsiteX35" fmla="*/ 65309 w 732149"/>
                <a:gd name="connsiteY35" fmla="*/ 1015728 h 1164821"/>
                <a:gd name="connsiteX36" fmla="*/ 30936 w 732149"/>
                <a:gd name="connsiteY36" fmla="*/ 898859 h 1164821"/>
                <a:gd name="connsiteX37" fmla="*/ 15468 w 732149"/>
                <a:gd name="connsiteY37" fmla="*/ 833550 h 1164821"/>
                <a:gd name="connsiteX38" fmla="*/ 6875 w 732149"/>
                <a:gd name="connsiteY38" fmla="*/ 757929 h 1164821"/>
                <a:gd name="connsiteX39" fmla="*/ 0 w 732149"/>
                <a:gd name="connsiteY39" fmla="*/ 680589 h 1164821"/>
                <a:gd name="connsiteX40" fmla="*/ 0 w 732149"/>
                <a:gd name="connsiteY40" fmla="*/ 599813 h 1164821"/>
                <a:gd name="connsiteX41" fmla="*/ 10312 w 732149"/>
                <a:gd name="connsiteY41" fmla="*/ 527629 h 1164821"/>
                <a:gd name="connsiteX42" fmla="*/ 25780 w 732149"/>
                <a:gd name="connsiteY42" fmla="*/ 458882 h 1164821"/>
                <a:gd name="connsiteX43" fmla="*/ 56716 w 732149"/>
                <a:gd name="connsiteY43" fmla="*/ 371230 h 1164821"/>
                <a:gd name="connsiteX44" fmla="*/ 103120 w 732149"/>
                <a:gd name="connsiteY44" fmla="*/ 293891 h 1164821"/>
                <a:gd name="connsiteX45" fmla="*/ 156399 w 732149"/>
                <a:gd name="connsiteY45" fmla="*/ 221707 h 1164821"/>
                <a:gd name="connsiteX46" fmla="*/ 221708 w 732149"/>
                <a:gd name="connsiteY46" fmla="*/ 158117 h 1164821"/>
                <a:gd name="connsiteX47" fmla="*/ 293891 w 732149"/>
                <a:gd name="connsiteY47" fmla="*/ 104839 h 1164821"/>
                <a:gd name="connsiteX48" fmla="*/ 374668 w 732149"/>
                <a:gd name="connsiteY48" fmla="*/ 68746 h 1164821"/>
                <a:gd name="connsiteX49" fmla="*/ 427947 w 732149"/>
                <a:gd name="connsiteY49" fmla="*/ 53279 h 1164821"/>
                <a:gd name="connsiteX50" fmla="*/ 484662 w 732149"/>
                <a:gd name="connsiteY50" fmla="*/ 39530 h 1164821"/>
                <a:gd name="connsiteX51" fmla="*/ 541378 w 732149"/>
                <a:gd name="connsiteY51" fmla="*/ 30936 h 1164821"/>
                <a:gd name="connsiteX52" fmla="*/ 594656 w 732149"/>
                <a:gd name="connsiteY52" fmla="*/ 18906 h 11648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</a:cxnLst>
              <a:rect l="l" t="t" r="r" b="b"/>
              <a:pathLst>
                <a:path w="732149" h="1164821">
                  <a:moveTo>
                    <a:pt x="644498" y="0"/>
                  </a:moveTo>
                  <a:lnTo>
                    <a:pt x="690901" y="5157"/>
                  </a:lnTo>
                  <a:lnTo>
                    <a:pt x="697776" y="8594"/>
                  </a:lnTo>
                  <a:lnTo>
                    <a:pt x="702932" y="12031"/>
                  </a:lnTo>
                  <a:lnTo>
                    <a:pt x="706370" y="15468"/>
                  </a:lnTo>
                  <a:lnTo>
                    <a:pt x="709807" y="15468"/>
                  </a:lnTo>
                  <a:lnTo>
                    <a:pt x="713244" y="20624"/>
                  </a:lnTo>
                  <a:lnTo>
                    <a:pt x="718400" y="27499"/>
                  </a:lnTo>
                  <a:lnTo>
                    <a:pt x="732149" y="58434"/>
                  </a:lnTo>
                  <a:lnTo>
                    <a:pt x="732149" y="92808"/>
                  </a:lnTo>
                  <a:lnTo>
                    <a:pt x="721837" y="123743"/>
                  </a:lnTo>
                  <a:lnTo>
                    <a:pt x="702932" y="149524"/>
                  </a:lnTo>
                  <a:lnTo>
                    <a:pt x="668559" y="161554"/>
                  </a:lnTo>
                  <a:lnTo>
                    <a:pt x="634186" y="161554"/>
                  </a:lnTo>
                  <a:lnTo>
                    <a:pt x="596375" y="152961"/>
                  </a:lnTo>
                  <a:lnTo>
                    <a:pt x="560283" y="142649"/>
                  </a:lnTo>
                  <a:lnTo>
                    <a:pt x="519035" y="139212"/>
                  </a:lnTo>
                  <a:lnTo>
                    <a:pt x="477787" y="142649"/>
                  </a:lnTo>
                  <a:lnTo>
                    <a:pt x="390136" y="171866"/>
                  </a:lnTo>
                  <a:lnTo>
                    <a:pt x="316233" y="214833"/>
                  </a:lnTo>
                  <a:lnTo>
                    <a:pt x="250924" y="271548"/>
                  </a:lnTo>
                  <a:lnTo>
                    <a:pt x="197646" y="333420"/>
                  </a:lnTo>
                  <a:lnTo>
                    <a:pt x="152961" y="409041"/>
                  </a:lnTo>
                  <a:lnTo>
                    <a:pt x="118588" y="493256"/>
                  </a:lnTo>
                  <a:lnTo>
                    <a:pt x="106557" y="555127"/>
                  </a:lnTo>
                  <a:lnTo>
                    <a:pt x="99682" y="623874"/>
                  </a:lnTo>
                  <a:lnTo>
                    <a:pt x="103120" y="696057"/>
                  </a:lnTo>
                  <a:lnTo>
                    <a:pt x="109994" y="768241"/>
                  </a:lnTo>
                  <a:lnTo>
                    <a:pt x="118588" y="836988"/>
                  </a:lnTo>
                  <a:lnTo>
                    <a:pt x="134055" y="893703"/>
                  </a:lnTo>
                  <a:lnTo>
                    <a:pt x="175303" y="1005416"/>
                  </a:lnTo>
                  <a:lnTo>
                    <a:pt x="225145" y="1115410"/>
                  </a:lnTo>
                  <a:lnTo>
                    <a:pt x="249850" y="1164821"/>
                  </a:lnTo>
                  <a:lnTo>
                    <a:pt x="129723" y="1164821"/>
                  </a:lnTo>
                  <a:lnTo>
                    <a:pt x="109994" y="1124003"/>
                  </a:lnTo>
                  <a:lnTo>
                    <a:pt x="65309" y="1015728"/>
                  </a:lnTo>
                  <a:lnTo>
                    <a:pt x="30936" y="898859"/>
                  </a:lnTo>
                  <a:lnTo>
                    <a:pt x="15468" y="833550"/>
                  </a:lnTo>
                  <a:lnTo>
                    <a:pt x="6875" y="757929"/>
                  </a:lnTo>
                  <a:lnTo>
                    <a:pt x="0" y="680589"/>
                  </a:lnTo>
                  <a:lnTo>
                    <a:pt x="0" y="599813"/>
                  </a:lnTo>
                  <a:lnTo>
                    <a:pt x="10312" y="527629"/>
                  </a:lnTo>
                  <a:lnTo>
                    <a:pt x="25780" y="458882"/>
                  </a:lnTo>
                  <a:lnTo>
                    <a:pt x="56716" y="371230"/>
                  </a:lnTo>
                  <a:lnTo>
                    <a:pt x="103120" y="293891"/>
                  </a:lnTo>
                  <a:lnTo>
                    <a:pt x="156399" y="221707"/>
                  </a:lnTo>
                  <a:lnTo>
                    <a:pt x="221708" y="158117"/>
                  </a:lnTo>
                  <a:lnTo>
                    <a:pt x="293891" y="104839"/>
                  </a:lnTo>
                  <a:lnTo>
                    <a:pt x="374668" y="68746"/>
                  </a:lnTo>
                  <a:lnTo>
                    <a:pt x="427947" y="53279"/>
                  </a:lnTo>
                  <a:lnTo>
                    <a:pt x="484662" y="39530"/>
                  </a:lnTo>
                  <a:lnTo>
                    <a:pt x="541378" y="30936"/>
                  </a:lnTo>
                  <a:lnTo>
                    <a:pt x="594656" y="18906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82" name="Isosceles Triangle 22">
              <a:extLst>
                <a:ext uri="{FF2B5EF4-FFF2-40B4-BE49-F238E27FC236}">
                  <a16:creationId xmlns:a16="http://schemas.microsoft.com/office/drawing/2014/main" id="{EDE7521B-BE0E-458A-ACE6-F68F08EA642E}"/>
                </a:ext>
              </a:extLst>
            </p:cNvPr>
            <p:cNvSpPr/>
            <p:nvPr/>
          </p:nvSpPr>
          <p:spPr>
            <a:xfrm rot="19800000">
              <a:off x="477316" y="1191995"/>
              <a:ext cx="2412148" cy="1955524"/>
            </a:xfrm>
            <a:custGeom>
              <a:avLst/>
              <a:gdLst>
                <a:gd name="connsiteX0" fmla="*/ 1295747 w 4995280"/>
                <a:gd name="connsiteY0" fmla="*/ 905623 h 4221188"/>
                <a:gd name="connsiteX1" fmla="*/ 1042019 w 4995280"/>
                <a:gd name="connsiteY1" fmla="*/ 973609 h 4221188"/>
                <a:gd name="connsiteX2" fmla="*/ 1110004 w 4995280"/>
                <a:gd name="connsiteY2" fmla="*/ 1227337 h 4221188"/>
                <a:gd name="connsiteX3" fmla="*/ 1363734 w 4995280"/>
                <a:gd name="connsiteY3" fmla="*/ 1159349 h 4221188"/>
                <a:gd name="connsiteX4" fmla="*/ 1295747 w 4995280"/>
                <a:gd name="connsiteY4" fmla="*/ 905623 h 4221188"/>
                <a:gd name="connsiteX5" fmla="*/ 2863670 w 4995280"/>
                <a:gd name="connsiteY5" fmla="*/ 1075337 h 4221188"/>
                <a:gd name="connsiteX6" fmla="*/ 2476544 w 4995280"/>
                <a:gd name="connsiteY6" fmla="*/ 891386 h 4221188"/>
                <a:gd name="connsiteX7" fmla="*/ 2389121 w 4995280"/>
                <a:gd name="connsiteY7" fmla="*/ 874986 h 4221188"/>
                <a:gd name="connsiteX8" fmla="*/ 2317734 w 4995280"/>
                <a:gd name="connsiteY8" fmla="*/ 1082029 h 4221188"/>
                <a:gd name="connsiteX9" fmla="*/ 3205629 w 4995280"/>
                <a:gd name="connsiteY9" fmla="*/ 1594653 h 4221188"/>
                <a:gd name="connsiteX10" fmla="*/ 3357227 w 4995280"/>
                <a:gd name="connsiteY10" fmla="*/ 1446173 h 4221188"/>
                <a:gd name="connsiteX11" fmla="*/ 2863670 w 4995280"/>
                <a:gd name="connsiteY11" fmla="*/ 1075337 h 4221188"/>
                <a:gd name="connsiteX12" fmla="*/ 4568006 w 4995280"/>
                <a:gd name="connsiteY12" fmla="*/ 2045651 h 4221188"/>
                <a:gd name="connsiteX13" fmla="*/ 4524932 w 4995280"/>
                <a:gd name="connsiteY13" fmla="*/ 2024256 h 4221188"/>
                <a:gd name="connsiteX14" fmla="*/ 4376584 w 4995280"/>
                <a:gd name="connsiteY14" fmla="*/ 2109904 h 4221188"/>
                <a:gd name="connsiteX15" fmla="*/ 4462232 w 4995280"/>
                <a:gd name="connsiteY15" fmla="*/ 2258247 h 4221188"/>
                <a:gd name="connsiteX16" fmla="*/ 4610577 w 4995280"/>
                <a:gd name="connsiteY16" fmla="*/ 2172601 h 4221188"/>
                <a:gd name="connsiteX17" fmla="*/ 4568006 w 4995280"/>
                <a:gd name="connsiteY17" fmla="*/ 2045651 h 4221188"/>
                <a:gd name="connsiteX18" fmla="*/ 4995280 w 4995280"/>
                <a:gd name="connsiteY18" fmla="*/ 1981007 h 4221188"/>
                <a:gd name="connsiteX19" fmla="*/ 4937112 w 4995280"/>
                <a:gd name="connsiteY19" fmla="*/ 2070280 h 4221188"/>
                <a:gd name="connsiteX20" fmla="*/ 4678445 w 4995280"/>
                <a:gd name="connsiteY20" fmla="*/ 1985146 h 4221188"/>
                <a:gd name="connsiteX21" fmla="*/ 4727574 w 4995280"/>
                <a:gd name="connsiteY21" fmla="*/ 2203950 h 4221188"/>
                <a:gd name="connsiteX22" fmla="*/ 4430883 w 4995280"/>
                <a:gd name="connsiteY22" fmla="*/ 2375246 h 4221188"/>
                <a:gd name="connsiteX23" fmla="*/ 4259587 w 4995280"/>
                <a:gd name="connsiteY23" fmla="*/ 2078553 h 4221188"/>
                <a:gd name="connsiteX24" fmla="*/ 4378457 w 4995280"/>
                <a:gd name="connsiteY24" fmla="*/ 1928722 h 4221188"/>
                <a:gd name="connsiteX25" fmla="*/ 4281143 w 4995280"/>
                <a:gd name="connsiteY25" fmla="*/ 1925477 h 4221188"/>
                <a:gd name="connsiteX26" fmla="*/ 4111363 w 4995280"/>
                <a:gd name="connsiteY26" fmla="*/ 2010327 h 4221188"/>
                <a:gd name="connsiteX27" fmla="*/ 3937078 w 4995280"/>
                <a:gd name="connsiteY27" fmla="*/ 3001142 h 4221188"/>
                <a:gd name="connsiteX28" fmla="*/ 2864666 w 4995280"/>
                <a:gd name="connsiteY28" fmla="*/ 3621717 h 4221188"/>
                <a:gd name="connsiteX29" fmla="*/ 2346113 w 4995280"/>
                <a:gd name="connsiteY29" fmla="*/ 4221188 h 4221188"/>
                <a:gd name="connsiteX30" fmla="*/ 2043869 w 4995280"/>
                <a:gd name="connsiteY30" fmla="*/ 4046689 h 4221188"/>
                <a:gd name="connsiteX31" fmla="*/ 2232704 w 4995280"/>
                <a:gd name="connsiteY31" fmla="*/ 3502581 h 4221188"/>
                <a:gd name="connsiteX32" fmla="*/ 1545844 w 4995280"/>
                <a:gd name="connsiteY32" fmla="*/ 3182914 h 4221188"/>
                <a:gd name="connsiteX33" fmla="*/ 1187080 w 4995280"/>
                <a:gd name="connsiteY33" fmla="*/ 2940350 h 4221188"/>
                <a:gd name="connsiteX34" fmla="*/ 644563 w 4995280"/>
                <a:gd name="connsiteY34" fmla="*/ 3221269 h 4221188"/>
                <a:gd name="connsiteX35" fmla="*/ 313243 w 4995280"/>
                <a:gd name="connsiteY35" fmla="*/ 3021214 h 4221188"/>
                <a:gd name="connsiteX36" fmla="*/ 758618 w 4995280"/>
                <a:gd name="connsiteY36" fmla="*/ 2520701 h 4221188"/>
                <a:gd name="connsiteX37" fmla="*/ 220359 w 4995280"/>
                <a:gd name="connsiteY37" fmla="*/ 1559552 h 4221188"/>
                <a:gd name="connsiteX38" fmla="*/ 0 w 4995280"/>
                <a:gd name="connsiteY38" fmla="*/ 974235 h 4221188"/>
                <a:gd name="connsiteX39" fmla="*/ 136031 w 4995280"/>
                <a:gd name="connsiteY39" fmla="*/ 632342 h 4221188"/>
                <a:gd name="connsiteX40" fmla="*/ 441680 w 4995280"/>
                <a:gd name="connsiteY40" fmla="*/ 683821 h 4221188"/>
                <a:gd name="connsiteX41" fmla="*/ 615174 w 4995280"/>
                <a:gd name="connsiteY41" fmla="*/ 766457 h 4221188"/>
                <a:gd name="connsiteX42" fmla="*/ 1149669 w 4995280"/>
                <a:gd name="connsiteY42" fmla="*/ 564016 h 4221188"/>
                <a:gd name="connsiteX43" fmla="*/ 1235408 w 4995280"/>
                <a:gd name="connsiteY43" fmla="*/ 0 h 4221188"/>
                <a:gd name="connsiteX44" fmla="*/ 1757574 w 4995280"/>
                <a:gd name="connsiteY44" fmla="*/ 501984 h 4221188"/>
                <a:gd name="connsiteX45" fmla="*/ 2586293 w 4995280"/>
                <a:gd name="connsiteY45" fmla="*/ 651253 h 4221188"/>
                <a:gd name="connsiteX46" fmla="*/ 2586551 w 4995280"/>
                <a:gd name="connsiteY46" fmla="*/ 653057 h 4221188"/>
                <a:gd name="connsiteX47" fmla="*/ 2998334 w 4995280"/>
                <a:gd name="connsiteY47" fmla="*/ 842092 h 4221188"/>
                <a:gd name="connsiteX48" fmla="*/ 3507935 w 4995280"/>
                <a:gd name="connsiteY48" fmla="*/ 1190180 h 4221188"/>
                <a:gd name="connsiteX49" fmla="*/ 4078560 w 4995280"/>
                <a:gd name="connsiteY49" fmla="*/ 1897671 h 4221188"/>
                <a:gd name="connsiteX50" fmla="*/ 4265191 w 4995280"/>
                <a:gd name="connsiteY50" fmla="*/ 1816859 h 4221188"/>
                <a:gd name="connsiteX51" fmla="*/ 4559259 w 4995280"/>
                <a:gd name="connsiteY51" fmla="*/ 1882733 h 4221188"/>
                <a:gd name="connsiteX52" fmla="*/ 4843997 w 4995280"/>
                <a:gd name="connsiteY52" fmla="*/ 1908391 h 4221188"/>
                <a:gd name="connsiteX53" fmla="*/ 4995280 w 4995280"/>
                <a:gd name="connsiteY53" fmla="*/ 1981007 h 4221188"/>
                <a:gd name="connsiteX0" fmla="*/ 1295747 w 4995280"/>
                <a:gd name="connsiteY0" fmla="*/ 905623 h 4221188"/>
                <a:gd name="connsiteX1" fmla="*/ 1042019 w 4995280"/>
                <a:gd name="connsiteY1" fmla="*/ 973609 h 4221188"/>
                <a:gd name="connsiteX2" fmla="*/ 1110004 w 4995280"/>
                <a:gd name="connsiteY2" fmla="*/ 1227337 h 4221188"/>
                <a:gd name="connsiteX3" fmla="*/ 1363734 w 4995280"/>
                <a:gd name="connsiteY3" fmla="*/ 1159349 h 4221188"/>
                <a:gd name="connsiteX4" fmla="*/ 1295747 w 4995280"/>
                <a:gd name="connsiteY4" fmla="*/ 905623 h 4221188"/>
                <a:gd name="connsiteX5" fmla="*/ 2863670 w 4995280"/>
                <a:gd name="connsiteY5" fmla="*/ 1075337 h 4221188"/>
                <a:gd name="connsiteX6" fmla="*/ 2389121 w 4995280"/>
                <a:gd name="connsiteY6" fmla="*/ 874986 h 4221188"/>
                <a:gd name="connsiteX7" fmla="*/ 2317734 w 4995280"/>
                <a:gd name="connsiteY7" fmla="*/ 1082029 h 4221188"/>
                <a:gd name="connsiteX8" fmla="*/ 3205629 w 4995280"/>
                <a:gd name="connsiteY8" fmla="*/ 1594653 h 4221188"/>
                <a:gd name="connsiteX9" fmla="*/ 3357227 w 4995280"/>
                <a:gd name="connsiteY9" fmla="*/ 1446173 h 4221188"/>
                <a:gd name="connsiteX10" fmla="*/ 2863670 w 4995280"/>
                <a:gd name="connsiteY10" fmla="*/ 1075337 h 4221188"/>
                <a:gd name="connsiteX11" fmla="*/ 4568006 w 4995280"/>
                <a:gd name="connsiteY11" fmla="*/ 2045651 h 4221188"/>
                <a:gd name="connsiteX12" fmla="*/ 4524932 w 4995280"/>
                <a:gd name="connsiteY12" fmla="*/ 2024256 h 4221188"/>
                <a:gd name="connsiteX13" fmla="*/ 4376584 w 4995280"/>
                <a:gd name="connsiteY13" fmla="*/ 2109904 h 4221188"/>
                <a:gd name="connsiteX14" fmla="*/ 4462232 w 4995280"/>
                <a:gd name="connsiteY14" fmla="*/ 2258247 h 4221188"/>
                <a:gd name="connsiteX15" fmla="*/ 4610577 w 4995280"/>
                <a:gd name="connsiteY15" fmla="*/ 2172601 h 4221188"/>
                <a:gd name="connsiteX16" fmla="*/ 4568006 w 4995280"/>
                <a:gd name="connsiteY16" fmla="*/ 2045651 h 4221188"/>
                <a:gd name="connsiteX17" fmla="*/ 4995280 w 4995280"/>
                <a:gd name="connsiteY17" fmla="*/ 1981007 h 4221188"/>
                <a:gd name="connsiteX18" fmla="*/ 4937112 w 4995280"/>
                <a:gd name="connsiteY18" fmla="*/ 2070280 h 4221188"/>
                <a:gd name="connsiteX19" fmla="*/ 4678445 w 4995280"/>
                <a:gd name="connsiteY19" fmla="*/ 1985146 h 4221188"/>
                <a:gd name="connsiteX20" fmla="*/ 4727574 w 4995280"/>
                <a:gd name="connsiteY20" fmla="*/ 2203950 h 4221188"/>
                <a:gd name="connsiteX21" fmla="*/ 4430883 w 4995280"/>
                <a:gd name="connsiteY21" fmla="*/ 2375246 h 4221188"/>
                <a:gd name="connsiteX22" fmla="*/ 4259587 w 4995280"/>
                <a:gd name="connsiteY22" fmla="*/ 2078553 h 4221188"/>
                <a:gd name="connsiteX23" fmla="*/ 4378457 w 4995280"/>
                <a:gd name="connsiteY23" fmla="*/ 1928722 h 4221188"/>
                <a:gd name="connsiteX24" fmla="*/ 4281143 w 4995280"/>
                <a:gd name="connsiteY24" fmla="*/ 1925477 h 4221188"/>
                <a:gd name="connsiteX25" fmla="*/ 4111363 w 4995280"/>
                <a:gd name="connsiteY25" fmla="*/ 2010327 h 4221188"/>
                <a:gd name="connsiteX26" fmla="*/ 3937078 w 4995280"/>
                <a:gd name="connsiteY26" fmla="*/ 3001142 h 4221188"/>
                <a:gd name="connsiteX27" fmla="*/ 2864666 w 4995280"/>
                <a:gd name="connsiteY27" fmla="*/ 3621717 h 4221188"/>
                <a:gd name="connsiteX28" fmla="*/ 2346113 w 4995280"/>
                <a:gd name="connsiteY28" fmla="*/ 4221188 h 4221188"/>
                <a:gd name="connsiteX29" fmla="*/ 2043869 w 4995280"/>
                <a:gd name="connsiteY29" fmla="*/ 4046689 h 4221188"/>
                <a:gd name="connsiteX30" fmla="*/ 2232704 w 4995280"/>
                <a:gd name="connsiteY30" fmla="*/ 3502581 h 4221188"/>
                <a:gd name="connsiteX31" fmla="*/ 1545844 w 4995280"/>
                <a:gd name="connsiteY31" fmla="*/ 3182914 h 4221188"/>
                <a:gd name="connsiteX32" fmla="*/ 1187080 w 4995280"/>
                <a:gd name="connsiteY32" fmla="*/ 2940350 h 4221188"/>
                <a:gd name="connsiteX33" fmla="*/ 644563 w 4995280"/>
                <a:gd name="connsiteY33" fmla="*/ 3221269 h 4221188"/>
                <a:gd name="connsiteX34" fmla="*/ 313243 w 4995280"/>
                <a:gd name="connsiteY34" fmla="*/ 3021214 h 4221188"/>
                <a:gd name="connsiteX35" fmla="*/ 758618 w 4995280"/>
                <a:gd name="connsiteY35" fmla="*/ 2520701 h 4221188"/>
                <a:gd name="connsiteX36" fmla="*/ 220359 w 4995280"/>
                <a:gd name="connsiteY36" fmla="*/ 1559552 h 4221188"/>
                <a:gd name="connsiteX37" fmla="*/ 0 w 4995280"/>
                <a:gd name="connsiteY37" fmla="*/ 974235 h 4221188"/>
                <a:gd name="connsiteX38" fmla="*/ 136031 w 4995280"/>
                <a:gd name="connsiteY38" fmla="*/ 632342 h 4221188"/>
                <a:gd name="connsiteX39" fmla="*/ 441680 w 4995280"/>
                <a:gd name="connsiteY39" fmla="*/ 683821 h 4221188"/>
                <a:gd name="connsiteX40" fmla="*/ 615174 w 4995280"/>
                <a:gd name="connsiteY40" fmla="*/ 766457 h 4221188"/>
                <a:gd name="connsiteX41" fmla="*/ 1149669 w 4995280"/>
                <a:gd name="connsiteY41" fmla="*/ 564016 h 4221188"/>
                <a:gd name="connsiteX42" fmla="*/ 1235408 w 4995280"/>
                <a:gd name="connsiteY42" fmla="*/ 0 h 4221188"/>
                <a:gd name="connsiteX43" fmla="*/ 1757574 w 4995280"/>
                <a:gd name="connsiteY43" fmla="*/ 501984 h 4221188"/>
                <a:gd name="connsiteX44" fmla="*/ 2586293 w 4995280"/>
                <a:gd name="connsiteY44" fmla="*/ 651253 h 4221188"/>
                <a:gd name="connsiteX45" fmla="*/ 2586551 w 4995280"/>
                <a:gd name="connsiteY45" fmla="*/ 653057 h 4221188"/>
                <a:gd name="connsiteX46" fmla="*/ 2998334 w 4995280"/>
                <a:gd name="connsiteY46" fmla="*/ 842092 h 4221188"/>
                <a:gd name="connsiteX47" fmla="*/ 3507935 w 4995280"/>
                <a:gd name="connsiteY47" fmla="*/ 1190180 h 4221188"/>
                <a:gd name="connsiteX48" fmla="*/ 4078560 w 4995280"/>
                <a:gd name="connsiteY48" fmla="*/ 1897671 h 4221188"/>
                <a:gd name="connsiteX49" fmla="*/ 4265191 w 4995280"/>
                <a:gd name="connsiteY49" fmla="*/ 1816859 h 4221188"/>
                <a:gd name="connsiteX50" fmla="*/ 4559259 w 4995280"/>
                <a:gd name="connsiteY50" fmla="*/ 1882733 h 4221188"/>
                <a:gd name="connsiteX51" fmla="*/ 4843997 w 4995280"/>
                <a:gd name="connsiteY51" fmla="*/ 1908391 h 4221188"/>
                <a:gd name="connsiteX52" fmla="*/ 4995280 w 4995280"/>
                <a:gd name="connsiteY52" fmla="*/ 1981007 h 4221188"/>
                <a:gd name="connsiteX0" fmla="*/ 1295747 w 4995280"/>
                <a:gd name="connsiteY0" fmla="*/ 905623 h 4221188"/>
                <a:gd name="connsiteX1" fmla="*/ 1042019 w 4995280"/>
                <a:gd name="connsiteY1" fmla="*/ 973609 h 4221188"/>
                <a:gd name="connsiteX2" fmla="*/ 1110004 w 4995280"/>
                <a:gd name="connsiteY2" fmla="*/ 1227337 h 4221188"/>
                <a:gd name="connsiteX3" fmla="*/ 1363734 w 4995280"/>
                <a:gd name="connsiteY3" fmla="*/ 1159349 h 4221188"/>
                <a:gd name="connsiteX4" fmla="*/ 1295747 w 4995280"/>
                <a:gd name="connsiteY4" fmla="*/ 905623 h 4221188"/>
                <a:gd name="connsiteX5" fmla="*/ 3357227 w 4995280"/>
                <a:gd name="connsiteY5" fmla="*/ 1446173 h 4221188"/>
                <a:gd name="connsiteX6" fmla="*/ 2389121 w 4995280"/>
                <a:gd name="connsiteY6" fmla="*/ 874986 h 4221188"/>
                <a:gd name="connsiteX7" fmla="*/ 2317734 w 4995280"/>
                <a:gd name="connsiteY7" fmla="*/ 1082029 h 4221188"/>
                <a:gd name="connsiteX8" fmla="*/ 3205629 w 4995280"/>
                <a:gd name="connsiteY8" fmla="*/ 1594653 h 4221188"/>
                <a:gd name="connsiteX9" fmla="*/ 3357227 w 4995280"/>
                <a:gd name="connsiteY9" fmla="*/ 1446173 h 4221188"/>
                <a:gd name="connsiteX10" fmla="*/ 4568006 w 4995280"/>
                <a:gd name="connsiteY10" fmla="*/ 2045651 h 4221188"/>
                <a:gd name="connsiteX11" fmla="*/ 4524932 w 4995280"/>
                <a:gd name="connsiteY11" fmla="*/ 2024256 h 4221188"/>
                <a:gd name="connsiteX12" fmla="*/ 4376584 w 4995280"/>
                <a:gd name="connsiteY12" fmla="*/ 2109904 h 4221188"/>
                <a:gd name="connsiteX13" fmla="*/ 4462232 w 4995280"/>
                <a:gd name="connsiteY13" fmla="*/ 2258247 h 4221188"/>
                <a:gd name="connsiteX14" fmla="*/ 4610577 w 4995280"/>
                <a:gd name="connsiteY14" fmla="*/ 2172601 h 4221188"/>
                <a:gd name="connsiteX15" fmla="*/ 4568006 w 4995280"/>
                <a:gd name="connsiteY15" fmla="*/ 2045651 h 4221188"/>
                <a:gd name="connsiteX16" fmla="*/ 4995280 w 4995280"/>
                <a:gd name="connsiteY16" fmla="*/ 1981007 h 4221188"/>
                <a:gd name="connsiteX17" fmla="*/ 4937112 w 4995280"/>
                <a:gd name="connsiteY17" fmla="*/ 2070280 h 4221188"/>
                <a:gd name="connsiteX18" fmla="*/ 4678445 w 4995280"/>
                <a:gd name="connsiteY18" fmla="*/ 1985146 h 4221188"/>
                <a:gd name="connsiteX19" fmla="*/ 4727574 w 4995280"/>
                <a:gd name="connsiteY19" fmla="*/ 2203950 h 4221188"/>
                <a:gd name="connsiteX20" fmla="*/ 4430883 w 4995280"/>
                <a:gd name="connsiteY20" fmla="*/ 2375246 h 4221188"/>
                <a:gd name="connsiteX21" fmla="*/ 4259587 w 4995280"/>
                <a:gd name="connsiteY21" fmla="*/ 2078553 h 4221188"/>
                <a:gd name="connsiteX22" fmla="*/ 4378457 w 4995280"/>
                <a:gd name="connsiteY22" fmla="*/ 1928722 h 4221188"/>
                <a:gd name="connsiteX23" fmla="*/ 4281143 w 4995280"/>
                <a:gd name="connsiteY23" fmla="*/ 1925477 h 4221188"/>
                <a:gd name="connsiteX24" fmla="*/ 4111363 w 4995280"/>
                <a:gd name="connsiteY24" fmla="*/ 2010327 h 4221188"/>
                <a:gd name="connsiteX25" fmla="*/ 3937078 w 4995280"/>
                <a:gd name="connsiteY25" fmla="*/ 3001142 h 4221188"/>
                <a:gd name="connsiteX26" fmla="*/ 2864666 w 4995280"/>
                <a:gd name="connsiteY26" fmla="*/ 3621717 h 4221188"/>
                <a:gd name="connsiteX27" fmla="*/ 2346113 w 4995280"/>
                <a:gd name="connsiteY27" fmla="*/ 4221188 h 4221188"/>
                <a:gd name="connsiteX28" fmla="*/ 2043869 w 4995280"/>
                <a:gd name="connsiteY28" fmla="*/ 4046689 h 4221188"/>
                <a:gd name="connsiteX29" fmla="*/ 2232704 w 4995280"/>
                <a:gd name="connsiteY29" fmla="*/ 3502581 h 4221188"/>
                <a:gd name="connsiteX30" fmla="*/ 1545844 w 4995280"/>
                <a:gd name="connsiteY30" fmla="*/ 3182914 h 4221188"/>
                <a:gd name="connsiteX31" fmla="*/ 1187080 w 4995280"/>
                <a:gd name="connsiteY31" fmla="*/ 2940350 h 4221188"/>
                <a:gd name="connsiteX32" fmla="*/ 644563 w 4995280"/>
                <a:gd name="connsiteY32" fmla="*/ 3221269 h 4221188"/>
                <a:gd name="connsiteX33" fmla="*/ 313243 w 4995280"/>
                <a:gd name="connsiteY33" fmla="*/ 3021214 h 4221188"/>
                <a:gd name="connsiteX34" fmla="*/ 758618 w 4995280"/>
                <a:gd name="connsiteY34" fmla="*/ 2520701 h 4221188"/>
                <a:gd name="connsiteX35" fmla="*/ 220359 w 4995280"/>
                <a:gd name="connsiteY35" fmla="*/ 1559552 h 4221188"/>
                <a:gd name="connsiteX36" fmla="*/ 0 w 4995280"/>
                <a:gd name="connsiteY36" fmla="*/ 974235 h 4221188"/>
                <a:gd name="connsiteX37" fmla="*/ 136031 w 4995280"/>
                <a:gd name="connsiteY37" fmla="*/ 632342 h 4221188"/>
                <a:gd name="connsiteX38" fmla="*/ 441680 w 4995280"/>
                <a:gd name="connsiteY38" fmla="*/ 683821 h 4221188"/>
                <a:gd name="connsiteX39" fmla="*/ 615174 w 4995280"/>
                <a:gd name="connsiteY39" fmla="*/ 766457 h 4221188"/>
                <a:gd name="connsiteX40" fmla="*/ 1149669 w 4995280"/>
                <a:gd name="connsiteY40" fmla="*/ 564016 h 4221188"/>
                <a:gd name="connsiteX41" fmla="*/ 1235408 w 4995280"/>
                <a:gd name="connsiteY41" fmla="*/ 0 h 4221188"/>
                <a:gd name="connsiteX42" fmla="*/ 1757574 w 4995280"/>
                <a:gd name="connsiteY42" fmla="*/ 501984 h 4221188"/>
                <a:gd name="connsiteX43" fmla="*/ 2586293 w 4995280"/>
                <a:gd name="connsiteY43" fmla="*/ 651253 h 4221188"/>
                <a:gd name="connsiteX44" fmla="*/ 2586551 w 4995280"/>
                <a:gd name="connsiteY44" fmla="*/ 653057 h 4221188"/>
                <a:gd name="connsiteX45" fmla="*/ 2998334 w 4995280"/>
                <a:gd name="connsiteY45" fmla="*/ 842092 h 4221188"/>
                <a:gd name="connsiteX46" fmla="*/ 3507935 w 4995280"/>
                <a:gd name="connsiteY46" fmla="*/ 1190180 h 4221188"/>
                <a:gd name="connsiteX47" fmla="*/ 4078560 w 4995280"/>
                <a:gd name="connsiteY47" fmla="*/ 1897671 h 4221188"/>
                <a:gd name="connsiteX48" fmla="*/ 4265191 w 4995280"/>
                <a:gd name="connsiteY48" fmla="*/ 1816859 h 4221188"/>
                <a:gd name="connsiteX49" fmla="*/ 4559259 w 4995280"/>
                <a:gd name="connsiteY49" fmla="*/ 1882733 h 4221188"/>
                <a:gd name="connsiteX50" fmla="*/ 4843997 w 4995280"/>
                <a:gd name="connsiteY50" fmla="*/ 1908391 h 4221188"/>
                <a:gd name="connsiteX51" fmla="*/ 4995280 w 4995280"/>
                <a:gd name="connsiteY51" fmla="*/ 1981007 h 4221188"/>
                <a:gd name="connsiteX0" fmla="*/ 1295747 w 4995280"/>
                <a:gd name="connsiteY0" fmla="*/ 905623 h 4221188"/>
                <a:gd name="connsiteX1" fmla="*/ 1042019 w 4995280"/>
                <a:gd name="connsiteY1" fmla="*/ 973609 h 4221188"/>
                <a:gd name="connsiteX2" fmla="*/ 1110004 w 4995280"/>
                <a:gd name="connsiteY2" fmla="*/ 1227337 h 4221188"/>
                <a:gd name="connsiteX3" fmla="*/ 1363734 w 4995280"/>
                <a:gd name="connsiteY3" fmla="*/ 1159349 h 4221188"/>
                <a:gd name="connsiteX4" fmla="*/ 1295747 w 4995280"/>
                <a:gd name="connsiteY4" fmla="*/ 905623 h 4221188"/>
                <a:gd name="connsiteX5" fmla="*/ 3357227 w 4995280"/>
                <a:gd name="connsiteY5" fmla="*/ 1446173 h 4221188"/>
                <a:gd name="connsiteX6" fmla="*/ 2389121 w 4995280"/>
                <a:gd name="connsiteY6" fmla="*/ 874986 h 4221188"/>
                <a:gd name="connsiteX7" fmla="*/ 2317734 w 4995280"/>
                <a:gd name="connsiteY7" fmla="*/ 1082029 h 4221188"/>
                <a:gd name="connsiteX8" fmla="*/ 3205629 w 4995280"/>
                <a:gd name="connsiteY8" fmla="*/ 1594653 h 4221188"/>
                <a:gd name="connsiteX9" fmla="*/ 3357227 w 4995280"/>
                <a:gd name="connsiteY9" fmla="*/ 1446173 h 4221188"/>
                <a:gd name="connsiteX10" fmla="*/ 4568006 w 4995280"/>
                <a:gd name="connsiteY10" fmla="*/ 2045651 h 4221188"/>
                <a:gd name="connsiteX11" fmla="*/ 4524932 w 4995280"/>
                <a:gd name="connsiteY11" fmla="*/ 2024256 h 4221188"/>
                <a:gd name="connsiteX12" fmla="*/ 4376584 w 4995280"/>
                <a:gd name="connsiteY12" fmla="*/ 2109904 h 4221188"/>
                <a:gd name="connsiteX13" fmla="*/ 4462232 w 4995280"/>
                <a:gd name="connsiteY13" fmla="*/ 2258247 h 4221188"/>
                <a:gd name="connsiteX14" fmla="*/ 4610577 w 4995280"/>
                <a:gd name="connsiteY14" fmla="*/ 2172601 h 4221188"/>
                <a:gd name="connsiteX15" fmla="*/ 4568006 w 4995280"/>
                <a:gd name="connsiteY15" fmla="*/ 2045651 h 4221188"/>
                <a:gd name="connsiteX16" fmla="*/ 4995280 w 4995280"/>
                <a:gd name="connsiteY16" fmla="*/ 1981007 h 4221188"/>
                <a:gd name="connsiteX17" fmla="*/ 4937112 w 4995280"/>
                <a:gd name="connsiteY17" fmla="*/ 2070280 h 4221188"/>
                <a:gd name="connsiteX18" fmla="*/ 4678445 w 4995280"/>
                <a:gd name="connsiteY18" fmla="*/ 1985146 h 4221188"/>
                <a:gd name="connsiteX19" fmla="*/ 4727574 w 4995280"/>
                <a:gd name="connsiteY19" fmla="*/ 2203950 h 4221188"/>
                <a:gd name="connsiteX20" fmla="*/ 4430883 w 4995280"/>
                <a:gd name="connsiteY20" fmla="*/ 2375246 h 4221188"/>
                <a:gd name="connsiteX21" fmla="*/ 4259587 w 4995280"/>
                <a:gd name="connsiteY21" fmla="*/ 2078553 h 4221188"/>
                <a:gd name="connsiteX22" fmla="*/ 4378457 w 4995280"/>
                <a:gd name="connsiteY22" fmla="*/ 1928722 h 4221188"/>
                <a:gd name="connsiteX23" fmla="*/ 4281143 w 4995280"/>
                <a:gd name="connsiteY23" fmla="*/ 1925477 h 4221188"/>
                <a:gd name="connsiteX24" fmla="*/ 4111363 w 4995280"/>
                <a:gd name="connsiteY24" fmla="*/ 2010327 h 4221188"/>
                <a:gd name="connsiteX25" fmla="*/ 3937078 w 4995280"/>
                <a:gd name="connsiteY25" fmla="*/ 3001142 h 4221188"/>
                <a:gd name="connsiteX26" fmla="*/ 2864666 w 4995280"/>
                <a:gd name="connsiteY26" fmla="*/ 3621717 h 4221188"/>
                <a:gd name="connsiteX27" fmla="*/ 2346113 w 4995280"/>
                <a:gd name="connsiteY27" fmla="*/ 4221188 h 4221188"/>
                <a:gd name="connsiteX28" fmla="*/ 2043869 w 4995280"/>
                <a:gd name="connsiteY28" fmla="*/ 4046689 h 4221188"/>
                <a:gd name="connsiteX29" fmla="*/ 2232704 w 4995280"/>
                <a:gd name="connsiteY29" fmla="*/ 3502581 h 4221188"/>
                <a:gd name="connsiteX30" fmla="*/ 1545844 w 4995280"/>
                <a:gd name="connsiteY30" fmla="*/ 3182914 h 4221188"/>
                <a:gd name="connsiteX31" fmla="*/ 1187080 w 4995280"/>
                <a:gd name="connsiteY31" fmla="*/ 2940350 h 4221188"/>
                <a:gd name="connsiteX32" fmla="*/ 644563 w 4995280"/>
                <a:gd name="connsiteY32" fmla="*/ 3221269 h 4221188"/>
                <a:gd name="connsiteX33" fmla="*/ 313243 w 4995280"/>
                <a:gd name="connsiteY33" fmla="*/ 3021214 h 4221188"/>
                <a:gd name="connsiteX34" fmla="*/ 758618 w 4995280"/>
                <a:gd name="connsiteY34" fmla="*/ 2520701 h 4221188"/>
                <a:gd name="connsiteX35" fmla="*/ 220359 w 4995280"/>
                <a:gd name="connsiteY35" fmla="*/ 1559552 h 4221188"/>
                <a:gd name="connsiteX36" fmla="*/ 0 w 4995280"/>
                <a:gd name="connsiteY36" fmla="*/ 974235 h 4221188"/>
                <a:gd name="connsiteX37" fmla="*/ 136031 w 4995280"/>
                <a:gd name="connsiteY37" fmla="*/ 632342 h 4221188"/>
                <a:gd name="connsiteX38" fmla="*/ 441680 w 4995280"/>
                <a:gd name="connsiteY38" fmla="*/ 683821 h 4221188"/>
                <a:gd name="connsiteX39" fmla="*/ 615174 w 4995280"/>
                <a:gd name="connsiteY39" fmla="*/ 766457 h 4221188"/>
                <a:gd name="connsiteX40" fmla="*/ 1149669 w 4995280"/>
                <a:gd name="connsiteY40" fmla="*/ 564016 h 4221188"/>
                <a:gd name="connsiteX41" fmla="*/ 1235408 w 4995280"/>
                <a:gd name="connsiteY41" fmla="*/ 0 h 4221188"/>
                <a:gd name="connsiteX42" fmla="*/ 1757574 w 4995280"/>
                <a:gd name="connsiteY42" fmla="*/ 501984 h 4221188"/>
                <a:gd name="connsiteX43" fmla="*/ 2586293 w 4995280"/>
                <a:gd name="connsiteY43" fmla="*/ 651253 h 4221188"/>
                <a:gd name="connsiteX44" fmla="*/ 2586551 w 4995280"/>
                <a:gd name="connsiteY44" fmla="*/ 653057 h 4221188"/>
                <a:gd name="connsiteX45" fmla="*/ 2998334 w 4995280"/>
                <a:gd name="connsiteY45" fmla="*/ 842092 h 4221188"/>
                <a:gd name="connsiteX46" fmla="*/ 3507935 w 4995280"/>
                <a:gd name="connsiteY46" fmla="*/ 1190180 h 4221188"/>
                <a:gd name="connsiteX47" fmla="*/ 4078560 w 4995280"/>
                <a:gd name="connsiteY47" fmla="*/ 1897671 h 4221188"/>
                <a:gd name="connsiteX48" fmla="*/ 4265191 w 4995280"/>
                <a:gd name="connsiteY48" fmla="*/ 1816859 h 4221188"/>
                <a:gd name="connsiteX49" fmla="*/ 4559259 w 4995280"/>
                <a:gd name="connsiteY49" fmla="*/ 1882733 h 4221188"/>
                <a:gd name="connsiteX50" fmla="*/ 4843997 w 4995280"/>
                <a:gd name="connsiteY50" fmla="*/ 1908391 h 4221188"/>
                <a:gd name="connsiteX51" fmla="*/ 4995280 w 4995280"/>
                <a:gd name="connsiteY51" fmla="*/ 1981007 h 4221188"/>
                <a:gd name="connsiteX0" fmla="*/ 1295747 w 4995280"/>
                <a:gd name="connsiteY0" fmla="*/ 905623 h 4221188"/>
                <a:gd name="connsiteX1" fmla="*/ 1042019 w 4995280"/>
                <a:gd name="connsiteY1" fmla="*/ 973609 h 4221188"/>
                <a:gd name="connsiteX2" fmla="*/ 1110004 w 4995280"/>
                <a:gd name="connsiteY2" fmla="*/ 1227337 h 4221188"/>
                <a:gd name="connsiteX3" fmla="*/ 1363734 w 4995280"/>
                <a:gd name="connsiteY3" fmla="*/ 1159349 h 4221188"/>
                <a:gd name="connsiteX4" fmla="*/ 1295747 w 4995280"/>
                <a:gd name="connsiteY4" fmla="*/ 905623 h 4221188"/>
                <a:gd name="connsiteX5" fmla="*/ 3357227 w 4995280"/>
                <a:gd name="connsiteY5" fmla="*/ 1446173 h 4221188"/>
                <a:gd name="connsiteX6" fmla="*/ 2389121 w 4995280"/>
                <a:gd name="connsiteY6" fmla="*/ 874986 h 4221188"/>
                <a:gd name="connsiteX7" fmla="*/ 2317734 w 4995280"/>
                <a:gd name="connsiteY7" fmla="*/ 1082029 h 4221188"/>
                <a:gd name="connsiteX8" fmla="*/ 3205629 w 4995280"/>
                <a:gd name="connsiteY8" fmla="*/ 1594653 h 4221188"/>
                <a:gd name="connsiteX9" fmla="*/ 3357227 w 4995280"/>
                <a:gd name="connsiteY9" fmla="*/ 1446173 h 4221188"/>
                <a:gd name="connsiteX10" fmla="*/ 4568006 w 4995280"/>
                <a:gd name="connsiteY10" fmla="*/ 2045651 h 4221188"/>
                <a:gd name="connsiteX11" fmla="*/ 4524932 w 4995280"/>
                <a:gd name="connsiteY11" fmla="*/ 2024256 h 4221188"/>
                <a:gd name="connsiteX12" fmla="*/ 4376584 w 4995280"/>
                <a:gd name="connsiteY12" fmla="*/ 2109904 h 4221188"/>
                <a:gd name="connsiteX13" fmla="*/ 4462232 w 4995280"/>
                <a:gd name="connsiteY13" fmla="*/ 2258247 h 4221188"/>
                <a:gd name="connsiteX14" fmla="*/ 4610577 w 4995280"/>
                <a:gd name="connsiteY14" fmla="*/ 2172601 h 4221188"/>
                <a:gd name="connsiteX15" fmla="*/ 4568006 w 4995280"/>
                <a:gd name="connsiteY15" fmla="*/ 2045651 h 4221188"/>
                <a:gd name="connsiteX16" fmla="*/ 4995280 w 4995280"/>
                <a:gd name="connsiteY16" fmla="*/ 1981007 h 4221188"/>
                <a:gd name="connsiteX17" fmla="*/ 4937112 w 4995280"/>
                <a:gd name="connsiteY17" fmla="*/ 2070280 h 4221188"/>
                <a:gd name="connsiteX18" fmla="*/ 4678445 w 4995280"/>
                <a:gd name="connsiteY18" fmla="*/ 1985146 h 4221188"/>
                <a:gd name="connsiteX19" fmla="*/ 4727574 w 4995280"/>
                <a:gd name="connsiteY19" fmla="*/ 2203950 h 4221188"/>
                <a:gd name="connsiteX20" fmla="*/ 4430883 w 4995280"/>
                <a:gd name="connsiteY20" fmla="*/ 2375246 h 4221188"/>
                <a:gd name="connsiteX21" fmla="*/ 4259587 w 4995280"/>
                <a:gd name="connsiteY21" fmla="*/ 2078553 h 4221188"/>
                <a:gd name="connsiteX22" fmla="*/ 4378457 w 4995280"/>
                <a:gd name="connsiteY22" fmla="*/ 1928722 h 4221188"/>
                <a:gd name="connsiteX23" fmla="*/ 4281143 w 4995280"/>
                <a:gd name="connsiteY23" fmla="*/ 1925477 h 4221188"/>
                <a:gd name="connsiteX24" fmla="*/ 4111363 w 4995280"/>
                <a:gd name="connsiteY24" fmla="*/ 2010327 h 4221188"/>
                <a:gd name="connsiteX25" fmla="*/ 3937078 w 4995280"/>
                <a:gd name="connsiteY25" fmla="*/ 3001142 h 4221188"/>
                <a:gd name="connsiteX26" fmla="*/ 2864666 w 4995280"/>
                <a:gd name="connsiteY26" fmla="*/ 3621717 h 4221188"/>
                <a:gd name="connsiteX27" fmla="*/ 2346113 w 4995280"/>
                <a:gd name="connsiteY27" fmla="*/ 4221188 h 4221188"/>
                <a:gd name="connsiteX28" fmla="*/ 2043869 w 4995280"/>
                <a:gd name="connsiteY28" fmla="*/ 4046689 h 4221188"/>
                <a:gd name="connsiteX29" fmla="*/ 2232704 w 4995280"/>
                <a:gd name="connsiteY29" fmla="*/ 3502581 h 4221188"/>
                <a:gd name="connsiteX30" fmla="*/ 1545844 w 4995280"/>
                <a:gd name="connsiteY30" fmla="*/ 3182914 h 4221188"/>
                <a:gd name="connsiteX31" fmla="*/ 1187080 w 4995280"/>
                <a:gd name="connsiteY31" fmla="*/ 2940350 h 4221188"/>
                <a:gd name="connsiteX32" fmla="*/ 644563 w 4995280"/>
                <a:gd name="connsiteY32" fmla="*/ 3221269 h 4221188"/>
                <a:gd name="connsiteX33" fmla="*/ 313243 w 4995280"/>
                <a:gd name="connsiteY33" fmla="*/ 3021214 h 4221188"/>
                <a:gd name="connsiteX34" fmla="*/ 758618 w 4995280"/>
                <a:gd name="connsiteY34" fmla="*/ 2520701 h 4221188"/>
                <a:gd name="connsiteX35" fmla="*/ 220359 w 4995280"/>
                <a:gd name="connsiteY35" fmla="*/ 1559552 h 4221188"/>
                <a:gd name="connsiteX36" fmla="*/ 0 w 4995280"/>
                <a:gd name="connsiteY36" fmla="*/ 974235 h 4221188"/>
                <a:gd name="connsiteX37" fmla="*/ 136031 w 4995280"/>
                <a:gd name="connsiteY37" fmla="*/ 632342 h 4221188"/>
                <a:gd name="connsiteX38" fmla="*/ 441680 w 4995280"/>
                <a:gd name="connsiteY38" fmla="*/ 683821 h 4221188"/>
                <a:gd name="connsiteX39" fmla="*/ 615174 w 4995280"/>
                <a:gd name="connsiteY39" fmla="*/ 766457 h 4221188"/>
                <a:gd name="connsiteX40" fmla="*/ 1149669 w 4995280"/>
                <a:gd name="connsiteY40" fmla="*/ 564016 h 4221188"/>
                <a:gd name="connsiteX41" fmla="*/ 1235408 w 4995280"/>
                <a:gd name="connsiteY41" fmla="*/ 0 h 4221188"/>
                <a:gd name="connsiteX42" fmla="*/ 1757574 w 4995280"/>
                <a:gd name="connsiteY42" fmla="*/ 501984 h 4221188"/>
                <a:gd name="connsiteX43" fmla="*/ 2586293 w 4995280"/>
                <a:gd name="connsiteY43" fmla="*/ 651253 h 4221188"/>
                <a:gd name="connsiteX44" fmla="*/ 2586551 w 4995280"/>
                <a:gd name="connsiteY44" fmla="*/ 653057 h 4221188"/>
                <a:gd name="connsiteX45" fmla="*/ 2998334 w 4995280"/>
                <a:gd name="connsiteY45" fmla="*/ 842092 h 4221188"/>
                <a:gd name="connsiteX46" fmla="*/ 3507935 w 4995280"/>
                <a:gd name="connsiteY46" fmla="*/ 1190180 h 4221188"/>
                <a:gd name="connsiteX47" fmla="*/ 4078560 w 4995280"/>
                <a:gd name="connsiteY47" fmla="*/ 1897671 h 4221188"/>
                <a:gd name="connsiteX48" fmla="*/ 4265191 w 4995280"/>
                <a:gd name="connsiteY48" fmla="*/ 1816859 h 4221188"/>
                <a:gd name="connsiteX49" fmla="*/ 4559259 w 4995280"/>
                <a:gd name="connsiteY49" fmla="*/ 1882733 h 4221188"/>
                <a:gd name="connsiteX50" fmla="*/ 4843997 w 4995280"/>
                <a:gd name="connsiteY50" fmla="*/ 1908391 h 4221188"/>
                <a:gd name="connsiteX51" fmla="*/ 4995280 w 4995280"/>
                <a:gd name="connsiteY51" fmla="*/ 1981007 h 4221188"/>
                <a:gd name="connsiteX0" fmla="*/ 1295747 w 4995280"/>
                <a:gd name="connsiteY0" fmla="*/ 905623 h 4221188"/>
                <a:gd name="connsiteX1" fmla="*/ 1042019 w 4995280"/>
                <a:gd name="connsiteY1" fmla="*/ 973609 h 4221188"/>
                <a:gd name="connsiteX2" fmla="*/ 1110004 w 4995280"/>
                <a:gd name="connsiteY2" fmla="*/ 1227337 h 4221188"/>
                <a:gd name="connsiteX3" fmla="*/ 1363734 w 4995280"/>
                <a:gd name="connsiteY3" fmla="*/ 1159349 h 4221188"/>
                <a:gd name="connsiteX4" fmla="*/ 1295747 w 4995280"/>
                <a:gd name="connsiteY4" fmla="*/ 905623 h 4221188"/>
                <a:gd name="connsiteX5" fmla="*/ 3357227 w 4995280"/>
                <a:gd name="connsiteY5" fmla="*/ 1446173 h 4221188"/>
                <a:gd name="connsiteX6" fmla="*/ 2389121 w 4995280"/>
                <a:gd name="connsiteY6" fmla="*/ 874986 h 4221188"/>
                <a:gd name="connsiteX7" fmla="*/ 2317734 w 4995280"/>
                <a:gd name="connsiteY7" fmla="*/ 1082029 h 4221188"/>
                <a:gd name="connsiteX8" fmla="*/ 3205629 w 4995280"/>
                <a:gd name="connsiteY8" fmla="*/ 1594653 h 4221188"/>
                <a:gd name="connsiteX9" fmla="*/ 3357227 w 4995280"/>
                <a:gd name="connsiteY9" fmla="*/ 1446173 h 4221188"/>
                <a:gd name="connsiteX10" fmla="*/ 4568006 w 4995280"/>
                <a:gd name="connsiteY10" fmla="*/ 2045651 h 4221188"/>
                <a:gd name="connsiteX11" fmla="*/ 4524932 w 4995280"/>
                <a:gd name="connsiteY11" fmla="*/ 2024256 h 4221188"/>
                <a:gd name="connsiteX12" fmla="*/ 4376584 w 4995280"/>
                <a:gd name="connsiteY12" fmla="*/ 2109904 h 4221188"/>
                <a:gd name="connsiteX13" fmla="*/ 4462232 w 4995280"/>
                <a:gd name="connsiteY13" fmla="*/ 2258247 h 4221188"/>
                <a:gd name="connsiteX14" fmla="*/ 4610577 w 4995280"/>
                <a:gd name="connsiteY14" fmla="*/ 2172601 h 4221188"/>
                <a:gd name="connsiteX15" fmla="*/ 4568006 w 4995280"/>
                <a:gd name="connsiteY15" fmla="*/ 2045651 h 4221188"/>
                <a:gd name="connsiteX16" fmla="*/ 4995280 w 4995280"/>
                <a:gd name="connsiteY16" fmla="*/ 1981007 h 4221188"/>
                <a:gd name="connsiteX17" fmla="*/ 4937112 w 4995280"/>
                <a:gd name="connsiteY17" fmla="*/ 2070280 h 4221188"/>
                <a:gd name="connsiteX18" fmla="*/ 4678445 w 4995280"/>
                <a:gd name="connsiteY18" fmla="*/ 1985146 h 4221188"/>
                <a:gd name="connsiteX19" fmla="*/ 4727574 w 4995280"/>
                <a:gd name="connsiteY19" fmla="*/ 2203950 h 4221188"/>
                <a:gd name="connsiteX20" fmla="*/ 4430883 w 4995280"/>
                <a:gd name="connsiteY20" fmla="*/ 2375246 h 4221188"/>
                <a:gd name="connsiteX21" fmla="*/ 4259587 w 4995280"/>
                <a:gd name="connsiteY21" fmla="*/ 2078553 h 4221188"/>
                <a:gd name="connsiteX22" fmla="*/ 4378457 w 4995280"/>
                <a:gd name="connsiteY22" fmla="*/ 1928722 h 4221188"/>
                <a:gd name="connsiteX23" fmla="*/ 4281143 w 4995280"/>
                <a:gd name="connsiteY23" fmla="*/ 1925477 h 4221188"/>
                <a:gd name="connsiteX24" fmla="*/ 4111363 w 4995280"/>
                <a:gd name="connsiteY24" fmla="*/ 2010327 h 4221188"/>
                <a:gd name="connsiteX25" fmla="*/ 3937078 w 4995280"/>
                <a:gd name="connsiteY25" fmla="*/ 3001142 h 4221188"/>
                <a:gd name="connsiteX26" fmla="*/ 2864666 w 4995280"/>
                <a:gd name="connsiteY26" fmla="*/ 3621717 h 4221188"/>
                <a:gd name="connsiteX27" fmla="*/ 2346113 w 4995280"/>
                <a:gd name="connsiteY27" fmla="*/ 4221188 h 4221188"/>
                <a:gd name="connsiteX28" fmla="*/ 2043869 w 4995280"/>
                <a:gd name="connsiteY28" fmla="*/ 4046689 h 4221188"/>
                <a:gd name="connsiteX29" fmla="*/ 2232704 w 4995280"/>
                <a:gd name="connsiteY29" fmla="*/ 3502581 h 4221188"/>
                <a:gd name="connsiteX30" fmla="*/ 1545844 w 4995280"/>
                <a:gd name="connsiteY30" fmla="*/ 3182914 h 4221188"/>
                <a:gd name="connsiteX31" fmla="*/ 1187080 w 4995280"/>
                <a:gd name="connsiteY31" fmla="*/ 2940350 h 4221188"/>
                <a:gd name="connsiteX32" fmla="*/ 644563 w 4995280"/>
                <a:gd name="connsiteY32" fmla="*/ 3221269 h 4221188"/>
                <a:gd name="connsiteX33" fmla="*/ 313243 w 4995280"/>
                <a:gd name="connsiteY33" fmla="*/ 3021214 h 4221188"/>
                <a:gd name="connsiteX34" fmla="*/ 758618 w 4995280"/>
                <a:gd name="connsiteY34" fmla="*/ 2520701 h 4221188"/>
                <a:gd name="connsiteX35" fmla="*/ 220359 w 4995280"/>
                <a:gd name="connsiteY35" fmla="*/ 1559552 h 4221188"/>
                <a:gd name="connsiteX36" fmla="*/ 0 w 4995280"/>
                <a:gd name="connsiteY36" fmla="*/ 974235 h 4221188"/>
                <a:gd name="connsiteX37" fmla="*/ 136031 w 4995280"/>
                <a:gd name="connsiteY37" fmla="*/ 632342 h 4221188"/>
                <a:gd name="connsiteX38" fmla="*/ 441680 w 4995280"/>
                <a:gd name="connsiteY38" fmla="*/ 683821 h 4221188"/>
                <a:gd name="connsiteX39" fmla="*/ 615174 w 4995280"/>
                <a:gd name="connsiteY39" fmla="*/ 766457 h 4221188"/>
                <a:gd name="connsiteX40" fmla="*/ 1149669 w 4995280"/>
                <a:gd name="connsiteY40" fmla="*/ 564016 h 4221188"/>
                <a:gd name="connsiteX41" fmla="*/ 1235408 w 4995280"/>
                <a:gd name="connsiteY41" fmla="*/ 0 h 4221188"/>
                <a:gd name="connsiteX42" fmla="*/ 1757574 w 4995280"/>
                <a:gd name="connsiteY42" fmla="*/ 501984 h 4221188"/>
                <a:gd name="connsiteX43" fmla="*/ 2586293 w 4995280"/>
                <a:gd name="connsiteY43" fmla="*/ 651253 h 4221188"/>
                <a:gd name="connsiteX44" fmla="*/ 2586551 w 4995280"/>
                <a:gd name="connsiteY44" fmla="*/ 653057 h 4221188"/>
                <a:gd name="connsiteX45" fmla="*/ 2998334 w 4995280"/>
                <a:gd name="connsiteY45" fmla="*/ 842092 h 4221188"/>
                <a:gd name="connsiteX46" fmla="*/ 3507935 w 4995280"/>
                <a:gd name="connsiteY46" fmla="*/ 1190180 h 4221188"/>
                <a:gd name="connsiteX47" fmla="*/ 4078560 w 4995280"/>
                <a:gd name="connsiteY47" fmla="*/ 1897671 h 4221188"/>
                <a:gd name="connsiteX48" fmla="*/ 4265191 w 4995280"/>
                <a:gd name="connsiteY48" fmla="*/ 1816859 h 4221188"/>
                <a:gd name="connsiteX49" fmla="*/ 4559259 w 4995280"/>
                <a:gd name="connsiteY49" fmla="*/ 1882733 h 4221188"/>
                <a:gd name="connsiteX50" fmla="*/ 4843997 w 4995280"/>
                <a:gd name="connsiteY50" fmla="*/ 1908391 h 4221188"/>
                <a:gd name="connsiteX51" fmla="*/ 4995280 w 4995280"/>
                <a:gd name="connsiteY51" fmla="*/ 1981007 h 4221188"/>
                <a:gd name="connsiteX0" fmla="*/ 1295747 w 4995280"/>
                <a:gd name="connsiteY0" fmla="*/ 905623 h 4221188"/>
                <a:gd name="connsiteX1" fmla="*/ 1042019 w 4995280"/>
                <a:gd name="connsiteY1" fmla="*/ 973609 h 4221188"/>
                <a:gd name="connsiteX2" fmla="*/ 1110004 w 4995280"/>
                <a:gd name="connsiteY2" fmla="*/ 1227337 h 4221188"/>
                <a:gd name="connsiteX3" fmla="*/ 1363734 w 4995280"/>
                <a:gd name="connsiteY3" fmla="*/ 1159349 h 4221188"/>
                <a:gd name="connsiteX4" fmla="*/ 1295747 w 4995280"/>
                <a:gd name="connsiteY4" fmla="*/ 905623 h 4221188"/>
                <a:gd name="connsiteX5" fmla="*/ 3357227 w 4995280"/>
                <a:gd name="connsiteY5" fmla="*/ 1446173 h 4221188"/>
                <a:gd name="connsiteX6" fmla="*/ 2389121 w 4995280"/>
                <a:gd name="connsiteY6" fmla="*/ 874986 h 4221188"/>
                <a:gd name="connsiteX7" fmla="*/ 2317734 w 4995280"/>
                <a:gd name="connsiteY7" fmla="*/ 1082029 h 4221188"/>
                <a:gd name="connsiteX8" fmla="*/ 3205629 w 4995280"/>
                <a:gd name="connsiteY8" fmla="*/ 1594653 h 4221188"/>
                <a:gd name="connsiteX9" fmla="*/ 3357227 w 4995280"/>
                <a:gd name="connsiteY9" fmla="*/ 1446173 h 4221188"/>
                <a:gd name="connsiteX10" fmla="*/ 4568006 w 4995280"/>
                <a:gd name="connsiteY10" fmla="*/ 2045651 h 4221188"/>
                <a:gd name="connsiteX11" fmla="*/ 4524932 w 4995280"/>
                <a:gd name="connsiteY11" fmla="*/ 2024256 h 4221188"/>
                <a:gd name="connsiteX12" fmla="*/ 4376584 w 4995280"/>
                <a:gd name="connsiteY12" fmla="*/ 2109904 h 4221188"/>
                <a:gd name="connsiteX13" fmla="*/ 4462232 w 4995280"/>
                <a:gd name="connsiteY13" fmla="*/ 2258247 h 4221188"/>
                <a:gd name="connsiteX14" fmla="*/ 4610577 w 4995280"/>
                <a:gd name="connsiteY14" fmla="*/ 2172601 h 4221188"/>
                <a:gd name="connsiteX15" fmla="*/ 4568006 w 4995280"/>
                <a:gd name="connsiteY15" fmla="*/ 2045651 h 4221188"/>
                <a:gd name="connsiteX16" fmla="*/ 4995280 w 4995280"/>
                <a:gd name="connsiteY16" fmla="*/ 1981007 h 4221188"/>
                <a:gd name="connsiteX17" fmla="*/ 4937112 w 4995280"/>
                <a:gd name="connsiteY17" fmla="*/ 2070280 h 4221188"/>
                <a:gd name="connsiteX18" fmla="*/ 4678445 w 4995280"/>
                <a:gd name="connsiteY18" fmla="*/ 1985146 h 4221188"/>
                <a:gd name="connsiteX19" fmla="*/ 4727574 w 4995280"/>
                <a:gd name="connsiteY19" fmla="*/ 2203950 h 4221188"/>
                <a:gd name="connsiteX20" fmla="*/ 4430883 w 4995280"/>
                <a:gd name="connsiteY20" fmla="*/ 2375246 h 4221188"/>
                <a:gd name="connsiteX21" fmla="*/ 4259587 w 4995280"/>
                <a:gd name="connsiteY21" fmla="*/ 2078553 h 4221188"/>
                <a:gd name="connsiteX22" fmla="*/ 4378457 w 4995280"/>
                <a:gd name="connsiteY22" fmla="*/ 1928722 h 4221188"/>
                <a:gd name="connsiteX23" fmla="*/ 4281143 w 4995280"/>
                <a:gd name="connsiteY23" fmla="*/ 1925477 h 4221188"/>
                <a:gd name="connsiteX24" fmla="*/ 4111363 w 4995280"/>
                <a:gd name="connsiteY24" fmla="*/ 2010327 h 4221188"/>
                <a:gd name="connsiteX25" fmla="*/ 3937078 w 4995280"/>
                <a:gd name="connsiteY25" fmla="*/ 3001142 h 4221188"/>
                <a:gd name="connsiteX26" fmla="*/ 2864666 w 4995280"/>
                <a:gd name="connsiteY26" fmla="*/ 3621717 h 4221188"/>
                <a:gd name="connsiteX27" fmla="*/ 2346113 w 4995280"/>
                <a:gd name="connsiteY27" fmla="*/ 4221188 h 4221188"/>
                <a:gd name="connsiteX28" fmla="*/ 2043869 w 4995280"/>
                <a:gd name="connsiteY28" fmla="*/ 4046689 h 4221188"/>
                <a:gd name="connsiteX29" fmla="*/ 2232704 w 4995280"/>
                <a:gd name="connsiteY29" fmla="*/ 3502581 h 4221188"/>
                <a:gd name="connsiteX30" fmla="*/ 1545844 w 4995280"/>
                <a:gd name="connsiteY30" fmla="*/ 3182914 h 4221188"/>
                <a:gd name="connsiteX31" fmla="*/ 1187080 w 4995280"/>
                <a:gd name="connsiteY31" fmla="*/ 2940350 h 4221188"/>
                <a:gd name="connsiteX32" fmla="*/ 644563 w 4995280"/>
                <a:gd name="connsiteY32" fmla="*/ 3221269 h 4221188"/>
                <a:gd name="connsiteX33" fmla="*/ 313243 w 4995280"/>
                <a:gd name="connsiteY33" fmla="*/ 3021214 h 4221188"/>
                <a:gd name="connsiteX34" fmla="*/ 758618 w 4995280"/>
                <a:gd name="connsiteY34" fmla="*/ 2520701 h 4221188"/>
                <a:gd name="connsiteX35" fmla="*/ 220359 w 4995280"/>
                <a:gd name="connsiteY35" fmla="*/ 1559552 h 4221188"/>
                <a:gd name="connsiteX36" fmla="*/ 0 w 4995280"/>
                <a:gd name="connsiteY36" fmla="*/ 974235 h 4221188"/>
                <a:gd name="connsiteX37" fmla="*/ 136031 w 4995280"/>
                <a:gd name="connsiteY37" fmla="*/ 632342 h 4221188"/>
                <a:gd name="connsiteX38" fmla="*/ 441680 w 4995280"/>
                <a:gd name="connsiteY38" fmla="*/ 683821 h 4221188"/>
                <a:gd name="connsiteX39" fmla="*/ 615174 w 4995280"/>
                <a:gd name="connsiteY39" fmla="*/ 766457 h 4221188"/>
                <a:gd name="connsiteX40" fmla="*/ 1149669 w 4995280"/>
                <a:gd name="connsiteY40" fmla="*/ 564016 h 4221188"/>
                <a:gd name="connsiteX41" fmla="*/ 1235408 w 4995280"/>
                <a:gd name="connsiteY41" fmla="*/ 0 h 4221188"/>
                <a:gd name="connsiteX42" fmla="*/ 1757574 w 4995280"/>
                <a:gd name="connsiteY42" fmla="*/ 501984 h 4221188"/>
                <a:gd name="connsiteX43" fmla="*/ 2586293 w 4995280"/>
                <a:gd name="connsiteY43" fmla="*/ 651253 h 4221188"/>
                <a:gd name="connsiteX44" fmla="*/ 2586551 w 4995280"/>
                <a:gd name="connsiteY44" fmla="*/ 653057 h 4221188"/>
                <a:gd name="connsiteX45" fmla="*/ 2998334 w 4995280"/>
                <a:gd name="connsiteY45" fmla="*/ 842092 h 4221188"/>
                <a:gd name="connsiteX46" fmla="*/ 3507935 w 4995280"/>
                <a:gd name="connsiteY46" fmla="*/ 1190180 h 4221188"/>
                <a:gd name="connsiteX47" fmla="*/ 4078560 w 4995280"/>
                <a:gd name="connsiteY47" fmla="*/ 1897671 h 4221188"/>
                <a:gd name="connsiteX48" fmla="*/ 4265191 w 4995280"/>
                <a:gd name="connsiteY48" fmla="*/ 1816859 h 4221188"/>
                <a:gd name="connsiteX49" fmla="*/ 4559259 w 4995280"/>
                <a:gd name="connsiteY49" fmla="*/ 1882733 h 4221188"/>
                <a:gd name="connsiteX50" fmla="*/ 4843997 w 4995280"/>
                <a:gd name="connsiteY50" fmla="*/ 1908391 h 4221188"/>
                <a:gd name="connsiteX51" fmla="*/ 4995280 w 4995280"/>
                <a:gd name="connsiteY51" fmla="*/ 1981007 h 4221188"/>
                <a:gd name="connsiteX0" fmla="*/ 1295747 w 5206857"/>
                <a:gd name="connsiteY0" fmla="*/ 905623 h 4221188"/>
                <a:gd name="connsiteX1" fmla="*/ 1042019 w 5206857"/>
                <a:gd name="connsiteY1" fmla="*/ 973609 h 4221188"/>
                <a:gd name="connsiteX2" fmla="*/ 1110004 w 5206857"/>
                <a:gd name="connsiteY2" fmla="*/ 1227337 h 4221188"/>
                <a:gd name="connsiteX3" fmla="*/ 1363734 w 5206857"/>
                <a:gd name="connsiteY3" fmla="*/ 1159349 h 4221188"/>
                <a:gd name="connsiteX4" fmla="*/ 1295747 w 5206857"/>
                <a:gd name="connsiteY4" fmla="*/ 905623 h 4221188"/>
                <a:gd name="connsiteX5" fmla="*/ 3357227 w 5206857"/>
                <a:gd name="connsiteY5" fmla="*/ 1446173 h 4221188"/>
                <a:gd name="connsiteX6" fmla="*/ 2389121 w 5206857"/>
                <a:gd name="connsiteY6" fmla="*/ 874986 h 4221188"/>
                <a:gd name="connsiteX7" fmla="*/ 2317734 w 5206857"/>
                <a:gd name="connsiteY7" fmla="*/ 1082029 h 4221188"/>
                <a:gd name="connsiteX8" fmla="*/ 3205629 w 5206857"/>
                <a:gd name="connsiteY8" fmla="*/ 1594653 h 4221188"/>
                <a:gd name="connsiteX9" fmla="*/ 3357227 w 5206857"/>
                <a:gd name="connsiteY9" fmla="*/ 1446173 h 4221188"/>
                <a:gd name="connsiteX10" fmla="*/ 4568006 w 5206857"/>
                <a:gd name="connsiteY10" fmla="*/ 2045651 h 4221188"/>
                <a:gd name="connsiteX11" fmla="*/ 4524932 w 5206857"/>
                <a:gd name="connsiteY11" fmla="*/ 2024256 h 4221188"/>
                <a:gd name="connsiteX12" fmla="*/ 4376584 w 5206857"/>
                <a:gd name="connsiteY12" fmla="*/ 2109904 h 4221188"/>
                <a:gd name="connsiteX13" fmla="*/ 4462232 w 5206857"/>
                <a:gd name="connsiteY13" fmla="*/ 2258247 h 4221188"/>
                <a:gd name="connsiteX14" fmla="*/ 4610577 w 5206857"/>
                <a:gd name="connsiteY14" fmla="*/ 2172601 h 4221188"/>
                <a:gd name="connsiteX15" fmla="*/ 4568006 w 5206857"/>
                <a:gd name="connsiteY15" fmla="*/ 2045651 h 4221188"/>
                <a:gd name="connsiteX16" fmla="*/ 5206857 w 5206857"/>
                <a:gd name="connsiteY16" fmla="*/ 2224145 h 4221188"/>
                <a:gd name="connsiteX17" fmla="*/ 4937112 w 5206857"/>
                <a:gd name="connsiteY17" fmla="*/ 2070280 h 4221188"/>
                <a:gd name="connsiteX18" fmla="*/ 4678445 w 5206857"/>
                <a:gd name="connsiteY18" fmla="*/ 1985146 h 4221188"/>
                <a:gd name="connsiteX19" fmla="*/ 4727574 w 5206857"/>
                <a:gd name="connsiteY19" fmla="*/ 2203950 h 4221188"/>
                <a:gd name="connsiteX20" fmla="*/ 4430883 w 5206857"/>
                <a:gd name="connsiteY20" fmla="*/ 2375246 h 4221188"/>
                <a:gd name="connsiteX21" fmla="*/ 4259587 w 5206857"/>
                <a:gd name="connsiteY21" fmla="*/ 2078553 h 4221188"/>
                <a:gd name="connsiteX22" fmla="*/ 4378457 w 5206857"/>
                <a:gd name="connsiteY22" fmla="*/ 1928722 h 4221188"/>
                <a:gd name="connsiteX23" fmla="*/ 4281143 w 5206857"/>
                <a:gd name="connsiteY23" fmla="*/ 1925477 h 4221188"/>
                <a:gd name="connsiteX24" fmla="*/ 4111363 w 5206857"/>
                <a:gd name="connsiteY24" fmla="*/ 2010327 h 4221188"/>
                <a:gd name="connsiteX25" fmla="*/ 3937078 w 5206857"/>
                <a:gd name="connsiteY25" fmla="*/ 3001142 h 4221188"/>
                <a:gd name="connsiteX26" fmla="*/ 2864666 w 5206857"/>
                <a:gd name="connsiteY26" fmla="*/ 3621717 h 4221188"/>
                <a:gd name="connsiteX27" fmla="*/ 2346113 w 5206857"/>
                <a:gd name="connsiteY27" fmla="*/ 4221188 h 4221188"/>
                <a:gd name="connsiteX28" fmla="*/ 2043869 w 5206857"/>
                <a:gd name="connsiteY28" fmla="*/ 4046689 h 4221188"/>
                <a:gd name="connsiteX29" fmla="*/ 2232704 w 5206857"/>
                <a:gd name="connsiteY29" fmla="*/ 3502581 h 4221188"/>
                <a:gd name="connsiteX30" fmla="*/ 1545844 w 5206857"/>
                <a:gd name="connsiteY30" fmla="*/ 3182914 h 4221188"/>
                <a:gd name="connsiteX31" fmla="*/ 1187080 w 5206857"/>
                <a:gd name="connsiteY31" fmla="*/ 2940350 h 4221188"/>
                <a:gd name="connsiteX32" fmla="*/ 644563 w 5206857"/>
                <a:gd name="connsiteY32" fmla="*/ 3221269 h 4221188"/>
                <a:gd name="connsiteX33" fmla="*/ 313243 w 5206857"/>
                <a:gd name="connsiteY33" fmla="*/ 3021214 h 4221188"/>
                <a:gd name="connsiteX34" fmla="*/ 758618 w 5206857"/>
                <a:gd name="connsiteY34" fmla="*/ 2520701 h 4221188"/>
                <a:gd name="connsiteX35" fmla="*/ 220359 w 5206857"/>
                <a:gd name="connsiteY35" fmla="*/ 1559552 h 4221188"/>
                <a:gd name="connsiteX36" fmla="*/ 0 w 5206857"/>
                <a:gd name="connsiteY36" fmla="*/ 974235 h 4221188"/>
                <a:gd name="connsiteX37" fmla="*/ 136031 w 5206857"/>
                <a:gd name="connsiteY37" fmla="*/ 632342 h 4221188"/>
                <a:gd name="connsiteX38" fmla="*/ 441680 w 5206857"/>
                <a:gd name="connsiteY38" fmla="*/ 683821 h 4221188"/>
                <a:gd name="connsiteX39" fmla="*/ 615174 w 5206857"/>
                <a:gd name="connsiteY39" fmla="*/ 766457 h 4221188"/>
                <a:gd name="connsiteX40" fmla="*/ 1149669 w 5206857"/>
                <a:gd name="connsiteY40" fmla="*/ 564016 h 4221188"/>
                <a:gd name="connsiteX41" fmla="*/ 1235408 w 5206857"/>
                <a:gd name="connsiteY41" fmla="*/ 0 h 4221188"/>
                <a:gd name="connsiteX42" fmla="*/ 1757574 w 5206857"/>
                <a:gd name="connsiteY42" fmla="*/ 501984 h 4221188"/>
                <a:gd name="connsiteX43" fmla="*/ 2586293 w 5206857"/>
                <a:gd name="connsiteY43" fmla="*/ 651253 h 4221188"/>
                <a:gd name="connsiteX44" fmla="*/ 2586551 w 5206857"/>
                <a:gd name="connsiteY44" fmla="*/ 653057 h 4221188"/>
                <a:gd name="connsiteX45" fmla="*/ 2998334 w 5206857"/>
                <a:gd name="connsiteY45" fmla="*/ 842092 h 4221188"/>
                <a:gd name="connsiteX46" fmla="*/ 3507935 w 5206857"/>
                <a:gd name="connsiteY46" fmla="*/ 1190180 h 4221188"/>
                <a:gd name="connsiteX47" fmla="*/ 4078560 w 5206857"/>
                <a:gd name="connsiteY47" fmla="*/ 1897671 h 4221188"/>
                <a:gd name="connsiteX48" fmla="*/ 4265191 w 5206857"/>
                <a:gd name="connsiteY48" fmla="*/ 1816859 h 4221188"/>
                <a:gd name="connsiteX49" fmla="*/ 4559259 w 5206857"/>
                <a:gd name="connsiteY49" fmla="*/ 1882733 h 4221188"/>
                <a:gd name="connsiteX50" fmla="*/ 4843997 w 5206857"/>
                <a:gd name="connsiteY50" fmla="*/ 1908391 h 4221188"/>
                <a:gd name="connsiteX51" fmla="*/ 5206857 w 5206857"/>
                <a:gd name="connsiteY51" fmla="*/ 2224145 h 4221188"/>
                <a:gd name="connsiteX0" fmla="*/ 1295747 w 5206857"/>
                <a:gd name="connsiteY0" fmla="*/ 905623 h 4221188"/>
                <a:gd name="connsiteX1" fmla="*/ 1042019 w 5206857"/>
                <a:gd name="connsiteY1" fmla="*/ 973609 h 4221188"/>
                <a:gd name="connsiteX2" fmla="*/ 1110004 w 5206857"/>
                <a:gd name="connsiteY2" fmla="*/ 1227337 h 4221188"/>
                <a:gd name="connsiteX3" fmla="*/ 1363734 w 5206857"/>
                <a:gd name="connsiteY3" fmla="*/ 1159349 h 4221188"/>
                <a:gd name="connsiteX4" fmla="*/ 1295747 w 5206857"/>
                <a:gd name="connsiteY4" fmla="*/ 905623 h 4221188"/>
                <a:gd name="connsiteX5" fmla="*/ 3357227 w 5206857"/>
                <a:gd name="connsiteY5" fmla="*/ 1446173 h 4221188"/>
                <a:gd name="connsiteX6" fmla="*/ 2389121 w 5206857"/>
                <a:gd name="connsiteY6" fmla="*/ 874986 h 4221188"/>
                <a:gd name="connsiteX7" fmla="*/ 2317734 w 5206857"/>
                <a:gd name="connsiteY7" fmla="*/ 1082029 h 4221188"/>
                <a:gd name="connsiteX8" fmla="*/ 3205629 w 5206857"/>
                <a:gd name="connsiteY8" fmla="*/ 1594653 h 4221188"/>
                <a:gd name="connsiteX9" fmla="*/ 3357227 w 5206857"/>
                <a:gd name="connsiteY9" fmla="*/ 1446173 h 4221188"/>
                <a:gd name="connsiteX10" fmla="*/ 4568006 w 5206857"/>
                <a:gd name="connsiteY10" fmla="*/ 2045651 h 4221188"/>
                <a:gd name="connsiteX11" fmla="*/ 4524932 w 5206857"/>
                <a:gd name="connsiteY11" fmla="*/ 2024256 h 4221188"/>
                <a:gd name="connsiteX12" fmla="*/ 4376584 w 5206857"/>
                <a:gd name="connsiteY12" fmla="*/ 2109904 h 4221188"/>
                <a:gd name="connsiteX13" fmla="*/ 4462232 w 5206857"/>
                <a:gd name="connsiteY13" fmla="*/ 2258247 h 4221188"/>
                <a:gd name="connsiteX14" fmla="*/ 4610577 w 5206857"/>
                <a:gd name="connsiteY14" fmla="*/ 2172601 h 4221188"/>
                <a:gd name="connsiteX15" fmla="*/ 4568006 w 5206857"/>
                <a:gd name="connsiteY15" fmla="*/ 2045651 h 4221188"/>
                <a:gd name="connsiteX16" fmla="*/ 5206857 w 5206857"/>
                <a:gd name="connsiteY16" fmla="*/ 2224145 h 4221188"/>
                <a:gd name="connsiteX17" fmla="*/ 4937112 w 5206857"/>
                <a:gd name="connsiteY17" fmla="*/ 2070280 h 4221188"/>
                <a:gd name="connsiteX18" fmla="*/ 4678445 w 5206857"/>
                <a:gd name="connsiteY18" fmla="*/ 1985146 h 4221188"/>
                <a:gd name="connsiteX19" fmla="*/ 4727574 w 5206857"/>
                <a:gd name="connsiteY19" fmla="*/ 2203950 h 4221188"/>
                <a:gd name="connsiteX20" fmla="*/ 4430883 w 5206857"/>
                <a:gd name="connsiteY20" fmla="*/ 2375246 h 4221188"/>
                <a:gd name="connsiteX21" fmla="*/ 4259587 w 5206857"/>
                <a:gd name="connsiteY21" fmla="*/ 2078553 h 4221188"/>
                <a:gd name="connsiteX22" fmla="*/ 4378457 w 5206857"/>
                <a:gd name="connsiteY22" fmla="*/ 1928722 h 4221188"/>
                <a:gd name="connsiteX23" fmla="*/ 4281143 w 5206857"/>
                <a:gd name="connsiteY23" fmla="*/ 1925477 h 4221188"/>
                <a:gd name="connsiteX24" fmla="*/ 4111363 w 5206857"/>
                <a:gd name="connsiteY24" fmla="*/ 2010327 h 4221188"/>
                <a:gd name="connsiteX25" fmla="*/ 3937078 w 5206857"/>
                <a:gd name="connsiteY25" fmla="*/ 3001142 h 4221188"/>
                <a:gd name="connsiteX26" fmla="*/ 2864666 w 5206857"/>
                <a:gd name="connsiteY26" fmla="*/ 3621717 h 4221188"/>
                <a:gd name="connsiteX27" fmla="*/ 2346113 w 5206857"/>
                <a:gd name="connsiteY27" fmla="*/ 4221188 h 4221188"/>
                <a:gd name="connsiteX28" fmla="*/ 2043869 w 5206857"/>
                <a:gd name="connsiteY28" fmla="*/ 4046689 h 4221188"/>
                <a:gd name="connsiteX29" fmla="*/ 2232704 w 5206857"/>
                <a:gd name="connsiteY29" fmla="*/ 3502581 h 4221188"/>
                <a:gd name="connsiteX30" fmla="*/ 1545844 w 5206857"/>
                <a:gd name="connsiteY30" fmla="*/ 3182914 h 4221188"/>
                <a:gd name="connsiteX31" fmla="*/ 1187080 w 5206857"/>
                <a:gd name="connsiteY31" fmla="*/ 2940350 h 4221188"/>
                <a:gd name="connsiteX32" fmla="*/ 644563 w 5206857"/>
                <a:gd name="connsiteY32" fmla="*/ 3221269 h 4221188"/>
                <a:gd name="connsiteX33" fmla="*/ 313243 w 5206857"/>
                <a:gd name="connsiteY33" fmla="*/ 3021214 h 4221188"/>
                <a:gd name="connsiteX34" fmla="*/ 758618 w 5206857"/>
                <a:gd name="connsiteY34" fmla="*/ 2520701 h 4221188"/>
                <a:gd name="connsiteX35" fmla="*/ 220359 w 5206857"/>
                <a:gd name="connsiteY35" fmla="*/ 1559552 h 4221188"/>
                <a:gd name="connsiteX36" fmla="*/ 0 w 5206857"/>
                <a:gd name="connsiteY36" fmla="*/ 974235 h 4221188"/>
                <a:gd name="connsiteX37" fmla="*/ 136031 w 5206857"/>
                <a:gd name="connsiteY37" fmla="*/ 632342 h 4221188"/>
                <a:gd name="connsiteX38" fmla="*/ 441680 w 5206857"/>
                <a:gd name="connsiteY38" fmla="*/ 683821 h 4221188"/>
                <a:gd name="connsiteX39" fmla="*/ 615174 w 5206857"/>
                <a:gd name="connsiteY39" fmla="*/ 766457 h 4221188"/>
                <a:gd name="connsiteX40" fmla="*/ 1149669 w 5206857"/>
                <a:gd name="connsiteY40" fmla="*/ 564016 h 4221188"/>
                <a:gd name="connsiteX41" fmla="*/ 1235408 w 5206857"/>
                <a:gd name="connsiteY41" fmla="*/ 0 h 4221188"/>
                <a:gd name="connsiteX42" fmla="*/ 1757574 w 5206857"/>
                <a:gd name="connsiteY42" fmla="*/ 501984 h 4221188"/>
                <a:gd name="connsiteX43" fmla="*/ 2586293 w 5206857"/>
                <a:gd name="connsiteY43" fmla="*/ 651253 h 4221188"/>
                <a:gd name="connsiteX44" fmla="*/ 2586551 w 5206857"/>
                <a:gd name="connsiteY44" fmla="*/ 653057 h 4221188"/>
                <a:gd name="connsiteX45" fmla="*/ 2998334 w 5206857"/>
                <a:gd name="connsiteY45" fmla="*/ 842092 h 4221188"/>
                <a:gd name="connsiteX46" fmla="*/ 3507935 w 5206857"/>
                <a:gd name="connsiteY46" fmla="*/ 1190180 h 4221188"/>
                <a:gd name="connsiteX47" fmla="*/ 4078560 w 5206857"/>
                <a:gd name="connsiteY47" fmla="*/ 1897671 h 4221188"/>
                <a:gd name="connsiteX48" fmla="*/ 4265191 w 5206857"/>
                <a:gd name="connsiteY48" fmla="*/ 1816859 h 4221188"/>
                <a:gd name="connsiteX49" fmla="*/ 4559259 w 5206857"/>
                <a:gd name="connsiteY49" fmla="*/ 1882733 h 4221188"/>
                <a:gd name="connsiteX50" fmla="*/ 4843997 w 5206857"/>
                <a:gd name="connsiteY50" fmla="*/ 1908391 h 4221188"/>
                <a:gd name="connsiteX51" fmla="*/ 5206857 w 5206857"/>
                <a:gd name="connsiteY51" fmla="*/ 2224145 h 4221188"/>
                <a:gd name="connsiteX0" fmla="*/ 1295747 w 5206857"/>
                <a:gd name="connsiteY0" fmla="*/ 905623 h 4221188"/>
                <a:gd name="connsiteX1" fmla="*/ 1042019 w 5206857"/>
                <a:gd name="connsiteY1" fmla="*/ 973609 h 4221188"/>
                <a:gd name="connsiteX2" fmla="*/ 1110004 w 5206857"/>
                <a:gd name="connsiteY2" fmla="*/ 1227337 h 4221188"/>
                <a:gd name="connsiteX3" fmla="*/ 1363734 w 5206857"/>
                <a:gd name="connsiteY3" fmla="*/ 1159349 h 4221188"/>
                <a:gd name="connsiteX4" fmla="*/ 1295747 w 5206857"/>
                <a:gd name="connsiteY4" fmla="*/ 905623 h 4221188"/>
                <a:gd name="connsiteX5" fmla="*/ 3357227 w 5206857"/>
                <a:gd name="connsiteY5" fmla="*/ 1446173 h 4221188"/>
                <a:gd name="connsiteX6" fmla="*/ 2389121 w 5206857"/>
                <a:gd name="connsiteY6" fmla="*/ 874986 h 4221188"/>
                <a:gd name="connsiteX7" fmla="*/ 2317734 w 5206857"/>
                <a:gd name="connsiteY7" fmla="*/ 1082029 h 4221188"/>
                <a:gd name="connsiteX8" fmla="*/ 3205629 w 5206857"/>
                <a:gd name="connsiteY8" fmla="*/ 1594653 h 4221188"/>
                <a:gd name="connsiteX9" fmla="*/ 3357227 w 5206857"/>
                <a:gd name="connsiteY9" fmla="*/ 1446173 h 4221188"/>
                <a:gd name="connsiteX10" fmla="*/ 4568006 w 5206857"/>
                <a:gd name="connsiteY10" fmla="*/ 2045651 h 4221188"/>
                <a:gd name="connsiteX11" fmla="*/ 4524932 w 5206857"/>
                <a:gd name="connsiteY11" fmla="*/ 2024256 h 4221188"/>
                <a:gd name="connsiteX12" fmla="*/ 4376584 w 5206857"/>
                <a:gd name="connsiteY12" fmla="*/ 2109904 h 4221188"/>
                <a:gd name="connsiteX13" fmla="*/ 4462232 w 5206857"/>
                <a:gd name="connsiteY13" fmla="*/ 2258247 h 4221188"/>
                <a:gd name="connsiteX14" fmla="*/ 4610577 w 5206857"/>
                <a:gd name="connsiteY14" fmla="*/ 2172601 h 4221188"/>
                <a:gd name="connsiteX15" fmla="*/ 4568006 w 5206857"/>
                <a:gd name="connsiteY15" fmla="*/ 2045651 h 4221188"/>
                <a:gd name="connsiteX16" fmla="*/ 5206857 w 5206857"/>
                <a:gd name="connsiteY16" fmla="*/ 2224145 h 4221188"/>
                <a:gd name="connsiteX17" fmla="*/ 4678445 w 5206857"/>
                <a:gd name="connsiteY17" fmla="*/ 1985146 h 4221188"/>
                <a:gd name="connsiteX18" fmla="*/ 4727574 w 5206857"/>
                <a:gd name="connsiteY18" fmla="*/ 2203950 h 4221188"/>
                <a:gd name="connsiteX19" fmla="*/ 4430883 w 5206857"/>
                <a:gd name="connsiteY19" fmla="*/ 2375246 h 4221188"/>
                <a:gd name="connsiteX20" fmla="*/ 4259587 w 5206857"/>
                <a:gd name="connsiteY20" fmla="*/ 2078553 h 4221188"/>
                <a:gd name="connsiteX21" fmla="*/ 4378457 w 5206857"/>
                <a:gd name="connsiteY21" fmla="*/ 1928722 h 4221188"/>
                <a:gd name="connsiteX22" fmla="*/ 4281143 w 5206857"/>
                <a:gd name="connsiteY22" fmla="*/ 1925477 h 4221188"/>
                <a:gd name="connsiteX23" fmla="*/ 4111363 w 5206857"/>
                <a:gd name="connsiteY23" fmla="*/ 2010327 h 4221188"/>
                <a:gd name="connsiteX24" fmla="*/ 3937078 w 5206857"/>
                <a:gd name="connsiteY24" fmla="*/ 3001142 h 4221188"/>
                <a:gd name="connsiteX25" fmla="*/ 2864666 w 5206857"/>
                <a:gd name="connsiteY25" fmla="*/ 3621717 h 4221188"/>
                <a:gd name="connsiteX26" fmla="*/ 2346113 w 5206857"/>
                <a:gd name="connsiteY26" fmla="*/ 4221188 h 4221188"/>
                <a:gd name="connsiteX27" fmla="*/ 2043869 w 5206857"/>
                <a:gd name="connsiteY27" fmla="*/ 4046689 h 4221188"/>
                <a:gd name="connsiteX28" fmla="*/ 2232704 w 5206857"/>
                <a:gd name="connsiteY28" fmla="*/ 3502581 h 4221188"/>
                <a:gd name="connsiteX29" fmla="*/ 1545844 w 5206857"/>
                <a:gd name="connsiteY29" fmla="*/ 3182914 h 4221188"/>
                <a:gd name="connsiteX30" fmla="*/ 1187080 w 5206857"/>
                <a:gd name="connsiteY30" fmla="*/ 2940350 h 4221188"/>
                <a:gd name="connsiteX31" fmla="*/ 644563 w 5206857"/>
                <a:gd name="connsiteY31" fmla="*/ 3221269 h 4221188"/>
                <a:gd name="connsiteX32" fmla="*/ 313243 w 5206857"/>
                <a:gd name="connsiteY32" fmla="*/ 3021214 h 4221188"/>
                <a:gd name="connsiteX33" fmla="*/ 758618 w 5206857"/>
                <a:gd name="connsiteY33" fmla="*/ 2520701 h 4221188"/>
                <a:gd name="connsiteX34" fmla="*/ 220359 w 5206857"/>
                <a:gd name="connsiteY34" fmla="*/ 1559552 h 4221188"/>
                <a:gd name="connsiteX35" fmla="*/ 0 w 5206857"/>
                <a:gd name="connsiteY35" fmla="*/ 974235 h 4221188"/>
                <a:gd name="connsiteX36" fmla="*/ 136031 w 5206857"/>
                <a:gd name="connsiteY36" fmla="*/ 632342 h 4221188"/>
                <a:gd name="connsiteX37" fmla="*/ 441680 w 5206857"/>
                <a:gd name="connsiteY37" fmla="*/ 683821 h 4221188"/>
                <a:gd name="connsiteX38" fmla="*/ 615174 w 5206857"/>
                <a:gd name="connsiteY38" fmla="*/ 766457 h 4221188"/>
                <a:gd name="connsiteX39" fmla="*/ 1149669 w 5206857"/>
                <a:gd name="connsiteY39" fmla="*/ 564016 h 4221188"/>
                <a:gd name="connsiteX40" fmla="*/ 1235408 w 5206857"/>
                <a:gd name="connsiteY40" fmla="*/ 0 h 4221188"/>
                <a:gd name="connsiteX41" fmla="*/ 1757574 w 5206857"/>
                <a:gd name="connsiteY41" fmla="*/ 501984 h 4221188"/>
                <a:gd name="connsiteX42" fmla="*/ 2586293 w 5206857"/>
                <a:gd name="connsiteY42" fmla="*/ 651253 h 4221188"/>
                <a:gd name="connsiteX43" fmla="*/ 2586551 w 5206857"/>
                <a:gd name="connsiteY43" fmla="*/ 653057 h 4221188"/>
                <a:gd name="connsiteX44" fmla="*/ 2998334 w 5206857"/>
                <a:gd name="connsiteY44" fmla="*/ 842092 h 4221188"/>
                <a:gd name="connsiteX45" fmla="*/ 3507935 w 5206857"/>
                <a:gd name="connsiteY45" fmla="*/ 1190180 h 4221188"/>
                <a:gd name="connsiteX46" fmla="*/ 4078560 w 5206857"/>
                <a:gd name="connsiteY46" fmla="*/ 1897671 h 4221188"/>
                <a:gd name="connsiteX47" fmla="*/ 4265191 w 5206857"/>
                <a:gd name="connsiteY47" fmla="*/ 1816859 h 4221188"/>
                <a:gd name="connsiteX48" fmla="*/ 4559259 w 5206857"/>
                <a:gd name="connsiteY48" fmla="*/ 1882733 h 4221188"/>
                <a:gd name="connsiteX49" fmla="*/ 4843997 w 5206857"/>
                <a:gd name="connsiteY49" fmla="*/ 1908391 h 4221188"/>
                <a:gd name="connsiteX50" fmla="*/ 5206857 w 5206857"/>
                <a:gd name="connsiteY50" fmla="*/ 2224145 h 4221188"/>
                <a:gd name="connsiteX0" fmla="*/ 1295747 w 5206857"/>
                <a:gd name="connsiteY0" fmla="*/ 905623 h 4221188"/>
                <a:gd name="connsiteX1" fmla="*/ 1042019 w 5206857"/>
                <a:gd name="connsiteY1" fmla="*/ 973609 h 4221188"/>
                <a:gd name="connsiteX2" fmla="*/ 1110004 w 5206857"/>
                <a:gd name="connsiteY2" fmla="*/ 1227337 h 4221188"/>
                <a:gd name="connsiteX3" fmla="*/ 1363734 w 5206857"/>
                <a:gd name="connsiteY3" fmla="*/ 1159349 h 4221188"/>
                <a:gd name="connsiteX4" fmla="*/ 1295747 w 5206857"/>
                <a:gd name="connsiteY4" fmla="*/ 905623 h 4221188"/>
                <a:gd name="connsiteX5" fmla="*/ 3357227 w 5206857"/>
                <a:gd name="connsiteY5" fmla="*/ 1446173 h 4221188"/>
                <a:gd name="connsiteX6" fmla="*/ 2389121 w 5206857"/>
                <a:gd name="connsiteY6" fmla="*/ 874986 h 4221188"/>
                <a:gd name="connsiteX7" fmla="*/ 2317734 w 5206857"/>
                <a:gd name="connsiteY7" fmla="*/ 1082029 h 4221188"/>
                <a:gd name="connsiteX8" fmla="*/ 3205629 w 5206857"/>
                <a:gd name="connsiteY8" fmla="*/ 1594653 h 4221188"/>
                <a:gd name="connsiteX9" fmla="*/ 3357227 w 5206857"/>
                <a:gd name="connsiteY9" fmla="*/ 1446173 h 4221188"/>
                <a:gd name="connsiteX10" fmla="*/ 4568006 w 5206857"/>
                <a:gd name="connsiteY10" fmla="*/ 2045651 h 4221188"/>
                <a:gd name="connsiteX11" fmla="*/ 4524932 w 5206857"/>
                <a:gd name="connsiteY11" fmla="*/ 2024256 h 4221188"/>
                <a:gd name="connsiteX12" fmla="*/ 4376584 w 5206857"/>
                <a:gd name="connsiteY12" fmla="*/ 2109904 h 4221188"/>
                <a:gd name="connsiteX13" fmla="*/ 4462232 w 5206857"/>
                <a:gd name="connsiteY13" fmla="*/ 2258247 h 4221188"/>
                <a:gd name="connsiteX14" fmla="*/ 4610577 w 5206857"/>
                <a:gd name="connsiteY14" fmla="*/ 2172601 h 4221188"/>
                <a:gd name="connsiteX15" fmla="*/ 4568006 w 5206857"/>
                <a:gd name="connsiteY15" fmla="*/ 2045651 h 4221188"/>
                <a:gd name="connsiteX16" fmla="*/ 5206857 w 5206857"/>
                <a:gd name="connsiteY16" fmla="*/ 2224145 h 4221188"/>
                <a:gd name="connsiteX17" fmla="*/ 4678445 w 5206857"/>
                <a:gd name="connsiteY17" fmla="*/ 1985146 h 4221188"/>
                <a:gd name="connsiteX18" fmla="*/ 4727574 w 5206857"/>
                <a:gd name="connsiteY18" fmla="*/ 2203950 h 4221188"/>
                <a:gd name="connsiteX19" fmla="*/ 4430883 w 5206857"/>
                <a:gd name="connsiteY19" fmla="*/ 2375246 h 4221188"/>
                <a:gd name="connsiteX20" fmla="*/ 4259587 w 5206857"/>
                <a:gd name="connsiteY20" fmla="*/ 2078553 h 4221188"/>
                <a:gd name="connsiteX21" fmla="*/ 4378457 w 5206857"/>
                <a:gd name="connsiteY21" fmla="*/ 1928722 h 4221188"/>
                <a:gd name="connsiteX22" fmla="*/ 4281143 w 5206857"/>
                <a:gd name="connsiteY22" fmla="*/ 1925477 h 4221188"/>
                <a:gd name="connsiteX23" fmla="*/ 4111363 w 5206857"/>
                <a:gd name="connsiteY23" fmla="*/ 2010327 h 4221188"/>
                <a:gd name="connsiteX24" fmla="*/ 3937078 w 5206857"/>
                <a:gd name="connsiteY24" fmla="*/ 3001142 h 4221188"/>
                <a:gd name="connsiteX25" fmla="*/ 2864666 w 5206857"/>
                <a:gd name="connsiteY25" fmla="*/ 3621717 h 4221188"/>
                <a:gd name="connsiteX26" fmla="*/ 2346113 w 5206857"/>
                <a:gd name="connsiteY26" fmla="*/ 4221188 h 4221188"/>
                <a:gd name="connsiteX27" fmla="*/ 2043869 w 5206857"/>
                <a:gd name="connsiteY27" fmla="*/ 4046689 h 4221188"/>
                <a:gd name="connsiteX28" fmla="*/ 2232704 w 5206857"/>
                <a:gd name="connsiteY28" fmla="*/ 3502581 h 4221188"/>
                <a:gd name="connsiteX29" fmla="*/ 1545844 w 5206857"/>
                <a:gd name="connsiteY29" fmla="*/ 3182914 h 4221188"/>
                <a:gd name="connsiteX30" fmla="*/ 1187080 w 5206857"/>
                <a:gd name="connsiteY30" fmla="*/ 2940350 h 4221188"/>
                <a:gd name="connsiteX31" fmla="*/ 644563 w 5206857"/>
                <a:gd name="connsiteY31" fmla="*/ 3221269 h 4221188"/>
                <a:gd name="connsiteX32" fmla="*/ 313243 w 5206857"/>
                <a:gd name="connsiteY32" fmla="*/ 3021214 h 4221188"/>
                <a:gd name="connsiteX33" fmla="*/ 758618 w 5206857"/>
                <a:gd name="connsiteY33" fmla="*/ 2520701 h 4221188"/>
                <a:gd name="connsiteX34" fmla="*/ 220359 w 5206857"/>
                <a:gd name="connsiteY34" fmla="*/ 1559552 h 4221188"/>
                <a:gd name="connsiteX35" fmla="*/ 0 w 5206857"/>
                <a:gd name="connsiteY35" fmla="*/ 974235 h 4221188"/>
                <a:gd name="connsiteX36" fmla="*/ 136031 w 5206857"/>
                <a:gd name="connsiteY36" fmla="*/ 632342 h 4221188"/>
                <a:gd name="connsiteX37" fmla="*/ 441680 w 5206857"/>
                <a:gd name="connsiteY37" fmla="*/ 683821 h 4221188"/>
                <a:gd name="connsiteX38" fmla="*/ 615174 w 5206857"/>
                <a:gd name="connsiteY38" fmla="*/ 766457 h 4221188"/>
                <a:gd name="connsiteX39" fmla="*/ 1149669 w 5206857"/>
                <a:gd name="connsiteY39" fmla="*/ 564016 h 4221188"/>
                <a:gd name="connsiteX40" fmla="*/ 1235408 w 5206857"/>
                <a:gd name="connsiteY40" fmla="*/ 0 h 4221188"/>
                <a:gd name="connsiteX41" fmla="*/ 1757574 w 5206857"/>
                <a:gd name="connsiteY41" fmla="*/ 501984 h 4221188"/>
                <a:gd name="connsiteX42" fmla="*/ 2586293 w 5206857"/>
                <a:gd name="connsiteY42" fmla="*/ 651253 h 4221188"/>
                <a:gd name="connsiteX43" fmla="*/ 2586551 w 5206857"/>
                <a:gd name="connsiteY43" fmla="*/ 653057 h 4221188"/>
                <a:gd name="connsiteX44" fmla="*/ 2998334 w 5206857"/>
                <a:gd name="connsiteY44" fmla="*/ 842092 h 4221188"/>
                <a:gd name="connsiteX45" fmla="*/ 3507935 w 5206857"/>
                <a:gd name="connsiteY45" fmla="*/ 1190180 h 4221188"/>
                <a:gd name="connsiteX46" fmla="*/ 4078560 w 5206857"/>
                <a:gd name="connsiteY46" fmla="*/ 1897671 h 4221188"/>
                <a:gd name="connsiteX47" fmla="*/ 4265191 w 5206857"/>
                <a:gd name="connsiteY47" fmla="*/ 1816859 h 4221188"/>
                <a:gd name="connsiteX48" fmla="*/ 4559259 w 5206857"/>
                <a:gd name="connsiteY48" fmla="*/ 1882733 h 4221188"/>
                <a:gd name="connsiteX49" fmla="*/ 4843997 w 5206857"/>
                <a:gd name="connsiteY49" fmla="*/ 1908391 h 4221188"/>
                <a:gd name="connsiteX50" fmla="*/ 5206857 w 5206857"/>
                <a:gd name="connsiteY50" fmla="*/ 2224145 h 4221188"/>
                <a:gd name="connsiteX0" fmla="*/ 1295747 w 5206857"/>
                <a:gd name="connsiteY0" fmla="*/ 905623 h 4221188"/>
                <a:gd name="connsiteX1" fmla="*/ 1042019 w 5206857"/>
                <a:gd name="connsiteY1" fmla="*/ 973609 h 4221188"/>
                <a:gd name="connsiteX2" fmla="*/ 1110004 w 5206857"/>
                <a:gd name="connsiteY2" fmla="*/ 1227337 h 4221188"/>
                <a:gd name="connsiteX3" fmla="*/ 1363734 w 5206857"/>
                <a:gd name="connsiteY3" fmla="*/ 1159349 h 4221188"/>
                <a:gd name="connsiteX4" fmla="*/ 1295747 w 5206857"/>
                <a:gd name="connsiteY4" fmla="*/ 905623 h 4221188"/>
                <a:gd name="connsiteX5" fmla="*/ 3357227 w 5206857"/>
                <a:gd name="connsiteY5" fmla="*/ 1446173 h 4221188"/>
                <a:gd name="connsiteX6" fmla="*/ 2389121 w 5206857"/>
                <a:gd name="connsiteY6" fmla="*/ 874986 h 4221188"/>
                <a:gd name="connsiteX7" fmla="*/ 2317734 w 5206857"/>
                <a:gd name="connsiteY7" fmla="*/ 1082029 h 4221188"/>
                <a:gd name="connsiteX8" fmla="*/ 3205629 w 5206857"/>
                <a:gd name="connsiteY8" fmla="*/ 1594653 h 4221188"/>
                <a:gd name="connsiteX9" fmla="*/ 3357227 w 5206857"/>
                <a:gd name="connsiteY9" fmla="*/ 1446173 h 4221188"/>
                <a:gd name="connsiteX10" fmla="*/ 4568006 w 5206857"/>
                <a:gd name="connsiteY10" fmla="*/ 2045651 h 4221188"/>
                <a:gd name="connsiteX11" fmla="*/ 4524932 w 5206857"/>
                <a:gd name="connsiteY11" fmla="*/ 2024256 h 4221188"/>
                <a:gd name="connsiteX12" fmla="*/ 4376584 w 5206857"/>
                <a:gd name="connsiteY12" fmla="*/ 2109904 h 4221188"/>
                <a:gd name="connsiteX13" fmla="*/ 4462232 w 5206857"/>
                <a:gd name="connsiteY13" fmla="*/ 2258247 h 4221188"/>
                <a:gd name="connsiteX14" fmla="*/ 4610577 w 5206857"/>
                <a:gd name="connsiteY14" fmla="*/ 2172601 h 4221188"/>
                <a:gd name="connsiteX15" fmla="*/ 4568006 w 5206857"/>
                <a:gd name="connsiteY15" fmla="*/ 2045651 h 4221188"/>
                <a:gd name="connsiteX16" fmla="*/ 5206857 w 5206857"/>
                <a:gd name="connsiteY16" fmla="*/ 2224145 h 4221188"/>
                <a:gd name="connsiteX17" fmla="*/ 4678445 w 5206857"/>
                <a:gd name="connsiteY17" fmla="*/ 1985146 h 4221188"/>
                <a:gd name="connsiteX18" fmla="*/ 4727574 w 5206857"/>
                <a:gd name="connsiteY18" fmla="*/ 2203950 h 4221188"/>
                <a:gd name="connsiteX19" fmla="*/ 4430883 w 5206857"/>
                <a:gd name="connsiteY19" fmla="*/ 2375246 h 4221188"/>
                <a:gd name="connsiteX20" fmla="*/ 4259587 w 5206857"/>
                <a:gd name="connsiteY20" fmla="*/ 2078553 h 4221188"/>
                <a:gd name="connsiteX21" fmla="*/ 4378457 w 5206857"/>
                <a:gd name="connsiteY21" fmla="*/ 1928722 h 4221188"/>
                <a:gd name="connsiteX22" fmla="*/ 4281143 w 5206857"/>
                <a:gd name="connsiteY22" fmla="*/ 1925477 h 4221188"/>
                <a:gd name="connsiteX23" fmla="*/ 4111363 w 5206857"/>
                <a:gd name="connsiteY23" fmla="*/ 2010327 h 4221188"/>
                <a:gd name="connsiteX24" fmla="*/ 3937078 w 5206857"/>
                <a:gd name="connsiteY24" fmla="*/ 3001142 h 4221188"/>
                <a:gd name="connsiteX25" fmla="*/ 2864666 w 5206857"/>
                <a:gd name="connsiteY25" fmla="*/ 3621717 h 4221188"/>
                <a:gd name="connsiteX26" fmla="*/ 2346113 w 5206857"/>
                <a:gd name="connsiteY26" fmla="*/ 4221188 h 4221188"/>
                <a:gd name="connsiteX27" fmla="*/ 2043869 w 5206857"/>
                <a:gd name="connsiteY27" fmla="*/ 4046689 h 4221188"/>
                <a:gd name="connsiteX28" fmla="*/ 2232704 w 5206857"/>
                <a:gd name="connsiteY28" fmla="*/ 3502581 h 4221188"/>
                <a:gd name="connsiteX29" fmla="*/ 1545844 w 5206857"/>
                <a:gd name="connsiteY29" fmla="*/ 3182914 h 4221188"/>
                <a:gd name="connsiteX30" fmla="*/ 1187080 w 5206857"/>
                <a:gd name="connsiteY30" fmla="*/ 2940350 h 4221188"/>
                <a:gd name="connsiteX31" fmla="*/ 644563 w 5206857"/>
                <a:gd name="connsiteY31" fmla="*/ 3221269 h 4221188"/>
                <a:gd name="connsiteX32" fmla="*/ 313243 w 5206857"/>
                <a:gd name="connsiteY32" fmla="*/ 3021214 h 4221188"/>
                <a:gd name="connsiteX33" fmla="*/ 758618 w 5206857"/>
                <a:gd name="connsiteY33" fmla="*/ 2520701 h 4221188"/>
                <a:gd name="connsiteX34" fmla="*/ 220359 w 5206857"/>
                <a:gd name="connsiteY34" fmla="*/ 1559552 h 4221188"/>
                <a:gd name="connsiteX35" fmla="*/ 0 w 5206857"/>
                <a:gd name="connsiteY35" fmla="*/ 974235 h 4221188"/>
                <a:gd name="connsiteX36" fmla="*/ 136031 w 5206857"/>
                <a:gd name="connsiteY36" fmla="*/ 632342 h 4221188"/>
                <a:gd name="connsiteX37" fmla="*/ 441680 w 5206857"/>
                <a:gd name="connsiteY37" fmla="*/ 683821 h 4221188"/>
                <a:gd name="connsiteX38" fmla="*/ 615174 w 5206857"/>
                <a:gd name="connsiteY38" fmla="*/ 766457 h 4221188"/>
                <a:gd name="connsiteX39" fmla="*/ 1149669 w 5206857"/>
                <a:gd name="connsiteY39" fmla="*/ 564016 h 4221188"/>
                <a:gd name="connsiteX40" fmla="*/ 1235408 w 5206857"/>
                <a:gd name="connsiteY40" fmla="*/ 0 h 4221188"/>
                <a:gd name="connsiteX41" fmla="*/ 1757574 w 5206857"/>
                <a:gd name="connsiteY41" fmla="*/ 501984 h 4221188"/>
                <a:gd name="connsiteX42" fmla="*/ 2586293 w 5206857"/>
                <a:gd name="connsiteY42" fmla="*/ 651253 h 4221188"/>
                <a:gd name="connsiteX43" fmla="*/ 2586551 w 5206857"/>
                <a:gd name="connsiteY43" fmla="*/ 653057 h 4221188"/>
                <a:gd name="connsiteX44" fmla="*/ 2998334 w 5206857"/>
                <a:gd name="connsiteY44" fmla="*/ 842092 h 4221188"/>
                <a:gd name="connsiteX45" fmla="*/ 3507935 w 5206857"/>
                <a:gd name="connsiteY45" fmla="*/ 1190180 h 4221188"/>
                <a:gd name="connsiteX46" fmla="*/ 4078560 w 5206857"/>
                <a:gd name="connsiteY46" fmla="*/ 1897671 h 4221188"/>
                <a:gd name="connsiteX47" fmla="*/ 4265191 w 5206857"/>
                <a:gd name="connsiteY47" fmla="*/ 1816859 h 4221188"/>
                <a:gd name="connsiteX48" fmla="*/ 4559259 w 5206857"/>
                <a:gd name="connsiteY48" fmla="*/ 1882733 h 4221188"/>
                <a:gd name="connsiteX49" fmla="*/ 4843997 w 5206857"/>
                <a:gd name="connsiteY49" fmla="*/ 1908391 h 4221188"/>
                <a:gd name="connsiteX50" fmla="*/ 5206857 w 5206857"/>
                <a:gd name="connsiteY50" fmla="*/ 2224145 h 4221188"/>
                <a:gd name="connsiteX0" fmla="*/ 1295747 w 5206857"/>
                <a:gd name="connsiteY0" fmla="*/ 905623 h 4221188"/>
                <a:gd name="connsiteX1" fmla="*/ 1042019 w 5206857"/>
                <a:gd name="connsiteY1" fmla="*/ 973609 h 4221188"/>
                <a:gd name="connsiteX2" fmla="*/ 1110004 w 5206857"/>
                <a:gd name="connsiteY2" fmla="*/ 1227337 h 4221188"/>
                <a:gd name="connsiteX3" fmla="*/ 1363734 w 5206857"/>
                <a:gd name="connsiteY3" fmla="*/ 1159349 h 4221188"/>
                <a:gd name="connsiteX4" fmla="*/ 1295747 w 5206857"/>
                <a:gd name="connsiteY4" fmla="*/ 905623 h 4221188"/>
                <a:gd name="connsiteX5" fmla="*/ 3357227 w 5206857"/>
                <a:gd name="connsiteY5" fmla="*/ 1446173 h 4221188"/>
                <a:gd name="connsiteX6" fmla="*/ 2389121 w 5206857"/>
                <a:gd name="connsiteY6" fmla="*/ 874986 h 4221188"/>
                <a:gd name="connsiteX7" fmla="*/ 2317734 w 5206857"/>
                <a:gd name="connsiteY7" fmla="*/ 1082029 h 4221188"/>
                <a:gd name="connsiteX8" fmla="*/ 3205629 w 5206857"/>
                <a:gd name="connsiteY8" fmla="*/ 1594653 h 4221188"/>
                <a:gd name="connsiteX9" fmla="*/ 3357227 w 5206857"/>
                <a:gd name="connsiteY9" fmla="*/ 1446173 h 4221188"/>
                <a:gd name="connsiteX10" fmla="*/ 4568006 w 5206857"/>
                <a:gd name="connsiteY10" fmla="*/ 2045651 h 4221188"/>
                <a:gd name="connsiteX11" fmla="*/ 4524932 w 5206857"/>
                <a:gd name="connsiteY11" fmla="*/ 2024256 h 4221188"/>
                <a:gd name="connsiteX12" fmla="*/ 4376584 w 5206857"/>
                <a:gd name="connsiteY12" fmla="*/ 2109904 h 4221188"/>
                <a:gd name="connsiteX13" fmla="*/ 4462232 w 5206857"/>
                <a:gd name="connsiteY13" fmla="*/ 2258247 h 4221188"/>
                <a:gd name="connsiteX14" fmla="*/ 4610577 w 5206857"/>
                <a:gd name="connsiteY14" fmla="*/ 2172601 h 4221188"/>
                <a:gd name="connsiteX15" fmla="*/ 4568006 w 5206857"/>
                <a:gd name="connsiteY15" fmla="*/ 2045651 h 4221188"/>
                <a:gd name="connsiteX16" fmla="*/ 5206857 w 5206857"/>
                <a:gd name="connsiteY16" fmla="*/ 2224145 h 4221188"/>
                <a:gd name="connsiteX17" fmla="*/ 4678445 w 5206857"/>
                <a:gd name="connsiteY17" fmla="*/ 1985146 h 4221188"/>
                <a:gd name="connsiteX18" fmla="*/ 4727574 w 5206857"/>
                <a:gd name="connsiteY18" fmla="*/ 2203950 h 4221188"/>
                <a:gd name="connsiteX19" fmla="*/ 4430883 w 5206857"/>
                <a:gd name="connsiteY19" fmla="*/ 2375246 h 4221188"/>
                <a:gd name="connsiteX20" fmla="*/ 4259587 w 5206857"/>
                <a:gd name="connsiteY20" fmla="*/ 2078553 h 4221188"/>
                <a:gd name="connsiteX21" fmla="*/ 4378457 w 5206857"/>
                <a:gd name="connsiteY21" fmla="*/ 1928722 h 4221188"/>
                <a:gd name="connsiteX22" fmla="*/ 4281143 w 5206857"/>
                <a:gd name="connsiteY22" fmla="*/ 1925477 h 4221188"/>
                <a:gd name="connsiteX23" fmla="*/ 4111363 w 5206857"/>
                <a:gd name="connsiteY23" fmla="*/ 2010327 h 4221188"/>
                <a:gd name="connsiteX24" fmla="*/ 3937078 w 5206857"/>
                <a:gd name="connsiteY24" fmla="*/ 3001142 h 4221188"/>
                <a:gd name="connsiteX25" fmla="*/ 2864666 w 5206857"/>
                <a:gd name="connsiteY25" fmla="*/ 3621717 h 4221188"/>
                <a:gd name="connsiteX26" fmla="*/ 2346113 w 5206857"/>
                <a:gd name="connsiteY26" fmla="*/ 4221188 h 4221188"/>
                <a:gd name="connsiteX27" fmla="*/ 2043869 w 5206857"/>
                <a:gd name="connsiteY27" fmla="*/ 4046689 h 4221188"/>
                <a:gd name="connsiteX28" fmla="*/ 2232704 w 5206857"/>
                <a:gd name="connsiteY28" fmla="*/ 3502581 h 4221188"/>
                <a:gd name="connsiteX29" fmla="*/ 1545844 w 5206857"/>
                <a:gd name="connsiteY29" fmla="*/ 3182914 h 4221188"/>
                <a:gd name="connsiteX30" fmla="*/ 1187080 w 5206857"/>
                <a:gd name="connsiteY30" fmla="*/ 2940350 h 4221188"/>
                <a:gd name="connsiteX31" fmla="*/ 644563 w 5206857"/>
                <a:gd name="connsiteY31" fmla="*/ 3221269 h 4221188"/>
                <a:gd name="connsiteX32" fmla="*/ 313243 w 5206857"/>
                <a:gd name="connsiteY32" fmla="*/ 3021214 h 4221188"/>
                <a:gd name="connsiteX33" fmla="*/ 758618 w 5206857"/>
                <a:gd name="connsiteY33" fmla="*/ 2520701 h 4221188"/>
                <a:gd name="connsiteX34" fmla="*/ 220359 w 5206857"/>
                <a:gd name="connsiteY34" fmla="*/ 1559552 h 4221188"/>
                <a:gd name="connsiteX35" fmla="*/ 0 w 5206857"/>
                <a:gd name="connsiteY35" fmla="*/ 974235 h 4221188"/>
                <a:gd name="connsiteX36" fmla="*/ 136031 w 5206857"/>
                <a:gd name="connsiteY36" fmla="*/ 632342 h 4221188"/>
                <a:gd name="connsiteX37" fmla="*/ 441680 w 5206857"/>
                <a:gd name="connsiteY37" fmla="*/ 683821 h 4221188"/>
                <a:gd name="connsiteX38" fmla="*/ 615174 w 5206857"/>
                <a:gd name="connsiteY38" fmla="*/ 766457 h 4221188"/>
                <a:gd name="connsiteX39" fmla="*/ 1149669 w 5206857"/>
                <a:gd name="connsiteY39" fmla="*/ 564016 h 4221188"/>
                <a:gd name="connsiteX40" fmla="*/ 1235408 w 5206857"/>
                <a:gd name="connsiteY40" fmla="*/ 0 h 4221188"/>
                <a:gd name="connsiteX41" fmla="*/ 1757574 w 5206857"/>
                <a:gd name="connsiteY41" fmla="*/ 501984 h 4221188"/>
                <a:gd name="connsiteX42" fmla="*/ 2586293 w 5206857"/>
                <a:gd name="connsiteY42" fmla="*/ 651253 h 4221188"/>
                <a:gd name="connsiteX43" fmla="*/ 2586551 w 5206857"/>
                <a:gd name="connsiteY43" fmla="*/ 653057 h 4221188"/>
                <a:gd name="connsiteX44" fmla="*/ 2998334 w 5206857"/>
                <a:gd name="connsiteY44" fmla="*/ 842092 h 4221188"/>
                <a:gd name="connsiteX45" fmla="*/ 3507935 w 5206857"/>
                <a:gd name="connsiteY45" fmla="*/ 1190180 h 4221188"/>
                <a:gd name="connsiteX46" fmla="*/ 4078560 w 5206857"/>
                <a:gd name="connsiteY46" fmla="*/ 1897671 h 4221188"/>
                <a:gd name="connsiteX47" fmla="*/ 4265191 w 5206857"/>
                <a:gd name="connsiteY47" fmla="*/ 1816859 h 4221188"/>
                <a:gd name="connsiteX48" fmla="*/ 4559259 w 5206857"/>
                <a:gd name="connsiteY48" fmla="*/ 1882733 h 4221188"/>
                <a:gd name="connsiteX49" fmla="*/ 4843997 w 5206857"/>
                <a:gd name="connsiteY49" fmla="*/ 1908391 h 4221188"/>
                <a:gd name="connsiteX50" fmla="*/ 5206857 w 5206857"/>
                <a:gd name="connsiteY50" fmla="*/ 2224145 h 4221188"/>
                <a:gd name="connsiteX0" fmla="*/ 1295747 w 5206857"/>
                <a:gd name="connsiteY0" fmla="*/ 905623 h 4221188"/>
                <a:gd name="connsiteX1" fmla="*/ 1042019 w 5206857"/>
                <a:gd name="connsiteY1" fmla="*/ 973609 h 4221188"/>
                <a:gd name="connsiteX2" fmla="*/ 1110004 w 5206857"/>
                <a:gd name="connsiteY2" fmla="*/ 1227337 h 4221188"/>
                <a:gd name="connsiteX3" fmla="*/ 1363734 w 5206857"/>
                <a:gd name="connsiteY3" fmla="*/ 1159349 h 4221188"/>
                <a:gd name="connsiteX4" fmla="*/ 1295747 w 5206857"/>
                <a:gd name="connsiteY4" fmla="*/ 905623 h 4221188"/>
                <a:gd name="connsiteX5" fmla="*/ 3357227 w 5206857"/>
                <a:gd name="connsiteY5" fmla="*/ 1446173 h 4221188"/>
                <a:gd name="connsiteX6" fmla="*/ 2389121 w 5206857"/>
                <a:gd name="connsiteY6" fmla="*/ 874986 h 4221188"/>
                <a:gd name="connsiteX7" fmla="*/ 2317734 w 5206857"/>
                <a:gd name="connsiteY7" fmla="*/ 1082029 h 4221188"/>
                <a:gd name="connsiteX8" fmla="*/ 3205629 w 5206857"/>
                <a:gd name="connsiteY8" fmla="*/ 1594653 h 4221188"/>
                <a:gd name="connsiteX9" fmla="*/ 3357227 w 5206857"/>
                <a:gd name="connsiteY9" fmla="*/ 1446173 h 4221188"/>
                <a:gd name="connsiteX10" fmla="*/ 4568006 w 5206857"/>
                <a:gd name="connsiteY10" fmla="*/ 2045651 h 4221188"/>
                <a:gd name="connsiteX11" fmla="*/ 4524932 w 5206857"/>
                <a:gd name="connsiteY11" fmla="*/ 2024256 h 4221188"/>
                <a:gd name="connsiteX12" fmla="*/ 4376584 w 5206857"/>
                <a:gd name="connsiteY12" fmla="*/ 2109904 h 4221188"/>
                <a:gd name="connsiteX13" fmla="*/ 4462232 w 5206857"/>
                <a:gd name="connsiteY13" fmla="*/ 2258247 h 4221188"/>
                <a:gd name="connsiteX14" fmla="*/ 4610577 w 5206857"/>
                <a:gd name="connsiteY14" fmla="*/ 2172601 h 4221188"/>
                <a:gd name="connsiteX15" fmla="*/ 4568006 w 5206857"/>
                <a:gd name="connsiteY15" fmla="*/ 2045651 h 4221188"/>
                <a:gd name="connsiteX16" fmla="*/ 5206857 w 5206857"/>
                <a:gd name="connsiteY16" fmla="*/ 2224145 h 4221188"/>
                <a:gd name="connsiteX17" fmla="*/ 4678445 w 5206857"/>
                <a:gd name="connsiteY17" fmla="*/ 1985146 h 4221188"/>
                <a:gd name="connsiteX18" fmla="*/ 4727574 w 5206857"/>
                <a:gd name="connsiteY18" fmla="*/ 2203950 h 4221188"/>
                <a:gd name="connsiteX19" fmla="*/ 4430883 w 5206857"/>
                <a:gd name="connsiteY19" fmla="*/ 2375246 h 4221188"/>
                <a:gd name="connsiteX20" fmla="*/ 4259587 w 5206857"/>
                <a:gd name="connsiteY20" fmla="*/ 2078553 h 4221188"/>
                <a:gd name="connsiteX21" fmla="*/ 4378457 w 5206857"/>
                <a:gd name="connsiteY21" fmla="*/ 1928722 h 4221188"/>
                <a:gd name="connsiteX22" fmla="*/ 4281143 w 5206857"/>
                <a:gd name="connsiteY22" fmla="*/ 1925477 h 4221188"/>
                <a:gd name="connsiteX23" fmla="*/ 4111363 w 5206857"/>
                <a:gd name="connsiteY23" fmla="*/ 2010327 h 4221188"/>
                <a:gd name="connsiteX24" fmla="*/ 3937078 w 5206857"/>
                <a:gd name="connsiteY24" fmla="*/ 3001142 h 4221188"/>
                <a:gd name="connsiteX25" fmla="*/ 2864666 w 5206857"/>
                <a:gd name="connsiteY25" fmla="*/ 3621717 h 4221188"/>
                <a:gd name="connsiteX26" fmla="*/ 2346113 w 5206857"/>
                <a:gd name="connsiteY26" fmla="*/ 4221188 h 4221188"/>
                <a:gd name="connsiteX27" fmla="*/ 2043869 w 5206857"/>
                <a:gd name="connsiteY27" fmla="*/ 4046689 h 4221188"/>
                <a:gd name="connsiteX28" fmla="*/ 2232704 w 5206857"/>
                <a:gd name="connsiteY28" fmla="*/ 3502581 h 4221188"/>
                <a:gd name="connsiteX29" fmla="*/ 1545844 w 5206857"/>
                <a:gd name="connsiteY29" fmla="*/ 3182914 h 4221188"/>
                <a:gd name="connsiteX30" fmla="*/ 1187080 w 5206857"/>
                <a:gd name="connsiteY30" fmla="*/ 2940350 h 4221188"/>
                <a:gd name="connsiteX31" fmla="*/ 644563 w 5206857"/>
                <a:gd name="connsiteY31" fmla="*/ 3221269 h 4221188"/>
                <a:gd name="connsiteX32" fmla="*/ 313243 w 5206857"/>
                <a:gd name="connsiteY32" fmla="*/ 3021214 h 4221188"/>
                <a:gd name="connsiteX33" fmla="*/ 758618 w 5206857"/>
                <a:gd name="connsiteY33" fmla="*/ 2520701 h 4221188"/>
                <a:gd name="connsiteX34" fmla="*/ 220359 w 5206857"/>
                <a:gd name="connsiteY34" fmla="*/ 1559552 h 4221188"/>
                <a:gd name="connsiteX35" fmla="*/ 0 w 5206857"/>
                <a:gd name="connsiteY35" fmla="*/ 974235 h 4221188"/>
                <a:gd name="connsiteX36" fmla="*/ 136031 w 5206857"/>
                <a:gd name="connsiteY36" fmla="*/ 632342 h 4221188"/>
                <a:gd name="connsiteX37" fmla="*/ 441680 w 5206857"/>
                <a:gd name="connsiteY37" fmla="*/ 683821 h 4221188"/>
                <a:gd name="connsiteX38" fmla="*/ 615174 w 5206857"/>
                <a:gd name="connsiteY38" fmla="*/ 766457 h 4221188"/>
                <a:gd name="connsiteX39" fmla="*/ 1149669 w 5206857"/>
                <a:gd name="connsiteY39" fmla="*/ 564016 h 4221188"/>
                <a:gd name="connsiteX40" fmla="*/ 1235408 w 5206857"/>
                <a:gd name="connsiteY40" fmla="*/ 0 h 4221188"/>
                <a:gd name="connsiteX41" fmla="*/ 1757574 w 5206857"/>
                <a:gd name="connsiteY41" fmla="*/ 501984 h 4221188"/>
                <a:gd name="connsiteX42" fmla="*/ 2586293 w 5206857"/>
                <a:gd name="connsiteY42" fmla="*/ 651253 h 4221188"/>
                <a:gd name="connsiteX43" fmla="*/ 2586551 w 5206857"/>
                <a:gd name="connsiteY43" fmla="*/ 653057 h 4221188"/>
                <a:gd name="connsiteX44" fmla="*/ 2998334 w 5206857"/>
                <a:gd name="connsiteY44" fmla="*/ 842092 h 4221188"/>
                <a:gd name="connsiteX45" fmla="*/ 3507935 w 5206857"/>
                <a:gd name="connsiteY45" fmla="*/ 1190180 h 4221188"/>
                <a:gd name="connsiteX46" fmla="*/ 4078560 w 5206857"/>
                <a:gd name="connsiteY46" fmla="*/ 1897671 h 4221188"/>
                <a:gd name="connsiteX47" fmla="*/ 4265191 w 5206857"/>
                <a:gd name="connsiteY47" fmla="*/ 1816859 h 4221188"/>
                <a:gd name="connsiteX48" fmla="*/ 4559259 w 5206857"/>
                <a:gd name="connsiteY48" fmla="*/ 1882733 h 4221188"/>
                <a:gd name="connsiteX49" fmla="*/ 4843997 w 5206857"/>
                <a:gd name="connsiteY49" fmla="*/ 1908391 h 4221188"/>
                <a:gd name="connsiteX50" fmla="*/ 5206857 w 5206857"/>
                <a:gd name="connsiteY50" fmla="*/ 2224145 h 4221188"/>
                <a:gd name="connsiteX0" fmla="*/ 1295747 w 5206857"/>
                <a:gd name="connsiteY0" fmla="*/ 905623 h 4221188"/>
                <a:gd name="connsiteX1" fmla="*/ 1042019 w 5206857"/>
                <a:gd name="connsiteY1" fmla="*/ 973609 h 4221188"/>
                <a:gd name="connsiteX2" fmla="*/ 1110004 w 5206857"/>
                <a:gd name="connsiteY2" fmla="*/ 1227337 h 4221188"/>
                <a:gd name="connsiteX3" fmla="*/ 1363734 w 5206857"/>
                <a:gd name="connsiteY3" fmla="*/ 1159349 h 4221188"/>
                <a:gd name="connsiteX4" fmla="*/ 1295747 w 5206857"/>
                <a:gd name="connsiteY4" fmla="*/ 905623 h 4221188"/>
                <a:gd name="connsiteX5" fmla="*/ 3357227 w 5206857"/>
                <a:gd name="connsiteY5" fmla="*/ 1446173 h 4221188"/>
                <a:gd name="connsiteX6" fmla="*/ 2389121 w 5206857"/>
                <a:gd name="connsiteY6" fmla="*/ 874986 h 4221188"/>
                <a:gd name="connsiteX7" fmla="*/ 2317734 w 5206857"/>
                <a:gd name="connsiteY7" fmla="*/ 1082029 h 4221188"/>
                <a:gd name="connsiteX8" fmla="*/ 3205629 w 5206857"/>
                <a:gd name="connsiteY8" fmla="*/ 1594653 h 4221188"/>
                <a:gd name="connsiteX9" fmla="*/ 3357227 w 5206857"/>
                <a:gd name="connsiteY9" fmla="*/ 1446173 h 4221188"/>
                <a:gd name="connsiteX10" fmla="*/ 4568006 w 5206857"/>
                <a:gd name="connsiteY10" fmla="*/ 2045651 h 4221188"/>
                <a:gd name="connsiteX11" fmla="*/ 4524932 w 5206857"/>
                <a:gd name="connsiteY11" fmla="*/ 2024256 h 4221188"/>
                <a:gd name="connsiteX12" fmla="*/ 4376584 w 5206857"/>
                <a:gd name="connsiteY12" fmla="*/ 2109904 h 4221188"/>
                <a:gd name="connsiteX13" fmla="*/ 4462232 w 5206857"/>
                <a:gd name="connsiteY13" fmla="*/ 2258247 h 4221188"/>
                <a:gd name="connsiteX14" fmla="*/ 4610577 w 5206857"/>
                <a:gd name="connsiteY14" fmla="*/ 2172601 h 4221188"/>
                <a:gd name="connsiteX15" fmla="*/ 4568006 w 5206857"/>
                <a:gd name="connsiteY15" fmla="*/ 2045651 h 4221188"/>
                <a:gd name="connsiteX16" fmla="*/ 5206857 w 5206857"/>
                <a:gd name="connsiteY16" fmla="*/ 2224145 h 4221188"/>
                <a:gd name="connsiteX17" fmla="*/ 4678445 w 5206857"/>
                <a:gd name="connsiteY17" fmla="*/ 1985146 h 4221188"/>
                <a:gd name="connsiteX18" fmla="*/ 4727574 w 5206857"/>
                <a:gd name="connsiteY18" fmla="*/ 2203950 h 4221188"/>
                <a:gd name="connsiteX19" fmla="*/ 4430883 w 5206857"/>
                <a:gd name="connsiteY19" fmla="*/ 2375246 h 4221188"/>
                <a:gd name="connsiteX20" fmla="*/ 4259587 w 5206857"/>
                <a:gd name="connsiteY20" fmla="*/ 2078553 h 4221188"/>
                <a:gd name="connsiteX21" fmla="*/ 4378457 w 5206857"/>
                <a:gd name="connsiteY21" fmla="*/ 1928722 h 4221188"/>
                <a:gd name="connsiteX22" fmla="*/ 4281143 w 5206857"/>
                <a:gd name="connsiteY22" fmla="*/ 1925477 h 4221188"/>
                <a:gd name="connsiteX23" fmla="*/ 4111363 w 5206857"/>
                <a:gd name="connsiteY23" fmla="*/ 2010327 h 4221188"/>
                <a:gd name="connsiteX24" fmla="*/ 3937078 w 5206857"/>
                <a:gd name="connsiteY24" fmla="*/ 3001142 h 4221188"/>
                <a:gd name="connsiteX25" fmla="*/ 2864666 w 5206857"/>
                <a:gd name="connsiteY25" fmla="*/ 3621717 h 4221188"/>
                <a:gd name="connsiteX26" fmla="*/ 2346113 w 5206857"/>
                <a:gd name="connsiteY26" fmla="*/ 4221188 h 4221188"/>
                <a:gd name="connsiteX27" fmla="*/ 2043869 w 5206857"/>
                <a:gd name="connsiteY27" fmla="*/ 4046689 h 4221188"/>
                <a:gd name="connsiteX28" fmla="*/ 2232704 w 5206857"/>
                <a:gd name="connsiteY28" fmla="*/ 3502581 h 4221188"/>
                <a:gd name="connsiteX29" fmla="*/ 1545844 w 5206857"/>
                <a:gd name="connsiteY29" fmla="*/ 3182914 h 4221188"/>
                <a:gd name="connsiteX30" fmla="*/ 1187080 w 5206857"/>
                <a:gd name="connsiteY30" fmla="*/ 2940350 h 4221188"/>
                <a:gd name="connsiteX31" fmla="*/ 644563 w 5206857"/>
                <a:gd name="connsiteY31" fmla="*/ 3221269 h 4221188"/>
                <a:gd name="connsiteX32" fmla="*/ 313243 w 5206857"/>
                <a:gd name="connsiteY32" fmla="*/ 3021214 h 4221188"/>
                <a:gd name="connsiteX33" fmla="*/ 758618 w 5206857"/>
                <a:gd name="connsiteY33" fmla="*/ 2520701 h 4221188"/>
                <a:gd name="connsiteX34" fmla="*/ 220359 w 5206857"/>
                <a:gd name="connsiteY34" fmla="*/ 1559552 h 4221188"/>
                <a:gd name="connsiteX35" fmla="*/ 0 w 5206857"/>
                <a:gd name="connsiteY35" fmla="*/ 974235 h 4221188"/>
                <a:gd name="connsiteX36" fmla="*/ 136031 w 5206857"/>
                <a:gd name="connsiteY36" fmla="*/ 632342 h 4221188"/>
                <a:gd name="connsiteX37" fmla="*/ 441680 w 5206857"/>
                <a:gd name="connsiteY37" fmla="*/ 683821 h 4221188"/>
                <a:gd name="connsiteX38" fmla="*/ 615174 w 5206857"/>
                <a:gd name="connsiteY38" fmla="*/ 766457 h 4221188"/>
                <a:gd name="connsiteX39" fmla="*/ 1149669 w 5206857"/>
                <a:gd name="connsiteY39" fmla="*/ 564016 h 4221188"/>
                <a:gd name="connsiteX40" fmla="*/ 1235408 w 5206857"/>
                <a:gd name="connsiteY40" fmla="*/ 0 h 4221188"/>
                <a:gd name="connsiteX41" fmla="*/ 1757574 w 5206857"/>
                <a:gd name="connsiteY41" fmla="*/ 501984 h 4221188"/>
                <a:gd name="connsiteX42" fmla="*/ 2586293 w 5206857"/>
                <a:gd name="connsiteY42" fmla="*/ 651253 h 4221188"/>
                <a:gd name="connsiteX43" fmla="*/ 2586551 w 5206857"/>
                <a:gd name="connsiteY43" fmla="*/ 653057 h 4221188"/>
                <a:gd name="connsiteX44" fmla="*/ 2998334 w 5206857"/>
                <a:gd name="connsiteY44" fmla="*/ 842092 h 4221188"/>
                <a:gd name="connsiteX45" fmla="*/ 3507935 w 5206857"/>
                <a:gd name="connsiteY45" fmla="*/ 1190180 h 4221188"/>
                <a:gd name="connsiteX46" fmla="*/ 4078560 w 5206857"/>
                <a:gd name="connsiteY46" fmla="*/ 1897671 h 4221188"/>
                <a:gd name="connsiteX47" fmla="*/ 4265191 w 5206857"/>
                <a:gd name="connsiteY47" fmla="*/ 1816859 h 4221188"/>
                <a:gd name="connsiteX48" fmla="*/ 4559259 w 5206857"/>
                <a:gd name="connsiteY48" fmla="*/ 1882733 h 4221188"/>
                <a:gd name="connsiteX49" fmla="*/ 4843997 w 5206857"/>
                <a:gd name="connsiteY49" fmla="*/ 1908391 h 4221188"/>
                <a:gd name="connsiteX50" fmla="*/ 5206857 w 5206857"/>
                <a:gd name="connsiteY50" fmla="*/ 2224145 h 4221188"/>
                <a:gd name="connsiteX0" fmla="*/ 1295747 w 5206857"/>
                <a:gd name="connsiteY0" fmla="*/ 905623 h 4221188"/>
                <a:gd name="connsiteX1" fmla="*/ 1042019 w 5206857"/>
                <a:gd name="connsiteY1" fmla="*/ 973609 h 4221188"/>
                <a:gd name="connsiteX2" fmla="*/ 1110004 w 5206857"/>
                <a:gd name="connsiteY2" fmla="*/ 1227337 h 4221188"/>
                <a:gd name="connsiteX3" fmla="*/ 1363734 w 5206857"/>
                <a:gd name="connsiteY3" fmla="*/ 1159349 h 4221188"/>
                <a:gd name="connsiteX4" fmla="*/ 1295747 w 5206857"/>
                <a:gd name="connsiteY4" fmla="*/ 905623 h 4221188"/>
                <a:gd name="connsiteX5" fmla="*/ 3357227 w 5206857"/>
                <a:gd name="connsiteY5" fmla="*/ 1446173 h 4221188"/>
                <a:gd name="connsiteX6" fmla="*/ 2389121 w 5206857"/>
                <a:gd name="connsiteY6" fmla="*/ 874986 h 4221188"/>
                <a:gd name="connsiteX7" fmla="*/ 2317734 w 5206857"/>
                <a:gd name="connsiteY7" fmla="*/ 1082029 h 4221188"/>
                <a:gd name="connsiteX8" fmla="*/ 3205629 w 5206857"/>
                <a:gd name="connsiteY8" fmla="*/ 1594653 h 4221188"/>
                <a:gd name="connsiteX9" fmla="*/ 3357227 w 5206857"/>
                <a:gd name="connsiteY9" fmla="*/ 1446173 h 4221188"/>
                <a:gd name="connsiteX10" fmla="*/ 4568006 w 5206857"/>
                <a:gd name="connsiteY10" fmla="*/ 2045651 h 4221188"/>
                <a:gd name="connsiteX11" fmla="*/ 4524932 w 5206857"/>
                <a:gd name="connsiteY11" fmla="*/ 2024256 h 4221188"/>
                <a:gd name="connsiteX12" fmla="*/ 4376584 w 5206857"/>
                <a:gd name="connsiteY12" fmla="*/ 2109904 h 4221188"/>
                <a:gd name="connsiteX13" fmla="*/ 4462232 w 5206857"/>
                <a:gd name="connsiteY13" fmla="*/ 2258247 h 4221188"/>
                <a:gd name="connsiteX14" fmla="*/ 4610577 w 5206857"/>
                <a:gd name="connsiteY14" fmla="*/ 2172601 h 4221188"/>
                <a:gd name="connsiteX15" fmla="*/ 4568006 w 5206857"/>
                <a:gd name="connsiteY15" fmla="*/ 2045651 h 4221188"/>
                <a:gd name="connsiteX16" fmla="*/ 5206857 w 5206857"/>
                <a:gd name="connsiteY16" fmla="*/ 2224145 h 4221188"/>
                <a:gd name="connsiteX17" fmla="*/ 4678445 w 5206857"/>
                <a:gd name="connsiteY17" fmla="*/ 1985146 h 4221188"/>
                <a:gd name="connsiteX18" fmla="*/ 4727574 w 5206857"/>
                <a:gd name="connsiteY18" fmla="*/ 2203950 h 4221188"/>
                <a:gd name="connsiteX19" fmla="*/ 4430883 w 5206857"/>
                <a:gd name="connsiteY19" fmla="*/ 2375246 h 4221188"/>
                <a:gd name="connsiteX20" fmla="*/ 4259587 w 5206857"/>
                <a:gd name="connsiteY20" fmla="*/ 2078553 h 4221188"/>
                <a:gd name="connsiteX21" fmla="*/ 4378457 w 5206857"/>
                <a:gd name="connsiteY21" fmla="*/ 1928722 h 4221188"/>
                <a:gd name="connsiteX22" fmla="*/ 4281143 w 5206857"/>
                <a:gd name="connsiteY22" fmla="*/ 1925477 h 4221188"/>
                <a:gd name="connsiteX23" fmla="*/ 4111363 w 5206857"/>
                <a:gd name="connsiteY23" fmla="*/ 2010327 h 4221188"/>
                <a:gd name="connsiteX24" fmla="*/ 3937078 w 5206857"/>
                <a:gd name="connsiteY24" fmla="*/ 3001142 h 4221188"/>
                <a:gd name="connsiteX25" fmla="*/ 2864666 w 5206857"/>
                <a:gd name="connsiteY25" fmla="*/ 3621717 h 4221188"/>
                <a:gd name="connsiteX26" fmla="*/ 2346113 w 5206857"/>
                <a:gd name="connsiteY26" fmla="*/ 4221188 h 4221188"/>
                <a:gd name="connsiteX27" fmla="*/ 2043869 w 5206857"/>
                <a:gd name="connsiteY27" fmla="*/ 4046689 h 4221188"/>
                <a:gd name="connsiteX28" fmla="*/ 2232704 w 5206857"/>
                <a:gd name="connsiteY28" fmla="*/ 3502581 h 4221188"/>
                <a:gd name="connsiteX29" fmla="*/ 1545844 w 5206857"/>
                <a:gd name="connsiteY29" fmla="*/ 3182914 h 4221188"/>
                <a:gd name="connsiteX30" fmla="*/ 1187080 w 5206857"/>
                <a:gd name="connsiteY30" fmla="*/ 2940350 h 4221188"/>
                <a:gd name="connsiteX31" fmla="*/ 644563 w 5206857"/>
                <a:gd name="connsiteY31" fmla="*/ 3221269 h 4221188"/>
                <a:gd name="connsiteX32" fmla="*/ 313243 w 5206857"/>
                <a:gd name="connsiteY32" fmla="*/ 3021214 h 4221188"/>
                <a:gd name="connsiteX33" fmla="*/ 758618 w 5206857"/>
                <a:gd name="connsiteY33" fmla="*/ 2520701 h 4221188"/>
                <a:gd name="connsiteX34" fmla="*/ 220359 w 5206857"/>
                <a:gd name="connsiteY34" fmla="*/ 1559552 h 4221188"/>
                <a:gd name="connsiteX35" fmla="*/ 0 w 5206857"/>
                <a:gd name="connsiteY35" fmla="*/ 974235 h 4221188"/>
                <a:gd name="connsiteX36" fmla="*/ 136031 w 5206857"/>
                <a:gd name="connsiteY36" fmla="*/ 632342 h 4221188"/>
                <a:gd name="connsiteX37" fmla="*/ 441680 w 5206857"/>
                <a:gd name="connsiteY37" fmla="*/ 683821 h 4221188"/>
                <a:gd name="connsiteX38" fmla="*/ 615174 w 5206857"/>
                <a:gd name="connsiteY38" fmla="*/ 766457 h 4221188"/>
                <a:gd name="connsiteX39" fmla="*/ 1149669 w 5206857"/>
                <a:gd name="connsiteY39" fmla="*/ 564016 h 4221188"/>
                <a:gd name="connsiteX40" fmla="*/ 1235408 w 5206857"/>
                <a:gd name="connsiteY40" fmla="*/ 0 h 4221188"/>
                <a:gd name="connsiteX41" fmla="*/ 1757574 w 5206857"/>
                <a:gd name="connsiteY41" fmla="*/ 501984 h 4221188"/>
                <a:gd name="connsiteX42" fmla="*/ 2586293 w 5206857"/>
                <a:gd name="connsiteY42" fmla="*/ 651253 h 4221188"/>
                <a:gd name="connsiteX43" fmla="*/ 2586551 w 5206857"/>
                <a:gd name="connsiteY43" fmla="*/ 653057 h 4221188"/>
                <a:gd name="connsiteX44" fmla="*/ 2998334 w 5206857"/>
                <a:gd name="connsiteY44" fmla="*/ 842092 h 4221188"/>
                <a:gd name="connsiteX45" fmla="*/ 3507935 w 5206857"/>
                <a:gd name="connsiteY45" fmla="*/ 1190180 h 4221188"/>
                <a:gd name="connsiteX46" fmla="*/ 4078560 w 5206857"/>
                <a:gd name="connsiteY46" fmla="*/ 1897671 h 4221188"/>
                <a:gd name="connsiteX47" fmla="*/ 4265191 w 5206857"/>
                <a:gd name="connsiteY47" fmla="*/ 1816859 h 4221188"/>
                <a:gd name="connsiteX48" fmla="*/ 4559259 w 5206857"/>
                <a:gd name="connsiteY48" fmla="*/ 1882733 h 4221188"/>
                <a:gd name="connsiteX49" fmla="*/ 4843997 w 5206857"/>
                <a:gd name="connsiteY49" fmla="*/ 1908391 h 4221188"/>
                <a:gd name="connsiteX50" fmla="*/ 5206857 w 5206857"/>
                <a:gd name="connsiteY50" fmla="*/ 2224145 h 4221188"/>
                <a:gd name="connsiteX0" fmla="*/ 1295747 w 5206857"/>
                <a:gd name="connsiteY0" fmla="*/ 905623 h 4221188"/>
                <a:gd name="connsiteX1" fmla="*/ 1042019 w 5206857"/>
                <a:gd name="connsiteY1" fmla="*/ 973609 h 4221188"/>
                <a:gd name="connsiteX2" fmla="*/ 1110004 w 5206857"/>
                <a:gd name="connsiteY2" fmla="*/ 1227337 h 4221188"/>
                <a:gd name="connsiteX3" fmla="*/ 1363734 w 5206857"/>
                <a:gd name="connsiteY3" fmla="*/ 1159349 h 4221188"/>
                <a:gd name="connsiteX4" fmla="*/ 1295747 w 5206857"/>
                <a:gd name="connsiteY4" fmla="*/ 905623 h 4221188"/>
                <a:gd name="connsiteX5" fmla="*/ 3357227 w 5206857"/>
                <a:gd name="connsiteY5" fmla="*/ 1446173 h 4221188"/>
                <a:gd name="connsiteX6" fmla="*/ 2389121 w 5206857"/>
                <a:gd name="connsiteY6" fmla="*/ 874986 h 4221188"/>
                <a:gd name="connsiteX7" fmla="*/ 2317734 w 5206857"/>
                <a:gd name="connsiteY7" fmla="*/ 1082029 h 4221188"/>
                <a:gd name="connsiteX8" fmla="*/ 3205629 w 5206857"/>
                <a:gd name="connsiteY8" fmla="*/ 1594653 h 4221188"/>
                <a:gd name="connsiteX9" fmla="*/ 3357227 w 5206857"/>
                <a:gd name="connsiteY9" fmla="*/ 1446173 h 4221188"/>
                <a:gd name="connsiteX10" fmla="*/ 4568006 w 5206857"/>
                <a:gd name="connsiteY10" fmla="*/ 2045651 h 4221188"/>
                <a:gd name="connsiteX11" fmla="*/ 4524932 w 5206857"/>
                <a:gd name="connsiteY11" fmla="*/ 2024256 h 4221188"/>
                <a:gd name="connsiteX12" fmla="*/ 4376584 w 5206857"/>
                <a:gd name="connsiteY12" fmla="*/ 2109904 h 4221188"/>
                <a:gd name="connsiteX13" fmla="*/ 4462232 w 5206857"/>
                <a:gd name="connsiteY13" fmla="*/ 2258247 h 4221188"/>
                <a:gd name="connsiteX14" fmla="*/ 4610577 w 5206857"/>
                <a:gd name="connsiteY14" fmla="*/ 2172601 h 4221188"/>
                <a:gd name="connsiteX15" fmla="*/ 4568006 w 5206857"/>
                <a:gd name="connsiteY15" fmla="*/ 2045651 h 4221188"/>
                <a:gd name="connsiteX16" fmla="*/ 5206857 w 5206857"/>
                <a:gd name="connsiteY16" fmla="*/ 2224145 h 4221188"/>
                <a:gd name="connsiteX17" fmla="*/ 4678445 w 5206857"/>
                <a:gd name="connsiteY17" fmla="*/ 1985146 h 4221188"/>
                <a:gd name="connsiteX18" fmla="*/ 4727574 w 5206857"/>
                <a:gd name="connsiteY18" fmla="*/ 2203950 h 4221188"/>
                <a:gd name="connsiteX19" fmla="*/ 4430883 w 5206857"/>
                <a:gd name="connsiteY19" fmla="*/ 2375246 h 4221188"/>
                <a:gd name="connsiteX20" fmla="*/ 4259587 w 5206857"/>
                <a:gd name="connsiteY20" fmla="*/ 2078553 h 4221188"/>
                <a:gd name="connsiteX21" fmla="*/ 4378457 w 5206857"/>
                <a:gd name="connsiteY21" fmla="*/ 1928722 h 4221188"/>
                <a:gd name="connsiteX22" fmla="*/ 4281143 w 5206857"/>
                <a:gd name="connsiteY22" fmla="*/ 1925477 h 4221188"/>
                <a:gd name="connsiteX23" fmla="*/ 4111363 w 5206857"/>
                <a:gd name="connsiteY23" fmla="*/ 2010327 h 4221188"/>
                <a:gd name="connsiteX24" fmla="*/ 3937078 w 5206857"/>
                <a:gd name="connsiteY24" fmla="*/ 3001142 h 4221188"/>
                <a:gd name="connsiteX25" fmla="*/ 2864666 w 5206857"/>
                <a:gd name="connsiteY25" fmla="*/ 3621717 h 4221188"/>
                <a:gd name="connsiteX26" fmla="*/ 2346113 w 5206857"/>
                <a:gd name="connsiteY26" fmla="*/ 4221188 h 4221188"/>
                <a:gd name="connsiteX27" fmla="*/ 2043869 w 5206857"/>
                <a:gd name="connsiteY27" fmla="*/ 4046689 h 4221188"/>
                <a:gd name="connsiteX28" fmla="*/ 2232704 w 5206857"/>
                <a:gd name="connsiteY28" fmla="*/ 3502581 h 4221188"/>
                <a:gd name="connsiteX29" fmla="*/ 1545844 w 5206857"/>
                <a:gd name="connsiteY29" fmla="*/ 3182914 h 4221188"/>
                <a:gd name="connsiteX30" fmla="*/ 1187080 w 5206857"/>
                <a:gd name="connsiteY30" fmla="*/ 2940350 h 4221188"/>
                <a:gd name="connsiteX31" fmla="*/ 644563 w 5206857"/>
                <a:gd name="connsiteY31" fmla="*/ 3221269 h 4221188"/>
                <a:gd name="connsiteX32" fmla="*/ 313243 w 5206857"/>
                <a:gd name="connsiteY32" fmla="*/ 3021214 h 4221188"/>
                <a:gd name="connsiteX33" fmla="*/ 758618 w 5206857"/>
                <a:gd name="connsiteY33" fmla="*/ 2520701 h 4221188"/>
                <a:gd name="connsiteX34" fmla="*/ 220359 w 5206857"/>
                <a:gd name="connsiteY34" fmla="*/ 1559552 h 4221188"/>
                <a:gd name="connsiteX35" fmla="*/ 0 w 5206857"/>
                <a:gd name="connsiteY35" fmla="*/ 974235 h 4221188"/>
                <a:gd name="connsiteX36" fmla="*/ 136031 w 5206857"/>
                <a:gd name="connsiteY36" fmla="*/ 632342 h 4221188"/>
                <a:gd name="connsiteX37" fmla="*/ 441680 w 5206857"/>
                <a:gd name="connsiteY37" fmla="*/ 683821 h 4221188"/>
                <a:gd name="connsiteX38" fmla="*/ 615174 w 5206857"/>
                <a:gd name="connsiteY38" fmla="*/ 766457 h 4221188"/>
                <a:gd name="connsiteX39" fmla="*/ 1149669 w 5206857"/>
                <a:gd name="connsiteY39" fmla="*/ 564016 h 4221188"/>
                <a:gd name="connsiteX40" fmla="*/ 1235408 w 5206857"/>
                <a:gd name="connsiteY40" fmla="*/ 0 h 4221188"/>
                <a:gd name="connsiteX41" fmla="*/ 1757574 w 5206857"/>
                <a:gd name="connsiteY41" fmla="*/ 501984 h 4221188"/>
                <a:gd name="connsiteX42" fmla="*/ 2586293 w 5206857"/>
                <a:gd name="connsiteY42" fmla="*/ 651253 h 4221188"/>
                <a:gd name="connsiteX43" fmla="*/ 2586551 w 5206857"/>
                <a:gd name="connsiteY43" fmla="*/ 653057 h 4221188"/>
                <a:gd name="connsiteX44" fmla="*/ 2998334 w 5206857"/>
                <a:gd name="connsiteY44" fmla="*/ 842092 h 4221188"/>
                <a:gd name="connsiteX45" fmla="*/ 3507935 w 5206857"/>
                <a:gd name="connsiteY45" fmla="*/ 1190180 h 4221188"/>
                <a:gd name="connsiteX46" fmla="*/ 4078560 w 5206857"/>
                <a:gd name="connsiteY46" fmla="*/ 1897671 h 4221188"/>
                <a:gd name="connsiteX47" fmla="*/ 4265191 w 5206857"/>
                <a:gd name="connsiteY47" fmla="*/ 1816859 h 4221188"/>
                <a:gd name="connsiteX48" fmla="*/ 4559259 w 5206857"/>
                <a:gd name="connsiteY48" fmla="*/ 1882733 h 4221188"/>
                <a:gd name="connsiteX49" fmla="*/ 4843997 w 5206857"/>
                <a:gd name="connsiteY49" fmla="*/ 1908391 h 4221188"/>
                <a:gd name="connsiteX50" fmla="*/ 5206857 w 5206857"/>
                <a:gd name="connsiteY50" fmla="*/ 2224145 h 42211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</a:cxnLst>
              <a:rect l="l" t="t" r="r" b="b"/>
              <a:pathLst>
                <a:path w="5206857" h="4221188">
                  <a:moveTo>
                    <a:pt x="1295747" y="905623"/>
                  </a:moveTo>
                  <a:cubicBezTo>
                    <a:pt x="1206908" y="854331"/>
                    <a:pt x="1093311" y="884770"/>
                    <a:pt x="1042019" y="973609"/>
                  </a:cubicBezTo>
                  <a:cubicBezTo>
                    <a:pt x="990727" y="1062448"/>
                    <a:pt x="1021167" y="1176045"/>
                    <a:pt x="1110004" y="1227337"/>
                  </a:cubicBezTo>
                  <a:cubicBezTo>
                    <a:pt x="1198843" y="1278629"/>
                    <a:pt x="1312442" y="1248188"/>
                    <a:pt x="1363734" y="1159349"/>
                  </a:cubicBezTo>
                  <a:cubicBezTo>
                    <a:pt x="1415024" y="1070510"/>
                    <a:pt x="1384586" y="956913"/>
                    <a:pt x="1295747" y="905623"/>
                  </a:cubicBezTo>
                  <a:close/>
                  <a:moveTo>
                    <a:pt x="3357227" y="1446173"/>
                  </a:moveTo>
                  <a:cubicBezTo>
                    <a:pt x="3129812" y="1141517"/>
                    <a:pt x="2752436" y="968422"/>
                    <a:pt x="2389121" y="874986"/>
                  </a:cubicBezTo>
                  <a:lnTo>
                    <a:pt x="2317734" y="1082029"/>
                  </a:lnTo>
                  <a:cubicBezTo>
                    <a:pt x="2747544" y="1181755"/>
                    <a:pt x="2953061" y="1300410"/>
                    <a:pt x="3205629" y="1594653"/>
                  </a:cubicBezTo>
                  <a:lnTo>
                    <a:pt x="3357227" y="1446173"/>
                  </a:lnTo>
                  <a:close/>
                  <a:moveTo>
                    <a:pt x="4568006" y="2045651"/>
                  </a:moveTo>
                  <a:cubicBezTo>
                    <a:pt x="4555595" y="2035980"/>
                    <a:pt x="4541085" y="2028583"/>
                    <a:pt x="4524932" y="2024256"/>
                  </a:cubicBezTo>
                  <a:cubicBezTo>
                    <a:pt x="4460315" y="2006940"/>
                    <a:pt x="4393897" y="2045287"/>
                    <a:pt x="4376584" y="2109904"/>
                  </a:cubicBezTo>
                  <a:cubicBezTo>
                    <a:pt x="4359270" y="2174518"/>
                    <a:pt x="4397618" y="2240934"/>
                    <a:pt x="4462232" y="2258247"/>
                  </a:cubicBezTo>
                  <a:cubicBezTo>
                    <a:pt x="4526848" y="2275560"/>
                    <a:pt x="4593264" y="2237215"/>
                    <a:pt x="4610577" y="2172601"/>
                  </a:cubicBezTo>
                  <a:cubicBezTo>
                    <a:pt x="4623563" y="2124139"/>
                    <a:pt x="4605240" y="2074663"/>
                    <a:pt x="4568006" y="2045651"/>
                  </a:cubicBezTo>
                  <a:close/>
                  <a:moveTo>
                    <a:pt x="5206857" y="2224145"/>
                  </a:moveTo>
                  <a:cubicBezTo>
                    <a:pt x="4921274" y="2048294"/>
                    <a:pt x="4920915" y="2026120"/>
                    <a:pt x="4678445" y="1985146"/>
                  </a:cubicBezTo>
                  <a:cubicBezTo>
                    <a:pt x="4728023" y="2043477"/>
                    <a:pt x="4748889" y="2124397"/>
                    <a:pt x="4727574" y="2203950"/>
                  </a:cubicBezTo>
                  <a:cubicBezTo>
                    <a:pt x="4692947" y="2333181"/>
                    <a:pt x="4560113" y="2409872"/>
                    <a:pt x="4430883" y="2375246"/>
                  </a:cubicBezTo>
                  <a:cubicBezTo>
                    <a:pt x="4301653" y="2340617"/>
                    <a:pt x="4224961" y="2207783"/>
                    <a:pt x="4259587" y="2078553"/>
                  </a:cubicBezTo>
                  <a:cubicBezTo>
                    <a:pt x="4277514" y="2011651"/>
                    <a:pt x="4321758" y="1958831"/>
                    <a:pt x="4378457" y="1928722"/>
                  </a:cubicBezTo>
                  <a:cubicBezTo>
                    <a:pt x="4347097" y="1921171"/>
                    <a:pt x="4314157" y="1920631"/>
                    <a:pt x="4281143" y="1925477"/>
                  </a:cubicBezTo>
                  <a:cubicBezTo>
                    <a:pt x="4215467" y="1935122"/>
                    <a:pt x="4156203" y="1965111"/>
                    <a:pt x="4111363" y="2010327"/>
                  </a:cubicBezTo>
                  <a:cubicBezTo>
                    <a:pt x="4174707" y="2276774"/>
                    <a:pt x="4128182" y="2595919"/>
                    <a:pt x="3937078" y="3001142"/>
                  </a:cubicBezTo>
                  <a:cubicBezTo>
                    <a:pt x="3669544" y="3448889"/>
                    <a:pt x="3294666" y="3628704"/>
                    <a:pt x="2864666" y="3621717"/>
                  </a:cubicBezTo>
                  <a:lnTo>
                    <a:pt x="2346113" y="4221188"/>
                  </a:lnTo>
                  <a:lnTo>
                    <a:pt x="2043869" y="4046689"/>
                  </a:lnTo>
                  <a:lnTo>
                    <a:pt x="2232704" y="3502581"/>
                  </a:lnTo>
                  <a:cubicBezTo>
                    <a:pt x="2008768" y="3426591"/>
                    <a:pt x="1777979" y="3316937"/>
                    <a:pt x="1545844" y="3182914"/>
                  </a:cubicBezTo>
                  <a:cubicBezTo>
                    <a:pt x="1417311" y="3108706"/>
                    <a:pt x="1297174" y="3027587"/>
                    <a:pt x="1187080" y="2940350"/>
                  </a:cubicBezTo>
                  <a:lnTo>
                    <a:pt x="644563" y="3221269"/>
                  </a:lnTo>
                  <a:lnTo>
                    <a:pt x="313243" y="3021214"/>
                  </a:lnTo>
                  <a:lnTo>
                    <a:pt x="758618" y="2520701"/>
                  </a:lnTo>
                  <a:cubicBezTo>
                    <a:pt x="486809" y="2185364"/>
                    <a:pt x="366525" y="2001354"/>
                    <a:pt x="220359" y="1559552"/>
                  </a:cubicBezTo>
                  <a:lnTo>
                    <a:pt x="0" y="974235"/>
                  </a:lnTo>
                  <a:lnTo>
                    <a:pt x="136031" y="632342"/>
                  </a:lnTo>
                  <a:cubicBezTo>
                    <a:pt x="201560" y="518845"/>
                    <a:pt x="328181" y="618294"/>
                    <a:pt x="441680" y="683821"/>
                  </a:cubicBezTo>
                  <a:lnTo>
                    <a:pt x="615174" y="766457"/>
                  </a:lnTo>
                  <a:cubicBezTo>
                    <a:pt x="794799" y="679762"/>
                    <a:pt x="972030" y="610864"/>
                    <a:pt x="1149669" y="564016"/>
                  </a:cubicBezTo>
                  <a:cubicBezTo>
                    <a:pt x="1279669" y="425290"/>
                    <a:pt x="1292972" y="311951"/>
                    <a:pt x="1235408" y="0"/>
                  </a:cubicBezTo>
                  <a:cubicBezTo>
                    <a:pt x="1689387" y="260915"/>
                    <a:pt x="1677719" y="364303"/>
                    <a:pt x="1757574" y="501984"/>
                  </a:cubicBezTo>
                  <a:cubicBezTo>
                    <a:pt x="2034992" y="495023"/>
                    <a:pt x="2305491" y="544470"/>
                    <a:pt x="2586293" y="651253"/>
                  </a:cubicBezTo>
                  <a:lnTo>
                    <a:pt x="2586551" y="653057"/>
                  </a:lnTo>
                  <a:cubicBezTo>
                    <a:pt x="2720255" y="698863"/>
                    <a:pt x="2844770" y="752572"/>
                    <a:pt x="2998334" y="842092"/>
                  </a:cubicBezTo>
                  <a:cubicBezTo>
                    <a:pt x="3151898" y="931613"/>
                    <a:pt x="3327897" y="1014250"/>
                    <a:pt x="3507935" y="1190180"/>
                  </a:cubicBezTo>
                  <a:cubicBezTo>
                    <a:pt x="3763758" y="1398383"/>
                    <a:pt x="3991386" y="1651352"/>
                    <a:pt x="4078560" y="1897671"/>
                  </a:cubicBezTo>
                  <a:cubicBezTo>
                    <a:pt x="4130847" y="1854396"/>
                    <a:pt x="4195337" y="1827116"/>
                    <a:pt x="4265191" y="1816859"/>
                  </a:cubicBezTo>
                  <a:cubicBezTo>
                    <a:pt x="4370082" y="1801458"/>
                    <a:pt x="4474414" y="1826290"/>
                    <a:pt x="4559259" y="1882733"/>
                  </a:cubicBezTo>
                  <a:cubicBezTo>
                    <a:pt x="4654687" y="1869064"/>
                    <a:pt x="4752104" y="1878209"/>
                    <a:pt x="4843997" y="1908391"/>
                  </a:cubicBezTo>
                  <a:cubicBezTo>
                    <a:pt x="5016955" y="1984127"/>
                    <a:pt x="5035782" y="2044845"/>
                    <a:pt x="5206857" y="222414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</p:grp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183" name="Freeform: Shape 1182">
            <a:extLst>
              <a:ext uri="{FF2B5EF4-FFF2-40B4-BE49-F238E27FC236}">
                <a16:creationId xmlns:a16="http://schemas.microsoft.com/office/drawing/2014/main" id="{C605BA4E-CCC4-4EFD-A6B8-C6709CFE7FA9}"/>
              </a:ext>
            </a:extLst>
          </p:cNvPr>
          <p:cNvSpPr/>
          <p:nvPr/>
        </p:nvSpPr>
        <p:spPr>
          <a:xfrm>
            <a:off x="8369932" y="3574988"/>
            <a:ext cx="3404266" cy="2404138"/>
          </a:xfrm>
          <a:custGeom>
            <a:avLst/>
            <a:gdLst>
              <a:gd name="connsiteX0" fmla="*/ 1386803 w 3404266"/>
              <a:gd name="connsiteY0" fmla="*/ 1870673 h 2404138"/>
              <a:gd name="connsiteX1" fmla="*/ 1386577 w 3404266"/>
              <a:gd name="connsiteY1" fmla="*/ 1903597 h 2404138"/>
              <a:gd name="connsiteX2" fmla="*/ 1398980 w 3404266"/>
              <a:gd name="connsiteY2" fmla="*/ 1922539 h 2404138"/>
              <a:gd name="connsiteX3" fmla="*/ 2287706 w 3404266"/>
              <a:gd name="connsiteY3" fmla="*/ 2330709 h 2404138"/>
              <a:gd name="connsiteX4" fmla="*/ 2312963 w 3404266"/>
              <a:gd name="connsiteY4" fmla="*/ 2328003 h 2404138"/>
              <a:gd name="connsiteX5" fmla="*/ 2722259 w 3404266"/>
              <a:gd name="connsiteY5" fmla="*/ 2018831 h 2404138"/>
              <a:gd name="connsiteX6" fmla="*/ 2324464 w 3404266"/>
              <a:gd name="connsiteY6" fmla="*/ 2283352 h 2404138"/>
              <a:gd name="connsiteX7" fmla="*/ 2298982 w 3404266"/>
              <a:gd name="connsiteY7" fmla="*/ 2285607 h 2404138"/>
              <a:gd name="connsiteX8" fmla="*/ 1386803 w 3404266"/>
              <a:gd name="connsiteY8" fmla="*/ 1870673 h 2404138"/>
              <a:gd name="connsiteX9" fmla="*/ 1384322 w 3404266"/>
              <a:gd name="connsiteY9" fmla="*/ 1779568 h 2404138"/>
              <a:gd name="connsiteX10" fmla="*/ 1384322 w 3404266"/>
              <a:gd name="connsiteY10" fmla="*/ 1812943 h 2404138"/>
              <a:gd name="connsiteX11" fmla="*/ 1393794 w 3404266"/>
              <a:gd name="connsiteY11" fmla="*/ 1828278 h 2404138"/>
              <a:gd name="connsiteX12" fmla="*/ 2291090 w 3404266"/>
              <a:gd name="connsiteY12" fmla="*/ 2240505 h 2404138"/>
              <a:gd name="connsiteX13" fmla="*/ 2310484 w 3404266"/>
              <a:gd name="connsiteY13" fmla="*/ 2238477 h 2404138"/>
              <a:gd name="connsiteX14" fmla="*/ 2924316 w 3404266"/>
              <a:gd name="connsiteY14" fmla="*/ 1794451 h 2404138"/>
              <a:gd name="connsiteX15" fmla="*/ 2922511 w 3404266"/>
              <a:gd name="connsiteY15" fmla="*/ 1791971 h 2404138"/>
              <a:gd name="connsiteX16" fmla="*/ 2322886 w 3404266"/>
              <a:gd name="connsiteY16" fmla="*/ 2192924 h 2404138"/>
              <a:gd name="connsiteX17" fmla="*/ 2301238 w 3404266"/>
              <a:gd name="connsiteY17" fmla="*/ 2194728 h 2404138"/>
              <a:gd name="connsiteX18" fmla="*/ 1399656 w 3404266"/>
              <a:gd name="connsiteY18" fmla="*/ 1785431 h 2404138"/>
              <a:gd name="connsiteX19" fmla="*/ 1384322 w 3404266"/>
              <a:gd name="connsiteY19" fmla="*/ 1779568 h 2404138"/>
              <a:gd name="connsiteX20" fmla="*/ 1384012 w 3404266"/>
              <a:gd name="connsiteY20" fmla="*/ 1689732 h 2404138"/>
              <a:gd name="connsiteX21" fmla="*/ 1381841 w 3404266"/>
              <a:gd name="connsiteY21" fmla="*/ 1715072 h 2404138"/>
              <a:gd name="connsiteX22" fmla="*/ 1382066 w 3404266"/>
              <a:gd name="connsiteY22" fmla="*/ 1719132 h 2404138"/>
              <a:gd name="connsiteX23" fmla="*/ 1392891 w 3404266"/>
              <a:gd name="connsiteY23" fmla="*/ 1736270 h 2404138"/>
              <a:gd name="connsiteX24" fmla="*/ 1810306 w 3404266"/>
              <a:gd name="connsiteY24" fmla="*/ 1940130 h 2404138"/>
              <a:gd name="connsiteX25" fmla="*/ 2288608 w 3404266"/>
              <a:gd name="connsiteY25" fmla="*/ 2148274 h 2404138"/>
              <a:gd name="connsiteX26" fmla="*/ 2312738 w 3404266"/>
              <a:gd name="connsiteY26" fmla="*/ 2145793 h 2404138"/>
              <a:gd name="connsiteX27" fmla="*/ 2603868 w 3404266"/>
              <a:gd name="connsiteY27" fmla="*/ 1948474 h 2404138"/>
              <a:gd name="connsiteX28" fmla="*/ 2932658 w 3404266"/>
              <a:gd name="connsiteY28" fmla="*/ 1694777 h 2404138"/>
              <a:gd name="connsiteX29" fmla="*/ 2920931 w 3404266"/>
              <a:gd name="connsiteY29" fmla="*/ 1699964 h 2404138"/>
              <a:gd name="connsiteX30" fmla="*/ 2322208 w 3404266"/>
              <a:gd name="connsiteY30" fmla="*/ 2101594 h 2404138"/>
              <a:gd name="connsiteX31" fmla="*/ 2301687 w 3404266"/>
              <a:gd name="connsiteY31" fmla="*/ 2103623 h 2404138"/>
              <a:gd name="connsiteX32" fmla="*/ 1408676 w 3404266"/>
              <a:gd name="connsiteY32" fmla="*/ 1698385 h 2404138"/>
              <a:gd name="connsiteX33" fmla="*/ 1384012 w 3404266"/>
              <a:gd name="connsiteY33" fmla="*/ 1689732 h 2404138"/>
              <a:gd name="connsiteX34" fmla="*/ 3006626 w 3404266"/>
              <a:gd name="connsiteY34" fmla="*/ 1552256 h 2404138"/>
              <a:gd name="connsiteX35" fmla="*/ 2983399 w 3404266"/>
              <a:gd name="connsiteY35" fmla="*/ 1566237 h 2404138"/>
              <a:gd name="connsiteX36" fmla="*/ 2883274 w 3404266"/>
              <a:gd name="connsiteY36" fmla="*/ 1633214 h 2404138"/>
              <a:gd name="connsiteX37" fmla="*/ 2322886 w 3404266"/>
              <a:gd name="connsiteY37" fmla="*/ 2009360 h 2404138"/>
              <a:gd name="connsiteX38" fmla="*/ 2301238 w 3404266"/>
              <a:gd name="connsiteY38" fmla="*/ 2011616 h 2404138"/>
              <a:gd name="connsiteX39" fmla="*/ 1405746 w 3404266"/>
              <a:gd name="connsiteY39" fmla="*/ 1605251 h 2404138"/>
              <a:gd name="connsiteX40" fmla="*/ 1378685 w 3404266"/>
              <a:gd name="connsiteY40" fmla="*/ 1623292 h 2404138"/>
              <a:gd name="connsiteX41" fmla="*/ 1389734 w 3404266"/>
              <a:gd name="connsiteY41" fmla="*/ 1643136 h 2404138"/>
              <a:gd name="connsiteX42" fmla="*/ 2289286 w 3404266"/>
              <a:gd name="connsiteY42" fmla="*/ 2056717 h 2404138"/>
              <a:gd name="connsiteX43" fmla="*/ 2312062 w 3404266"/>
              <a:gd name="connsiteY43" fmla="*/ 2054237 h 2404138"/>
              <a:gd name="connsiteX44" fmla="*/ 2707152 w 3404266"/>
              <a:gd name="connsiteY44" fmla="*/ 1787686 h 2404138"/>
              <a:gd name="connsiteX45" fmla="*/ 2998282 w 3404266"/>
              <a:gd name="connsiteY45" fmla="*/ 1562855 h 2404138"/>
              <a:gd name="connsiteX46" fmla="*/ 3006626 w 3404266"/>
              <a:gd name="connsiteY46" fmla="*/ 1552256 h 2404138"/>
              <a:gd name="connsiteX47" fmla="*/ 3019930 w 3404266"/>
              <a:gd name="connsiteY47" fmla="*/ 1452356 h 2404138"/>
              <a:gd name="connsiteX48" fmla="*/ 3002791 w 3404266"/>
              <a:gd name="connsiteY48" fmla="*/ 1461603 h 2404138"/>
              <a:gd name="connsiteX49" fmla="*/ 2323562 w 3404266"/>
              <a:gd name="connsiteY49" fmla="*/ 1917354 h 2404138"/>
              <a:gd name="connsiteX50" fmla="*/ 2301913 w 3404266"/>
              <a:gd name="connsiteY50" fmla="*/ 1920286 h 2404138"/>
              <a:gd name="connsiteX51" fmla="*/ 1376655 w 3404266"/>
              <a:gd name="connsiteY51" fmla="*/ 1500615 h 2404138"/>
              <a:gd name="connsiteX52" fmla="*/ 1376430 w 3404266"/>
              <a:gd name="connsiteY52" fmla="*/ 1535118 h 2404138"/>
              <a:gd name="connsiteX53" fmla="*/ 1385675 w 3404266"/>
              <a:gd name="connsiteY53" fmla="*/ 1549099 h 2404138"/>
              <a:gd name="connsiteX54" fmla="*/ 2287481 w 3404266"/>
              <a:gd name="connsiteY54" fmla="*/ 1964260 h 2404138"/>
              <a:gd name="connsiteX55" fmla="*/ 2312738 w 3404266"/>
              <a:gd name="connsiteY55" fmla="*/ 1961780 h 2404138"/>
              <a:gd name="connsiteX56" fmla="*/ 2736467 w 3404266"/>
              <a:gd name="connsiteY56" fmla="*/ 1675836 h 2404138"/>
              <a:gd name="connsiteX57" fmla="*/ 2988810 w 3404266"/>
              <a:gd name="connsiteY57" fmla="*/ 1478741 h 2404138"/>
              <a:gd name="connsiteX58" fmla="*/ 3019930 w 3404266"/>
              <a:gd name="connsiteY58" fmla="*/ 1452356 h 2404138"/>
              <a:gd name="connsiteX59" fmla="*/ 2991066 w 3404266"/>
              <a:gd name="connsiteY59" fmla="*/ 1380644 h 2404138"/>
              <a:gd name="connsiteX60" fmla="*/ 2978437 w 3404266"/>
              <a:gd name="connsiteY60" fmla="*/ 1386733 h 2404138"/>
              <a:gd name="connsiteX61" fmla="*/ 2324238 w 3404266"/>
              <a:gd name="connsiteY61" fmla="*/ 1825346 h 2404138"/>
              <a:gd name="connsiteX62" fmla="*/ 2300335 w 3404266"/>
              <a:gd name="connsiteY62" fmla="*/ 1827827 h 2404138"/>
              <a:gd name="connsiteX63" fmla="*/ 1374173 w 3404266"/>
              <a:gd name="connsiteY63" fmla="*/ 1407029 h 2404138"/>
              <a:gd name="connsiteX64" fmla="*/ 1373948 w 3404266"/>
              <a:gd name="connsiteY64" fmla="*/ 1439953 h 2404138"/>
              <a:gd name="connsiteX65" fmla="*/ 1383871 w 3404266"/>
              <a:gd name="connsiteY65" fmla="*/ 1456641 h 2404138"/>
              <a:gd name="connsiteX66" fmla="*/ 2287932 w 3404266"/>
              <a:gd name="connsiteY66" fmla="*/ 1872703 h 2404138"/>
              <a:gd name="connsiteX67" fmla="*/ 2313189 w 3404266"/>
              <a:gd name="connsiteY67" fmla="*/ 1869997 h 2404138"/>
              <a:gd name="connsiteX68" fmla="*/ 2731055 w 3404266"/>
              <a:gd name="connsiteY68" fmla="*/ 1587435 h 2404138"/>
              <a:gd name="connsiteX69" fmla="*/ 2947317 w 3404266"/>
              <a:gd name="connsiteY69" fmla="*/ 1416726 h 2404138"/>
              <a:gd name="connsiteX70" fmla="*/ 2991066 w 3404266"/>
              <a:gd name="connsiteY70" fmla="*/ 1380644 h 2404138"/>
              <a:gd name="connsiteX71" fmla="*/ 3106074 w 3404266"/>
              <a:gd name="connsiteY71" fmla="*/ 1210161 h 2404138"/>
              <a:gd name="connsiteX72" fmla="*/ 3084425 w 3404266"/>
              <a:gd name="connsiteY72" fmla="*/ 1222789 h 2404138"/>
              <a:gd name="connsiteX73" fmla="*/ 3016998 w 3404266"/>
              <a:gd name="connsiteY73" fmla="*/ 1269244 h 2404138"/>
              <a:gd name="connsiteX74" fmla="*/ 2326268 w 3404266"/>
              <a:gd name="connsiteY74" fmla="*/ 1732437 h 2404138"/>
              <a:gd name="connsiteX75" fmla="*/ 2297629 w 3404266"/>
              <a:gd name="connsiteY75" fmla="*/ 1735369 h 2404138"/>
              <a:gd name="connsiteX76" fmla="*/ 1387028 w 3404266"/>
              <a:gd name="connsiteY76" fmla="*/ 1320885 h 2404138"/>
              <a:gd name="connsiteX77" fmla="*/ 1371468 w 3404266"/>
              <a:gd name="connsiteY77" fmla="*/ 1314345 h 2404138"/>
              <a:gd name="connsiteX78" fmla="*/ 1371243 w 3404266"/>
              <a:gd name="connsiteY78" fmla="*/ 1347495 h 2404138"/>
              <a:gd name="connsiteX79" fmla="*/ 1381391 w 3404266"/>
              <a:gd name="connsiteY79" fmla="*/ 1363731 h 2404138"/>
              <a:gd name="connsiteX80" fmla="*/ 2290187 w 3404266"/>
              <a:gd name="connsiteY80" fmla="*/ 1782049 h 2404138"/>
              <a:gd name="connsiteX81" fmla="*/ 2310708 w 3404266"/>
              <a:gd name="connsiteY81" fmla="*/ 1780020 h 2404138"/>
              <a:gd name="connsiteX82" fmla="*/ 2750899 w 3404266"/>
              <a:gd name="connsiteY82" fmla="*/ 1480545 h 2404138"/>
              <a:gd name="connsiteX83" fmla="*/ 3099308 w 3404266"/>
              <a:gd name="connsiteY83" fmla="*/ 1218504 h 2404138"/>
              <a:gd name="connsiteX84" fmla="*/ 3106074 w 3404266"/>
              <a:gd name="connsiteY84" fmla="*/ 1210161 h 2404138"/>
              <a:gd name="connsiteX85" fmla="*/ 117165 w 3404266"/>
              <a:gd name="connsiteY85" fmla="*/ 1147527 h 2404138"/>
              <a:gd name="connsiteX86" fmla="*/ 109301 w 3404266"/>
              <a:gd name="connsiteY86" fmla="*/ 1147696 h 2404138"/>
              <a:gd name="connsiteX87" fmla="*/ 79534 w 3404266"/>
              <a:gd name="connsiteY87" fmla="*/ 1163030 h 2404138"/>
              <a:gd name="connsiteX88" fmla="*/ 880989 w 3404266"/>
              <a:gd name="connsiteY88" fmla="*/ 1643814 h 2404138"/>
              <a:gd name="connsiteX89" fmla="*/ 881215 w 3404266"/>
              <a:gd name="connsiteY89" fmla="*/ 1622390 h 2404138"/>
              <a:gd name="connsiteX90" fmla="*/ 863400 w 3404266"/>
              <a:gd name="connsiteY90" fmla="*/ 1590593 h 2404138"/>
              <a:gd name="connsiteX91" fmla="*/ 123508 w 3404266"/>
              <a:gd name="connsiteY91" fmla="*/ 1151754 h 2404138"/>
              <a:gd name="connsiteX92" fmla="*/ 117165 w 3404266"/>
              <a:gd name="connsiteY92" fmla="*/ 1147527 h 2404138"/>
              <a:gd name="connsiteX93" fmla="*/ 3101113 w 3404266"/>
              <a:gd name="connsiteY93" fmla="*/ 1127174 h 2404138"/>
              <a:gd name="connsiteX94" fmla="*/ 3090514 w 3404266"/>
              <a:gd name="connsiteY94" fmla="*/ 1133263 h 2404138"/>
              <a:gd name="connsiteX95" fmla="*/ 2316572 w 3404266"/>
              <a:gd name="connsiteY95" fmla="*/ 1631635 h 2404138"/>
              <a:gd name="connsiteX96" fmla="*/ 2289962 w 3404266"/>
              <a:gd name="connsiteY96" fmla="*/ 1634341 h 2404138"/>
              <a:gd name="connsiteX97" fmla="*/ 1367184 w 3404266"/>
              <a:gd name="connsiteY97" fmla="*/ 1232261 h 2404138"/>
              <a:gd name="connsiteX98" fmla="*/ 1368763 w 3404266"/>
              <a:gd name="connsiteY98" fmla="*/ 1254811 h 2404138"/>
              <a:gd name="connsiteX99" fmla="*/ 1378910 w 3404266"/>
              <a:gd name="connsiteY99" fmla="*/ 1270822 h 2404138"/>
              <a:gd name="connsiteX100" fmla="*/ 2288834 w 3404266"/>
              <a:gd name="connsiteY100" fmla="*/ 1689817 h 2404138"/>
              <a:gd name="connsiteX101" fmla="*/ 2311610 w 3404266"/>
              <a:gd name="connsiteY101" fmla="*/ 1687787 h 2404138"/>
              <a:gd name="connsiteX102" fmla="*/ 3091868 w 3404266"/>
              <a:gd name="connsiteY102" fmla="*/ 1137773 h 2404138"/>
              <a:gd name="connsiteX103" fmla="*/ 3101113 w 3404266"/>
              <a:gd name="connsiteY103" fmla="*/ 1127174 h 2404138"/>
              <a:gd name="connsiteX104" fmla="*/ 109978 w 3404266"/>
              <a:gd name="connsiteY104" fmla="*/ 1055688 h 2404138"/>
              <a:gd name="connsiteX105" fmla="*/ 80662 w 3404266"/>
              <a:gd name="connsiteY105" fmla="*/ 1070797 h 2404138"/>
              <a:gd name="connsiteX106" fmla="*/ 882568 w 3404266"/>
              <a:gd name="connsiteY106" fmla="*/ 1550904 h 2404138"/>
              <a:gd name="connsiteX107" fmla="*/ 882794 w 3404266"/>
              <a:gd name="connsiteY107" fmla="*/ 1531060 h 2404138"/>
              <a:gd name="connsiteX108" fmla="*/ 864527 w 3404266"/>
              <a:gd name="connsiteY108" fmla="*/ 1499488 h 2404138"/>
              <a:gd name="connsiteX109" fmla="*/ 124185 w 3404266"/>
              <a:gd name="connsiteY109" fmla="*/ 1060424 h 2404138"/>
              <a:gd name="connsiteX110" fmla="*/ 109978 w 3404266"/>
              <a:gd name="connsiteY110" fmla="*/ 1055688 h 2404138"/>
              <a:gd name="connsiteX111" fmla="*/ 116377 w 3404266"/>
              <a:gd name="connsiteY111" fmla="*/ 963934 h 2404138"/>
              <a:gd name="connsiteX112" fmla="*/ 109075 w 3404266"/>
              <a:gd name="connsiteY112" fmla="*/ 964358 h 2404138"/>
              <a:gd name="connsiteX113" fmla="*/ 79534 w 3404266"/>
              <a:gd name="connsiteY113" fmla="*/ 979692 h 2404138"/>
              <a:gd name="connsiteX114" fmla="*/ 883018 w 3404266"/>
              <a:gd name="connsiteY114" fmla="*/ 1461377 h 2404138"/>
              <a:gd name="connsiteX115" fmla="*/ 883244 w 3404266"/>
              <a:gd name="connsiteY115" fmla="*/ 1437699 h 2404138"/>
              <a:gd name="connsiteX116" fmla="*/ 866556 w 3404266"/>
              <a:gd name="connsiteY116" fmla="*/ 1409285 h 2404138"/>
              <a:gd name="connsiteX117" fmla="*/ 122155 w 3404266"/>
              <a:gd name="connsiteY117" fmla="*/ 967740 h 2404138"/>
              <a:gd name="connsiteX118" fmla="*/ 116377 w 3404266"/>
              <a:gd name="connsiteY118" fmla="*/ 963934 h 2404138"/>
              <a:gd name="connsiteX119" fmla="*/ 116321 w 3404266"/>
              <a:gd name="connsiteY119" fmla="*/ 872463 h 2404138"/>
              <a:gd name="connsiteX120" fmla="*/ 109075 w 3404266"/>
              <a:gd name="connsiteY120" fmla="*/ 872801 h 2404138"/>
              <a:gd name="connsiteX121" fmla="*/ 79534 w 3404266"/>
              <a:gd name="connsiteY121" fmla="*/ 888135 h 2404138"/>
              <a:gd name="connsiteX122" fmla="*/ 884146 w 3404266"/>
              <a:gd name="connsiteY122" fmla="*/ 1370722 h 2404138"/>
              <a:gd name="connsiteX123" fmla="*/ 884371 w 3404266"/>
              <a:gd name="connsiteY123" fmla="*/ 1349524 h 2404138"/>
              <a:gd name="connsiteX124" fmla="*/ 866781 w 3404266"/>
              <a:gd name="connsiteY124" fmla="*/ 1317728 h 2404138"/>
              <a:gd name="connsiteX125" fmla="*/ 122380 w 3404266"/>
              <a:gd name="connsiteY125" fmla="*/ 876184 h 2404138"/>
              <a:gd name="connsiteX126" fmla="*/ 116321 w 3404266"/>
              <a:gd name="connsiteY126" fmla="*/ 872463 h 2404138"/>
              <a:gd name="connsiteX127" fmla="*/ 116151 w 3404266"/>
              <a:gd name="connsiteY127" fmla="*/ 780456 h 2404138"/>
              <a:gd name="connsiteX128" fmla="*/ 108173 w 3404266"/>
              <a:gd name="connsiteY128" fmla="*/ 781246 h 2404138"/>
              <a:gd name="connsiteX129" fmla="*/ 79534 w 3404266"/>
              <a:gd name="connsiteY129" fmla="*/ 796129 h 2404138"/>
              <a:gd name="connsiteX130" fmla="*/ 885274 w 3404266"/>
              <a:gd name="connsiteY130" fmla="*/ 1279618 h 2404138"/>
              <a:gd name="connsiteX131" fmla="*/ 885499 w 3404266"/>
              <a:gd name="connsiteY131" fmla="*/ 1256616 h 2404138"/>
              <a:gd name="connsiteX132" fmla="*/ 868134 w 3404266"/>
              <a:gd name="connsiteY132" fmla="*/ 1226848 h 2404138"/>
              <a:gd name="connsiteX133" fmla="*/ 122606 w 3404266"/>
              <a:gd name="connsiteY133" fmla="*/ 784402 h 2404138"/>
              <a:gd name="connsiteX134" fmla="*/ 116151 w 3404266"/>
              <a:gd name="connsiteY134" fmla="*/ 780456 h 2404138"/>
              <a:gd name="connsiteX135" fmla="*/ 2325366 w 3404266"/>
              <a:gd name="connsiteY135" fmla="*/ 699612 h 2404138"/>
              <a:gd name="connsiteX136" fmla="*/ 2330327 w 3404266"/>
              <a:gd name="connsiteY136" fmla="*/ 709309 h 2404138"/>
              <a:gd name="connsiteX137" fmla="*/ 2174952 w 3404266"/>
              <a:gd name="connsiteY137" fmla="*/ 1090642 h 2404138"/>
              <a:gd name="connsiteX138" fmla="*/ 1892617 w 3404266"/>
              <a:gd name="connsiteY138" fmla="*/ 1202044 h 2404138"/>
              <a:gd name="connsiteX139" fmla="*/ 1527519 w 3404266"/>
              <a:gd name="connsiteY139" fmla="*/ 1183101 h 2404138"/>
              <a:gd name="connsiteX140" fmla="*/ 2315669 w 3404266"/>
              <a:gd name="connsiteY140" fmla="*/ 703445 h 2404138"/>
              <a:gd name="connsiteX141" fmla="*/ 2325366 w 3404266"/>
              <a:gd name="connsiteY141" fmla="*/ 699612 h 2404138"/>
              <a:gd name="connsiteX142" fmla="*/ 116856 w 3404266"/>
              <a:gd name="connsiteY142" fmla="*/ 689492 h 2404138"/>
              <a:gd name="connsiteX143" fmla="*/ 108399 w 3404266"/>
              <a:gd name="connsiteY143" fmla="*/ 689915 h 2404138"/>
              <a:gd name="connsiteX144" fmla="*/ 79534 w 3404266"/>
              <a:gd name="connsiteY144" fmla="*/ 704798 h 2404138"/>
              <a:gd name="connsiteX145" fmla="*/ 883922 w 3404266"/>
              <a:gd name="connsiteY145" fmla="*/ 1187160 h 2404138"/>
              <a:gd name="connsiteX146" fmla="*/ 886176 w 3404266"/>
              <a:gd name="connsiteY146" fmla="*/ 1167765 h 2404138"/>
              <a:gd name="connsiteX147" fmla="*/ 867685 w 3404266"/>
              <a:gd name="connsiteY147" fmla="*/ 1135067 h 2404138"/>
              <a:gd name="connsiteX148" fmla="*/ 123959 w 3404266"/>
              <a:gd name="connsiteY148" fmla="*/ 693974 h 2404138"/>
              <a:gd name="connsiteX149" fmla="*/ 116856 w 3404266"/>
              <a:gd name="connsiteY149" fmla="*/ 689492 h 2404138"/>
              <a:gd name="connsiteX150" fmla="*/ 2277783 w 3404266"/>
              <a:gd name="connsiteY150" fmla="*/ 665561 h 2404138"/>
              <a:gd name="connsiteX151" fmla="*/ 1414991 w 3404266"/>
              <a:gd name="connsiteY151" fmla="*/ 1186259 h 2404138"/>
              <a:gd name="connsiteX152" fmla="*/ 1422207 w 3404266"/>
              <a:gd name="connsiteY152" fmla="*/ 1191671 h 2404138"/>
              <a:gd name="connsiteX153" fmla="*/ 2021381 w 3404266"/>
              <a:gd name="connsiteY153" fmla="*/ 1451907 h 2404138"/>
              <a:gd name="connsiteX154" fmla="*/ 2035363 w 3404266"/>
              <a:gd name="connsiteY154" fmla="*/ 1449651 h 2404138"/>
              <a:gd name="connsiteX155" fmla="*/ 2071444 w 3404266"/>
              <a:gd name="connsiteY155" fmla="*/ 1422590 h 2404138"/>
              <a:gd name="connsiteX156" fmla="*/ 2491340 w 3404266"/>
              <a:gd name="connsiteY156" fmla="*/ 1420110 h 2404138"/>
              <a:gd name="connsiteX157" fmla="*/ 2511184 w 3404266"/>
              <a:gd name="connsiteY157" fmla="*/ 1420561 h 2404138"/>
              <a:gd name="connsiteX158" fmla="*/ 2892293 w 3404266"/>
              <a:gd name="connsiteY158" fmla="*/ 1172953 h 2404138"/>
              <a:gd name="connsiteX159" fmla="*/ 2896352 w 3404266"/>
              <a:gd name="connsiteY159" fmla="*/ 1158971 h 2404138"/>
              <a:gd name="connsiteX160" fmla="*/ 2899283 w 3404266"/>
              <a:gd name="connsiteY160" fmla="*/ 897833 h 2404138"/>
              <a:gd name="connsiteX161" fmla="*/ 2893871 w 3404266"/>
              <a:gd name="connsiteY161" fmla="*/ 884979 h 2404138"/>
              <a:gd name="connsiteX162" fmla="*/ 2277783 w 3404266"/>
              <a:gd name="connsiteY162" fmla="*/ 665561 h 2404138"/>
              <a:gd name="connsiteX163" fmla="*/ 212132 w 3404266"/>
              <a:gd name="connsiteY163" fmla="*/ 603545 h 2404138"/>
              <a:gd name="connsiteX164" fmla="*/ 887754 w 3404266"/>
              <a:gd name="connsiteY164" fmla="*/ 1004273 h 2404138"/>
              <a:gd name="connsiteX165" fmla="*/ 882567 w 3404266"/>
              <a:gd name="connsiteY165" fmla="*/ 981045 h 2404138"/>
              <a:gd name="connsiteX166" fmla="*/ 212132 w 3404266"/>
              <a:gd name="connsiteY166" fmla="*/ 603545 h 2404138"/>
              <a:gd name="connsiteX167" fmla="*/ 112261 w 3404266"/>
              <a:gd name="connsiteY167" fmla="*/ 599006 h 2404138"/>
              <a:gd name="connsiteX168" fmla="*/ 83368 w 3404266"/>
              <a:gd name="connsiteY168" fmla="*/ 611437 h 2404138"/>
              <a:gd name="connsiteX169" fmla="*/ 81338 w 3404266"/>
              <a:gd name="connsiteY169" fmla="*/ 613692 h 2404138"/>
              <a:gd name="connsiteX170" fmla="*/ 89232 w 3404266"/>
              <a:gd name="connsiteY170" fmla="*/ 619331 h 2404138"/>
              <a:gd name="connsiteX171" fmla="*/ 869488 w 3404266"/>
              <a:gd name="connsiteY171" fmla="*/ 1087485 h 2404138"/>
              <a:gd name="connsiteX172" fmla="*/ 887980 w 3404266"/>
              <a:gd name="connsiteY172" fmla="*/ 1077112 h 2404138"/>
              <a:gd name="connsiteX173" fmla="*/ 872645 w 3404266"/>
              <a:gd name="connsiteY173" fmla="*/ 1045991 h 2404138"/>
              <a:gd name="connsiteX174" fmla="*/ 141323 w 3404266"/>
              <a:gd name="connsiteY174" fmla="*/ 612790 h 2404138"/>
              <a:gd name="connsiteX175" fmla="*/ 112261 w 3404266"/>
              <a:gd name="connsiteY175" fmla="*/ 599006 h 2404138"/>
              <a:gd name="connsiteX176" fmla="*/ 1391201 w 3404266"/>
              <a:gd name="connsiteY176" fmla="*/ 401208 h 2404138"/>
              <a:gd name="connsiteX177" fmla="*/ 1622685 w 3404266"/>
              <a:gd name="connsiteY177" fmla="*/ 428326 h 2404138"/>
              <a:gd name="connsiteX178" fmla="*/ 1612086 w 3404266"/>
              <a:gd name="connsiteY178" fmla="*/ 436895 h 2404138"/>
              <a:gd name="connsiteX179" fmla="*/ 877832 w 3404266"/>
              <a:gd name="connsiteY179" fmla="*/ 867389 h 2404138"/>
              <a:gd name="connsiteX180" fmla="*/ 858889 w 3404266"/>
              <a:gd name="connsiteY180" fmla="*/ 858594 h 2404138"/>
              <a:gd name="connsiteX181" fmla="*/ 1002537 w 3404266"/>
              <a:gd name="connsiteY181" fmla="*/ 516951 h 2404138"/>
              <a:gd name="connsiteX182" fmla="*/ 1266608 w 3404266"/>
              <a:gd name="connsiteY182" fmla="*/ 412315 h 2404138"/>
              <a:gd name="connsiteX183" fmla="*/ 1391201 w 3404266"/>
              <a:gd name="connsiteY183" fmla="*/ 401208 h 2404138"/>
              <a:gd name="connsiteX184" fmla="*/ 779539 w 3404266"/>
              <a:gd name="connsiteY184" fmla="*/ 176602 h 2404138"/>
              <a:gd name="connsiteX185" fmla="*/ 770039 w 3404266"/>
              <a:gd name="connsiteY185" fmla="*/ 178237 h 2404138"/>
              <a:gd name="connsiteX186" fmla="*/ 446887 w 3404266"/>
              <a:gd name="connsiteY186" fmla="*/ 345339 h 2404138"/>
              <a:gd name="connsiteX187" fmla="*/ 441926 w 3404266"/>
              <a:gd name="connsiteY187" fmla="*/ 360448 h 2404138"/>
              <a:gd name="connsiteX188" fmla="*/ 433581 w 3404266"/>
              <a:gd name="connsiteY188" fmla="*/ 645715 h 2404138"/>
              <a:gd name="connsiteX189" fmla="*/ 437640 w 3404266"/>
              <a:gd name="connsiteY189" fmla="*/ 662403 h 2404138"/>
              <a:gd name="connsiteX190" fmla="*/ 898804 w 3404266"/>
              <a:gd name="connsiteY190" fmla="*/ 933689 h 2404138"/>
              <a:gd name="connsiteX191" fmla="*/ 920227 w 3404266"/>
              <a:gd name="connsiteY191" fmla="*/ 931659 h 2404138"/>
              <a:gd name="connsiteX192" fmla="*/ 1748743 w 3404266"/>
              <a:gd name="connsiteY192" fmla="*/ 436444 h 2404138"/>
              <a:gd name="connsiteX193" fmla="*/ 1269089 w 3404266"/>
              <a:gd name="connsiteY193" fmla="*/ 208681 h 2404138"/>
              <a:gd name="connsiteX194" fmla="*/ 1240900 w 3404266"/>
              <a:gd name="connsiteY194" fmla="*/ 208230 h 2404138"/>
              <a:gd name="connsiteX195" fmla="*/ 1030952 w 3404266"/>
              <a:gd name="connsiteY195" fmla="*/ 248145 h 2404138"/>
              <a:gd name="connsiteX196" fmla="*/ 787855 w 3404266"/>
              <a:gd name="connsiteY196" fmla="*/ 180718 h 2404138"/>
              <a:gd name="connsiteX197" fmla="*/ 779539 w 3404266"/>
              <a:gd name="connsiteY197" fmla="*/ 176602 h 2404138"/>
              <a:gd name="connsiteX198" fmla="*/ 1029443 w 3404266"/>
              <a:gd name="connsiteY198" fmla="*/ 0 h 2404138"/>
              <a:gd name="connsiteX199" fmla="*/ 1034856 w 3404266"/>
              <a:gd name="connsiteY199" fmla="*/ 0 h 2404138"/>
              <a:gd name="connsiteX200" fmla="*/ 1036209 w 3404266"/>
              <a:gd name="connsiteY200" fmla="*/ 2030 h 2404138"/>
              <a:gd name="connsiteX201" fmla="*/ 1532551 w 3404266"/>
              <a:gd name="connsiteY201" fmla="*/ 257530 h 2404138"/>
              <a:gd name="connsiteX202" fmla="*/ 1870137 w 3404266"/>
              <a:gd name="connsiteY202" fmla="*/ 421249 h 2404138"/>
              <a:gd name="connsiteX203" fmla="*/ 2161042 w 3404266"/>
              <a:gd name="connsiteY203" fmla="*/ 549788 h 2404138"/>
              <a:gd name="connsiteX204" fmla="*/ 2479007 w 3404266"/>
              <a:gd name="connsiteY204" fmla="*/ 674945 h 2404138"/>
              <a:gd name="connsiteX205" fmla="*/ 2934082 w 3404266"/>
              <a:gd name="connsiteY205" fmla="*/ 825358 h 2404138"/>
              <a:gd name="connsiteX206" fmla="*/ 3386902 w 3404266"/>
              <a:gd name="connsiteY206" fmla="*/ 965399 h 2404138"/>
              <a:gd name="connsiteX207" fmla="*/ 3333006 w 3404266"/>
              <a:gd name="connsiteY207" fmla="*/ 1011403 h 2404138"/>
              <a:gd name="connsiteX208" fmla="*/ 3404266 w 3404266"/>
              <a:gd name="connsiteY208" fmla="*/ 1032826 h 2404138"/>
              <a:gd name="connsiteX209" fmla="*/ 3311356 w 3404266"/>
              <a:gd name="connsiteY209" fmla="*/ 1095292 h 2404138"/>
              <a:gd name="connsiteX210" fmla="*/ 3403815 w 3404266"/>
              <a:gd name="connsiteY210" fmla="*/ 1124833 h 2404138"/>
              <a:gd name="connsiteX211" fmla="*/ 3311356 w 3404266"/>
              <a:gd name="connsiteY211" fmla="*/ 1187074 h 2404138"/>
              <a:gd name="connsiteX212" fmla="*/ 3400658 w 3404266"/>
              <a:gd name="connsiteY212" fmla="*/ 1215487 h 2404138"/>
              <a:gd name="connsiteX213" fmla="*/ 3311131 w 3404266"/>
              <a:gd name="connsiteY213" fmla="*/ 1276599 h 2404138"/>
              <a:gd name="connsiteX214" fmla="*/ 3403363 w 3404266"/>
              <a:gd name="connsiteY214" fmla="*/ 1307946 h 2404138"/>
              <a:gd name="connsiteX215" fmla="*/ 3311131 w 3404266"/>
              <a:gd name="connsiteY215" fmla="*/ 1367705 h 2404138"/>
              <a:gd name="connsiteX216" fmla="*/ 3403815 w 3404266"/>
              <a:gd name="connsiteY216" fmla="*/ 1399727 h 2404138"/>
              <a:gd name="connsiteX217" fmla="*/ 3311131 w 3404266"/>
              <a:gd name="connsiteY217" fmla="*/ 1461967 h 2404138"/>
              <a:gd name="connsiteX218" fmla="*/ 3403590 w 3404266"/>
              <a:gd name="connsiteY218" fmla="*/ 1491283 h 2404138"/>
              <a:gd name="connsiteX219" fmla="*/ 3310455 w 3404266"/>
              <a:gd name="connsiteY219" fmla="*/ 1553974 h 2404138"/>
              <a:gd name="connsiteX220" fmla="*/ 3403590 w 3404266"/>
              <a:gd name="connsiteY220" fmla="*/ 1582839 h 2404138"/>
              <a:gd name="connsiteX221" fmla="*/ 3310905 w 3404266"/>
              <a:gd name="connsiteY221" fmla="*/ 1645080 h 2404138"/>
              <a:gd name="connsiteX222" fmla="*/ 3399981 w 3404266"/>
              <a:gd name="connsiteY222" fmla="*/ 1673719 h 2404138"/>
              <a:gd name="connsiteX223" fmla="*/ 2313258 w 3404266"/>
              <a:gd name="connsiteY223" fmla="*/ 2404138 h 2404138"/>
              <a:gd name="connsiteX224" fmla="*/ 1999578 w 3404266"/>
              <a:gd name="connsiteY224" fmla="*/ 2271540 h 2404138"/>
              <a:gd name="connsiteX225" fmla="*/ 1185720 w 3404266"/>
              <a:gd name="connsiteY225" fmla="*/ 1877804 h 2404138"/>
              <a:gd name="connsiteX226" fmla="*/ 433200 w 3404266"/>
              <a:gd name="connsiteY226" fmla="*/ 1458359 h 2404138"/>
              <a:gd name="connsiteX227" fmla="*/ 107117 w 3404266"/>
              <a:gd name="connsiteY227" fmla="*/ 1257658 h 2404138"/>
              <a:gd name="connsiteX228" fmla="*/ 10373 w 3404266"/>
              <a:gd name="connsiteY228" fmla="*/ 1196770 h 2404138"/>
              <a:gd name="connsiteX229" fmla="*/ 11276 w 3404266"/>
              <a:gd name="connsiteY229" fmla="*/ 1173543 h 2404138"/>
              <a:gd name="connsiteX230" fmla="*/ 51416 w 3404266"/>
              <a:gd name="connsiteY230" fmla="*/ 1153247 h 2404138"/>
              <a:gd name="connsiteX231" fmla="*/ 52543 w 3404266"/>
              <a:gd name="connsiteY231" fmla="*/ 1132726 h 2404138"/>
              <a:gd name="connsiteX232" fmla="*/ 10599 w 3404266"/>
              <a:gd name="connsiteY232" fmla="*/ 1105890 h 2404138"/>
              <a:gd name="connsiteX233" fmla="*/ 11276 w 3404266"/>
              <a:gd name="connsiteY233" fmla="*/ 1079957 h 2404138"/>
              <a:gd name="connsiteX234" fmla="*/ 50288 w 3404266"/>
              <a:gd name="connsiteY234" fmla="*/ 1060112 h 2404138"/>
              <a:gd name="connsiteX235" fmla="*/ 51867 w 3404266"/>
              <a:gd name="connsiteY235" fmla="*/ 1042748 h 2404138"/>
              <a:gd name="connsiteX236" fmla="*/ 12854 w 3404266"/>
              <a:gd name="connsiteY236" fmla="*/ 1017491 h 2404138"/>
              <a:gd name="connsiteX237" fmla="*/ 15335 w 3404266"/>
              <a:gd name="connsiteY237" fmla="*/ 986146 h 2404138"/>
              <a:gd name="connsiteX238" fmla="*/ 55700 w 3404266"/>
              <a:gd name="connsiteY238" fmla="*/ 965850 h 2404138"/>
              <a:gd name="connsiteX239" fmla="*/ 56152 w 3404266"/>
              <a:gd name="connsiteY239" fmla="*/ 953222 h 2404138"/>
              <a:gd name="connsiteX240" fmla="*/ 14433 w 3404266"/>
              <a:gd name="connsiteY240" fmla="*/ 927063 h 2404138"/>
              <a:gd name="connsiteX241" fmla="*/ 16688 w 3404266"/>
              <a:gd name="connsiteY241" fmla="*/ 893462 h 2404138"/>
              <a:gd name="connsiteX242" fmla="*/ 52318 w 3404266"/>
              <a:gd name="connsiteY242" fmla="*/ 875421 h 2404138"/>
              <a:gd name="connsiteX243" fmla="*/ 53671 w 3404266"/>
              <a:gd name="connsiteY243" fmla="*/ 860087 h 2404138"/>
              <a:gd name="connsiteX244" fmla="*/ 13306 w 3404266"/>
              <a:gd name="connsiteY244" fmla="*/ 834379 h 2404138"/>
              <a:gd name="connsiteX245" fmla="*/ 14659 w 3404266"/>
              <a:gd name="connsiteY245" fmla="*/ 802808 h 2404138"/>
              <a:gd name="connsiteX246" fmla="*/ 53896 w 3404266"/>
              <a:gd name="connsiteY246" fmla="*/ 782963 h 2404138"/>
              <a:gd name="connsiteX247" fmla="*/ 54347 w 3404266"/>
              <a:gd name="connsiteY247" fmla="*/ 768531 h 2404138"/>
              <a:gd name="connsiteX248" fmla="*/ 15109 w 3404266"/>
              <a:gd name="connsiteY248" fmla="*/ 743725 h 2404138"/>
              <a:gd name="connsiteX249" fmla="*/ 16688 w 3404266"/>
              <a:gd name="connsiteY249" fmla="*/ 710124 h 2404138"/>
              <a:gd name="connsiteX250" fmla="*/ 48710 w 3404266"/>
              <a:gd name="connsiteY250" fmla="*/ 694113 h 2404138"/>
              <a:gd name="connsiteX251" fmla="*/ 49160 w 3404266"/>
              <a:gd name="connsiteY251" fmla="*/ 673817 h 2404138"/>
              <a:gd name="connsiteX252" fmla="*/ 9923 w 3404266"/>
              <a:gd name="connsiteY252" fmla="*/ 649012 h 2404138"/>
              <a:gd name="connsiteX253" fmla="*/ 11276 w 3404266"/>
              <a:gd name="connsiteY253" fmla="*/ 622627 h 2404138"/>
              <a:gd name="connsiteX254" fmla="*/ 53446 w 3404266"/>
              <a:gd name="connsiteY254" fmla="*/ 600077 h 2404138"/>
              <a:gd name="connsiteX255" fmla="*/ 54573 w 3404266"/>
              <a:gd name="connsiteY255" fmla="*/ 586095 h 2404138"/>
              <a:gd name="connsiteX256" fmla="*/ 0 w 3404266"/>
              <a:gd name="connsiteY256" fmla="*/ 545278 h 2404138"/>
              <a:gd name="connsiteX257" fmla="*/ 0 w 3404266"/>
              <a:gd name="connsiteY257" fmla="*/ 542572 h 2404138"/>
              <a:gd name="connsiteX258" fmla="*/ 34277 w 3404266"/>
              <a:gd name="connsiteY258" fmla="*/ 520472 h 2404138"/>
              <a:gd name="connsiteX259" fmla="*/ 14433 w 3404266"/>
              <a:gd name="connsiteY259" fmla="*/ 510099 h 2404138"/>
              <a:gd name="connsiteX260" fmla="*/ 16012 w 3404266"/>
              <a:gd name="connsiteY260" fmla="*/ 487774 h 2404138"/>
              <a:gd name="connsiteX261" fmla="*/ 1029443 w 3404266"/>
              <a:gd name="connsiteY261" fmla="*/ 0 h 2404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</a:cxnLst>
            <a:rect l="l" t="t" r="r" b="b"/>
            <a:pathLst>
              <a:path w="3404266" h="2404138">
                <a:moveTo>
                  <a:pt x="1386803" y="1870673"/>
                </a:moveTo>
                <a:cubicBezTo>
                  <a:pt x="1386803" y="1882625"/>
                  <a:pt x="1387480" y="1893223"/>
                  <a:pt x="1386577" y="1903597"/>
                </a:cubicBezTo>
                <a:cubicBezTo>
                  <a:pt x="1385900" y="1913519"/>
                  <a:pt x="1390411" y="1918255"/>
                  <a:pt x="1398980" y="1922539"/>
                </a:cubicBezTo>
                <a:cubicBezTo>
                  <a:pt x="1561571" y="2005301"/>
                  <a:pt x="2154431" y="2276813"/>
                  <a:pt x="2287706" y="2330709"/>
                </a:cubicBezTo>
                <a:cubicBezTo>
                  <a:pt x="2297629" y="2334768"/>
                  <a:pt x="2304619" y="2334091"/>
                  <a:pt x="2312963" y="2328003"/>
                </a:cubicBezTo>
                <a:cubicBezTo>
                  <a:pt x="2331680" y="2314697"/>
                  <a:pt x="2720906" y="2022891"/>
                  <a:pt x="2722259" y="2018831"/>
                </a:cubicBezTo>
                <a:cubicBezTo>
                  <a:pt x="2708503" y="2019959"/>
                  <a:pt x="2446012" y="2201493"/>
                  <a:pt x="2324464" y="2283352"/>
                </a:cubicBezTo>
                <a:cubicBezTo>
                  <a:pt x="2315669" y="2289215"/>
                  <a:pt x="2308678" y="2289667"/>
                  <a:pt x="2298982" y="2285607"/>
                </a:cubicBezTo>
                <a:cubicBezTo>
                  <a:pt x="2000409" y="2165412"/>
                  <a:pt x="1398303" y="1876310"/>
                  <a:pt x="1386803" y="1870673"/>
                </a:cubicBezTo>
                <a:close/>
                <a:moveTo>
                  <a:pt x="1384322" y="1779568"/>
                </a:moveTo>
                <a:cubicBezTo>
                  <a:pt x="1384322" y="1790843"/>
                  <a:pt x="1384548" y="1801893"/>
                  <a:pt x="1384322" y="1812943"/>
                </a:cubicBezTo>
                <a:cubicBezTo>
                  <a:pt x="1384097" y="1820611"/>
                  <a:pt x="1387028" y="1824670"/>
                  <a:pt x="1393794" y="1828278"/>
                </a:cubicBezTo>
                <a:cubicBezTo>
                  <a:pt x="1687178" y="1978241"/>
                  <a:pt x="1985301" y="2117378"/>
                  <a:pt x="2291090" y="2240505"/>
                </a:cubicBezTo>
                <a:cubicBezTo>
                  <a:pt x="2298531" y="2243438"/>
                  <a:pt x="2303718" y="2242986"/>
                  <a:pt x="2310484" y="2238477"/>
                </a:cubicBezTo>
                <a:cubicBezTo>
                  <a:pt x="2374076" y="2194954"/>
                  <a:pt x="2920482" y="1797609"/>
                  <a:pt x="2924316" y="1794451"/>
                </a:cubicBezTo>
                <a:cubicBezTo>
                  <a:pt x="2923639" y="1793550"/>
                  <a:pt x="2922962" y="1792648"/>
                  <a:pt x="2922511" y="1791971"/>
                </a:cubicBezTo>
                <a:cubicBezTo>
                  <a:pt x="2902667" y="1804374"/>
                  <a:pt x="2478712" y="2088062"/>
                  <a:pt x="2322886" y="2192924"/>
                </a:cubicBezTo>
                <a:cubicBezTo>
                  <a:pt x="2315219" y="2198110"/>
                  <a:pt x="2309581" y="2198110"/>
                  <a:pt x="2301238" y="2194728"/>
                </a:cubicBezTo>
                <a:cubicBezTo>
                  <a:pt x="1994772" y="2071375"/>
                  <a:pt x="1694621" y="1934041"/>
                  <a:pt x="1399656" y="1785431"/>
                </a:cubicBezTo>
                <a:cubicBezTo>
                  <a:pt x="1394695" y="1782950"/>
                  <a:pt x="1390186" y="1778666"/>
                  <a:pt x="1384322" y="1779568"/>
                </a:cubicBezTo>
                <a:close/>
                <a:moveTo>
                  <a:pt x="1384012" y="1689732"/>
                </a:moveTo>
                <a:cubicBezTo>
                  <a:pt x="1380657" y="1691789"/>
                  <a:pt x="1381052" y="1699512"/>
                  <a:pt x="1381841" y="1715072"/>
                </a:cubicBezTo>
                <a:cubicBezTo>
                  <a:pt x="1381841" y="1716425"/>
                  <a:pt x="1382066" y="1717779"/>
                  <a:pt x="1382066" y="1719132"/>
                </a:cubicBezTo>
                <a:cubicBezTo>
                  <a:pt x="1380489" y="1728152"/>
                  <a:pt x="1385449" y="1732437"/>
                  <a:pt x="1392891" y="1736270"/>
                </a:cubicBezTo>
                <a:cubicBezTo>
                  <a:pt x="1530902" y="1806629"/>
                  <a:pt x="1669815" y="1874957"/>
                  <a:pt x="1810306" y="1940130"/>
                </a:cubicBezTo>
                <a:cubicBezTo>
                  <a:pt x="1967936" y="2013420"/>
                  <a:pt x="2127370" y="2082876"/>
                  <a:pt x="2288608" y="2148274"/>
                </a:cubicBezTo>
                <a:cubicBezTo>
                  <a:pt x="2297854" y="2152107"/>
                  <a:pt x="2304619" y="2151431"/>
                  <a:pt x="2312738" y="2145793"/>
                </a:cubicBezTo>
                <a:cubicBezTo>
                  <a:pt x="2333710" y="2130910"/>
                  <a:pt x="2585376" y="1962681"/>
                  <a:pt x="2603868" y="1948474"/>
                </a:cubicBezTo>
                <a:cubicBezTo>
                  <a:pt x="2708728" y="1868418"/>
                  <a:pt x="2929501" y="1701091"/>
                  <a:pt x="2932658" y="1694777"/>
                </a:cubicBezTo>
                <a:cubicBezTo>
                  <a:pt x="2928148" y="1695003"/>
                  <a:pt x="2924765" y="1697257"/>
                  <a:pt x="2920931" y="1699964"/>
                </a:cubicBezTo>
                <a:cubicBezTo>
                  <a:pt x="2902440" y="1712366"/>
                  <a:pt x="2503066" y="1980045"/>
                  <a:pt x="2322208" y="2101594"/>
                </a:cubicBezTo>
                <a:cubicBezTo>
                  <a:pt x="2314992" y="2106555"/>
                  <a:pt x="2309355" y="2106555"/>
                  <a:pt x="2301687" y="2103623"/>
                </a:cubicBezTo>
                <a:cubicBezTo>
                  <a:pt x="1998154" y="1981398"/>
                  <a:pt x="1700709" y="1845641"/>
                  <a:pt x="1408676" y="1698385"/>
                </a:cubicBezTo>
                <a:cubicBezTo>
                  <a:pt x="1394470" y="1691282"/>
                  <a:pt x="1387366" y="1687674"/>
                  <a:pt x="1384012" y="1689732"/>
                </a:cubicBezTo>
                <a:close/>
                <a:moveTo>
                  <a:pt x="3006626" y="1552256"/>
                </a:moveTo>
                <a:cubicBezTo>
                  <a:pt x="2997831" y="1557443"/>
                  <a:pt x="2990615" y="1561728"/>
                  <a:pt x="2983399" y="1566237"/>
                </a:cubicBezTo>
                <a:cubicBezTo>
                  <a:pt x="2950249" y="1588789"/>
                  <a:pt x="2916648" y="1610888"/>
                  <a:pt x="2883274" y="1633214"/>
                </a:cubicBezTo>
                <a:cubicBezTo>
                  <a:pt x="2696778" y="1759047"/>
                  <a:pt x="2509607" y="1883978"/>
                  <a:pt x="2322886" y="2009360"/>
                </a:cubicBezTo>
                <a:cubicBezTo>
                  <a:pt x="2315444" y="2014322"/>
                  <a:pt x="2309582" y="2014998"/>
                  <a:pt x="2301238" y="2011616"/>
                </a:cubicBezTo>
                <a:cubicBezTo>
                  <a:pt x="1996802" y="1889165"/>
                  <a:pt x="1698906" y="1752733"/>
                  <a:pt x="1405746" y="1605251"/>
                </a:cubicBezTo>
                <a:cubicBezTo>
                  <a:pt x="1377332" y="1591044"/>
                  <a:pt x="1377557" y="1590818"/>
                  <a:pt x="1378685" y="1623292"/>
                </a:cubicBezTo>
                <a:cubicBezTo>
                  <a:pt x="1378910" y="1632312"/>
                  <a:pt x="1380489" y="1638401"/>
                  <a:pt x="1389734" y="1643136"/>
                </a:cubicBezTo>
                <a:cubicBezTo>
                  <a:pt x="1683797" y="1793324"/>
                  <a:pt x="1982821" y="1933139"/>
                  <a:pt x="2289286" y="2056717"/>
                </a:cubicBezTo>
                <a:cubicBezTo>
                  <a:pt x="2298306" y="2060326"/>
                  <a:pt x="2304170" y="2059423"/>
                  <a:pt x="2312062" y="2054237"/>
                </a:cubicBezTo>
                <a:cubicBezTo>
                  <a:pt x="2356713" y="2023793"/>
                  <a:pt x="2685503" y="1804374"/>
                  <a:pt x="2707152" y="1787686"/>
                </a:cubicBezTo>
                <a:cubicBezTo>
                  <a:pt x="2804346" y="1713044"/>
                  <a:pt x="2901314" y="1637949"/>
                  <a:pt x="2998282" y="1562855"/>
                </a:cubicBezTo>
                <a:cubicBezTo>
                  <a:pt x="3001214" y="1560600"/>
                  <a:pt x="3005273" y="1559022"/>
                  <a:pt x="3006626" y="1552256"/>
                </a:cubicBezTo>
                <a:close/>
                <a:moveTo>
                  <a:pt x="3019930" y="1452356"/>
                </a:moveTo>
                <a:cubicBezTo>
                  <a:pt x="3012714" y="1452582"/>
                  <a:pt x="3008203" y="1457994"/>
                  <a:pt x="3002791" y="1461603"/>
                </a:cubicBezTo>
                <a:cubicBezTo>
                  <a:pt x="2776608" y="1613594"/>
                  <a:pt x="2549972" y="1765363"/>
                  <a:pt x="2323562" y="1917354"/>
                </a:cubicBezTo>
                <a:cubicBezTo>
                  <a:pt x="2316345" y="1922316"/>
                  <a:pt x="2310483" y="1923894"/>
                  <a:pt x="2301913" y="1920286"/>
                </a:cubicBezTo>
                <a:cubicBezTo>
                  <a:pt x="2226368" y="1888490"/>
                  <a:pt x="1380714" y="1499487"/>
                  <a:pt x="1376655" y="1500615"/>
                </a:cubicBezTo>
                <a:cubicBezTo>
                  <a:pt x="1376655" y="1512341"/>
                  <a:pt x="1377106" y="1523842"/>
                  <a:pt x="1376430" y="1535118"/>
                </a:cubicBezTo>
                <a:cubicBezTo>
                  <a:pt x="1375978" y="1542560"/>
                  <a:pt x="1379586" y="1546168"/>
                  <a:pt x="1385675" y="1549099"/>
                </a:cubicBezTo>
                <a:cubicBezTo>
                  <a:pt x="1409128" y="1560600"/>
                  <a:pt x="2004469" y="1849928"/>
                  <a:pt x="2287481" y="1964260"/>
                </a:cubicBezTo>
                <a:cubicBezTo>
                  <a:pt x="2297177" y="1968094"/>
                  <a:pt x="2303943" y="1967869"/>
                  <a:pt x="2312738" y="1961780"/>
                </a:cubicBezTo>
                <a:cubicBezTo>
                  <a:pt x="2376105" y="1918707"/>
                  <a:pt x="2713916" y="1693425"/>
                  <a:pt x="2736467" y="1675836"/>
                </a:cubicBezTo>
                <a:cubicBezTo>
                  <a:pt x="2820807" y="1610438"/>
                  <a:pt x="2904920" y="1544589"/>
                  <a:pt x="2988810" y="1478741"/>
                </a:cubicBezTo>
                <a:cubicBezTo>
                  <a:pt x="2999408" y="1470397"/>
                  <a:pt x="3011586" y="1463632"/>
                  <a:pt x="3019930" y="1452356"/>
                </a:cubicBezTo>
                <a:close/>
                <a:moveTo>
                  <a:pt x="2991066" y="1380644"/>
                </a:moveTo>
                <a:cubicBezTo>
                  <a:pt x="2985427" y="1379742"/>
                  <a:pt x="2982271" y="1384252"/>
                  <a:pt x="2978437" y="1386733"/>
                </a:cubicBezTo>
                <a:cubicBezTo>
                  <a:pt x="2760371" y="1532862"/>
                  <a:pt x="2542080" y="1678992"/>
                  <a:pt x="2324238" y="1825346"/>
                </a:cubicBezTo>
                <a:cubicBezTo>
                  <a:pt x="2316120" y="1830759"/>
                  <a:pt x="2309806" y="1831660"/>
                  <a:pt x="2300335" y="1827827"/>
                </a:cubicBezTo>
                <a:cubicBezTo>
                  <a:pt x="1990713" y="1703121"/>
                  <a:pt x="1380037" y="1407254"/>
                  <a:pt x="1374173" y="1407029"/>
                </a:cubicBezTo>
                <a:cubicBezTo>
                  <a:pt x="1374173" y="1418304"/>
                  <a:pt x="1374624" y="1429128"/>
                  <a:pt x="1373948" y="1439953"/>
                </a:cubicBezTo>
                <a:cubicBezTo>
                  <a:pt x="1373497" y="1448522"/>
                  <a:pt x="1376654" y="1452807"/>
                  <a:pt x="1383871" y="1456641"/>
                </a:cubicBezTo>
                <a:cubicBezTo>
                  <a:pt x="1679511" y="1607957"/>
                  <a:pt x="1979889" y="1748674"/>
                  <a:pt x="2287932" y="1872703"/>
                </a:cubicBezTo>
                <a:cubicBezTo>
                  <a:pt x="2297629" y="1876536"/>
                  <a:pt x="2304394" y="1875860"/>
                  <a:pt x="2313189" y="1869997"/>
                </a:cubicBezTo>
                <a:cubicBezTo>
                  <a:pt x="2449395" y="1778216"/>
                  <a:pt x="2728123" y="1589916"/>
                  <a:pt x="2731055" y="1587435"/>
                </a:cubicBezTo>
                <a:cubicBezTo>
                  <a:pt x="2803217" y="1530607"/>
                  <a:pt x="2875380" y="1473779"/>
                  <a:pt x="2947317" y="1416726"/>
                </a:cubicBezTo>
                <a:cubicBezTo>
                  <a:pt x="2962200" y="1404999"/>
                  <a:pt x="2978211" y="1394625"/>
                  <a:pt x="2991066" y="1380644"/>
                </a:cubicBezTo>
                <a:close/>
                <a:moveTo>
                  <a:pt x="3106074" y="1210161"/>
                </a:moveTo>
                <a:cubicBezTo>
                  <a:pt x="3098632" y="1214445"/>
                  <a:pt x="3091416" y="1218730"/>
                  <a:pt x="3084425" y="1222789"/>
                </a:cubicBezTo>
                <a:cubicBezTo>
                  <a:pt x="3061874" y="1238349"/>
                  <a:pt x="3039549" y="1253909"/>
                  <a:pt x="3016998" y="1269244"/>
                </a:cubicBezTo>
                <a:cubicBezTo>
                  <a:pt x="2786754" y="1423491"/>
                  <a:pt x="2556511" y="1577739"/>
                  <a:pt x="2326268" y="1732437"/>
                </a:cubicBezTo>
                <a:cubicBezTo>
                  <a:pt x="2316345" y="1739202"/>
                  <a:pt x="2308678" y="1739879"/>
                  <a:pt x="2297629" y="1735369"/>
                </a:cubicBezTo>
                <a:cubicBezTo>
                  <a:pt x="1988006" y="1610663"/>
                  <a:pt x="1684924" y="1471524"/>
                  <a:pt x="1387028" y="1320885"/>
                </a:cubicBezTo>
                <a:cubicBezTo>
                  <a:pt x="1382066" y="1318404"/>
                  <a:pt x="1377557" y="1314571"/>
                  <a:pt x="1371468" y="1314345"/>
                </a:cubicBezTo>
                <a:cubicBezTo>
                  <a:pt x="1371468" y="1325621"/>
                  <a:pt x="1371919" y="1336670"/>
                  <a:pt x="1371243" y="1347495"/>
                </a:cubicBezTo>
                <a:cubicBezTo>
                  <a:pt x="1370792" y="1355838"/>
                  <a:pt x="1374174" y="1360123"/>
                  <a:pt x="1381391" y="1363731"/>
                </a:cubicBezTo>
                <a:cubicBezTo>
                  <a:pt x="1678610" y="1515725"/>
                  <a:pt x="1980564" y="1657118"/>
                  <a:pt x="2290187" y="1782049"/>
                </a:cubicBezTo>
                <a:cubicBezTo>
                  <a:pt x="2298079" y="1785206"/>
                  <a:pt x="2303718" y="1784981"/>
                  <a:pt x="2310708" y="1780020"/>
                </a:cubicBezTo>
                <a:cubicBezTo>
                  <a:pt x="2352652" y="1751380"/>
                  <a:pt x="2748418" y="1482350"/>
                  <a:pt x="2750899" y="1480545"/>
                </a:cubicBezTo>
                <a:cubicBezTo>
                  <a:pt x="2867036" y="1393272"/>
                  <a:pt x="2983172" y="1306001"/>
                  <a:pt x="3099308" y="1218504"/>
                </a:cubicBezTo>
                <a:cubicBezTo>
                  <a:pt x="3102014" y="1216474"/>
                  <a:pt x="3106975" y="1216024"/>
                  <a:pt x="3106074" y="1210161"/>
                </a:cubicBezTo>
                <a:close/>
                <a:moveTo>
                  <a:pt x="117165" y="1147527"/>
                </a:moveTo>
                <a:cubicBezTo>
                  <a:pt x="114939" y="1146399"/>
                  <a:pt x="112459" y="1146004"/>
                  <a:pt x="109301" y="1147696"/>
                </a:cubicBezTo>
                <a:cubicBezTo>
                  <a:pt x="100055" y="1152882"/>
                  <a:pt x="90584" y="1157392"/>
                  <a:pt x="79534" y="1163030"/>
                </a:cubicBezTo>
                <a:cubicBezTo>
                  <a:pt x="343153" y="1330131"/>
                  <a:pt x="608351" y="1490243"/>
                  <a:pt x="880989" y="1643814"/>
                </a:cubicBezTo>
                <a:cubicBezTo>
                  <a:pt x="880989" y="1634568"/>
                  <a:pt x="880088" y="1628254"/>
                  <a:pt x="881215" y="1622390"/>
                </a:cubicBezTo>
                <a:cubicBezTo>
                  <a:pt x="884372" y="1606153"/>
                  <a:pt x="877156" y="1598260"/>
                  <a:pt x="863400" y="1590593"/>
                </a:cubicBezTo>
                <a:cubicBezTo>
                  <a:pt x="709829" y="1505352"/>
                  <a:pt x="218221" y="1209710"/>
                  <a:pt x="123508" y="1151754"/>
                </a:cubicBezTo>
                <a:cubicBezTo>
                  <a:pt x="121366" y="1150514"/>
                  <a:pt x="119392" y="1148654"/>
                  <a:pt x="117165" y="1147527"/>
                </a:cubicBezTo>
                <a:close/>
                <a:moveTo>
                  <a:pt x="3101113" y="1127174"/>
                </a:moveTo>
                <a:cubicBezTo>
                  <a:pt x="3097054" y="1129429"/>
                  <a:pt x="3093671" y="1131233"/>
                  <a:pt x="3090514" y="1133263"/>
                </a:cubicBezTo>
                <a:cubicBezTo>
                  <a:pt x="2832533" y="1299236"/>
                  <a:pt x="2574552" y="1465210"/>
                  <a:pt x="2316572" y="1631635"/>
                </a:cubicBezTo>
                <a:cubicBezTo>
                  <a:pt x="2307325" y="1637499"/>
                  <a:pt x="2300110" y="1638401"/>
                  <a:pt x="2289962" y="1634341"/>
                </a:cubicBezTo>
                <a:cubicBezTo>
                  <a:pt x="1982144" y="1515048"/>
                  <a:pt x="1373498" y="1231358"/>
                  <a:pt x="1367184" y="1232261"/>
                </a:cubicBezTo>
                <a:cubicBezTo>
                  <a:pt x="1367635" y="1239702"/>
                  <a:pt x="1368988" y="1247369"/>
                  <a:pt x="1368763" y="1254811"/>
                </a:cubicBezTo>
                <a:cubicBezTo>
                  <a:pt x="1368312" y="1262930"/>
                  <a:pt x="1371694" y="1267214"/>
                  <a:pt x="1378910" y="1270822"/>
                </a:cubicBezTo>
                <a:cubicBezTo>
                  <a:pt x="1676580" y="1423041"/>
                  <a:pt x="1978761" y="1564885"/>
                  <a:pt x="2288834" y="1689817"/>
                </a:cubicBezTo>
                <a:cubicBezTo>
                  <a:pt x="2297629" y="1693424"/>
                  <a:pt x="2303718" y="1693199"/>
                  <a:pt x="2311610" y="1687787"/>
                </a:cubicBezTo>
                <a:cubicBezTo>
                  <a:pt x="2359193" y="1655314"/>
                  <a:pt x="2998282" y="1208582"/>
                  <a:pt x="3091868" y="1137773"/>
                </a:cubicBezTo>
                <a:cubicBezTo>
                  <a:pt x="3095250" y="1135292"/>
                  <a:pt x="3100662" y="1134164"/>
                  <a:pt x="3101113" y="1127174"/>
                </a:cubicBezTo>
                <a:close/>
                <a:moveTo>
                  <a:pt x="109978" y="1055688"/>
                </a:moveTo>
                <a:cubicBezTo>
                  <a:pt x="100281" y="1060424"/>
                  <a:pt x="90810" y="1065385"/>
                  <a:pt x="80662" y="1070797"/>
                </a:cubicBezTo>
                <a:cubicBezTo>
                  <a:pt x="156883" y="1127174"/>
                  <a:pt x="830476" y="1530608"/>
                  <a:pt x="882568" y="1550904"/>
                </a:cubicBezTo>
                <a:cubicBezTo>
                  <a:pt x="882568" y="1543462"/>
                  <a:pt x="881667" y="1537148"/>
                  <a:pt x="882794" y="1531060"/>
                </a:cubicBezTo>
                <a:cubicBezTo>
                  <a:pt x="885275" y="1515273"/>
                  <a:pt x="878509" y="1507381"/>
                  <a:pt x="864527" y="1499488"/>
                </a:cubicBezTo>
                <a:cubicBezTo>
                  <a:pt x="733057" y="1426874"/>
                  <a:pt x="240321" y="1132812"/>
                  <a:pt x="124185" y="1060424"/>
                </a:cubicBezTo>
                <a:cubicBezTo>
                  <a:pt x="119900" y="1057718"/>
                  <a:pt x="116066" y="1052757"/>
                  <a:pt x="109978" y="1055688"/>
                </a:cubicBezTo>
                <a:close/>
                <a:moveTo>
                  <a:pt x="116377" y="963934"/>
                </a:moveTo>
                <a:cubicBezTo>
                  <a:pt x="114319" y="963005"/>
                  <a:pt x="112007" y="962779"/>
                  <a:pt x="109075" y="964358"/>
                </a:cubicBezTo>
                <a:cubicBezTo>
                  <a:pt x="99830" y="969544"/>
                  <a:pt x="90358" y="974054"/>
                  <a:pt x="79534" y="979692"/>
                </a:cubicBezTo>
                <a:cubicBezTo>
                  <a:pt x="343829" y="1147244"/>
                  <a:pt x="609928" y="1307807"/>
                  <a:pt x="883018" y="1461377"/>
                </a:cubicBezTo>
                <a:cubicBezTo>
                  <a:pt x="883018" y="1451681"/>
                  <a:pt x="882116" y="1444689"/>
                  <a:pt x="883244" y="1437699"/>
                </a:cubicBezTo>
                <a:cubicBezTo>
                  <a:pt x="885499" y="1423267"/>
                  <a:pt x="879185" y="1416276"/>
                  <a:pt x="866556" y="1409285"/>
                </a:cubicBezTo>
                <a:cubicBezTo>
                  <a:pt x="711857" y="1323367"/>
                  <a:pt x="217320" y="1025921"/>
                  <a:pt x="122155" y="967740"/>
                </a:cubicBezTo>
                <a:cubicBezTo>
                  <a:pt x="120239" y="966499"/>
                  <a:pt x="118434" y="964865"/>
                  <a:pt x="116377" y="963934"/>
                </a:cubicBezTo>
                <a:close/>
                <a:moveTo>
                  <a:pt x="116321" y="872463"/>
                </a:moveTo>
                <a:cubicBezTo>
                  <a:pt x="114206" y="871560"/>
                  <a:pt x="111894" y="871335"/>
                  <a:pt x="109075" y="872801"/>
                </a:cubicBezTo>
                <a:cubicBezTo>
                  <a:pt x="99830" y="877762"/>
                  <a:pt x="90584" y="882498"/>
                  <a:pt x="79534" y="888135"/>
                </a:cubicBezTo>
                <a:cubicBezTo>
                  <a:pt x="344054" y="1056139"/>
                  <a:pt x="610379" y="1216249"/>
                  <a:pt x="884146" y="1370722"/>
                </a:cubicBezTo>
                <a:cubicBezTo>
                  <a:pt x="884146" y="1361702"/>
                  <a:pt x="883244" y="1355388"/>
                  <a:pt x="884371" y="1349524"/>
                </a:cubicBezTo>
                <a:cubicBezTo>
                  <a:pt x="887302" y="1333739"/>
                  <a:pt x="880988" y="1325395"/>
                  <a:pt x="866781" y="1317728"/>
                </a:cubicBezTo>
                <a:cubicBezTo>
                  <a:pt x="759891" y="1258645"/>
                  <a:pt x="263549" y="964358"/>
                  <a:pt x="122380" y="876184"/>
                </a:cubicBezTo>
                <a:cubicBezTo>
                  <a:pt x="120351" y="874944"/>
                  <a:pt x="118434" y="873365"/>
                  <a:pt x="116321" y="872463"/>
                </a:cubicBezTo>
                <a:close/>
                <a:moveTo>
                  <a:pt x="116151" y="780456"/>
                </a:moveTo>
                <a:cubicBezTo>
                  <a:pt x="113868" y="779554"/>
                  <a:pt x="111331" y="779441"/>
                  <a:pt x="108173" y="781246"/>
                </a:cubicBezTo>
                <a:cubicBezTo>
                  <a:pt x="99378" y="786432"/>
                  <a:pt x="90358" y="790717"/>
                  <a:pt x="79534" y="796129"/>
                </a:cubicBezTo>
                <a:cubicBezTo>
                  <a:pt x="344281" y="964583"/>
                  <a:pt x="611507" y="1125145"/>
                  <a:pt x="885274" y="1279618"/>
                </a:cubicBezTo>
                <a:cubicBezTo>
                  <a:pt x="885274" y="1270371"/>
                  <a:pt x="884371" y="1263156"/>
                  <a:pt x="885499" y="1256616"/>
                </a:cubicBezTo>
                <a:cubicBezTo>
                  <a:pt x="887980" y="1241281"/>
                  <a:pt x="880988" y="1234065"/>
                  <a:pt x="868134" y="1226848"/>
                </a:cubicBezTo>
                <a:cubicBezTo>
                  <a:pt x="734859" y="1153108"/>
                  <a:pt x="238517" y="857016"/>
                  <a:pt x="122606" y="784402"/>
                </a:cubicBezTo>
                <a:cubicBezTo>
                  <a:pt x="120464" y="783049"/>
                  <a:pt x="118434" y="781358"/>
                  <a:pt x="116151" y="780456"/>
                </a:cubicBezTo>
                <a:close/>
                <a:moveTo>
                  <a:pt x="2325366" y="699612"/>
                </a:moveTo>
                <a:cubicBezTo>
                  <a:pt x="2327678" y="700120"/>
                  <a:pt x="2329200" y="702882"/>
                  <a:pt x="2330327" y="709309"/>
                </a:cubicBezTo>
                <a:cubicBezTo>
                  <a:pt x="2357614" y="868742"/>
                  <a:pt x="2301913" y="994576"/>
                  <a:pt x="2174952" y="1090642"/>
                </a:cubicBezTo>
                <a:cubicBezTo>
                  <a:pt x="2091514" y="1153785"/>
                  <a:pt x="1994771" y="1184003"/>
                  <a:pt x="1892617" y="1202044"/>
                </a:cubicBezTo>
                <a:cubicBezTo>
                  <a:pt x="1833984" y="1212417"/>
                  <a:pt x="1701612" y="1228654"/>
                  <a:pt x="1527519" y="1183101"/>
                </a:cubicBezTo>
                <a:cubicBezTo>
                  <a:pt x="1528195" y="1177689"/>
                  <a:pt x="2055659" y="860850"/>
                  <a:pt x="2315669" y="703445"/>
                </a:cubicBezTo>
                <a:cubicBezTo>
                  <a:pt x="2319954" y="700852"/>
                  <a:pt x="2323054" y="699105"/>
                  <a:pt x="2325366" y="699612"/>
                </a:cubicBezTo>
                <a:close/>
                <a:moveTo>
                  <a:pt x="116856" y="689492"/>
                </a:moveTo>
                <a:cubicBezTo>
                  <a:pt x="114375" y="688392"/>
                  <a:pt x="111669" y="688110"/>
                  <a:pt x="108399" y="689915"/>
                </a:cubicBezTo>
                <a:cubicBezTo>
                  <a:pt x="99605" y="694650"/>
                  <a:pt x="90584" y="699161"/>
                  <a:pt x="79534" y="704798"/>
                </a:cubicBezTo>
                <a:cubicBezTo>
                  <a:pt x="345183" y="873478"/>
                  <a:pt x="611958" y="1034039"/>
                  <a:pt x="883922" y="1187160"/>
                </a:cubicBezTo>
                <a:cubicBezTo>
                  <a:pt x="887303" y="1179943"/>
                  <a:pt x="885048" y="1173629"/>
                  <a:pt x="886176" y="1167765"/>
                </a:cubicBezTo>
                <a:cubicBezTo>
                  <a:pt x="889333" y="1151304"/>
                  <a:pt x="882117" y="1142960"/>
                  <a:pt x="867685" y="1135067"/>
                </a:cubicBezTo>
                <a:cubicBezTo>
                  <a:pt x="713211" y="1049374"/>
                  <a:pt x="219124" y="752380"/>
                  <a:pt x="123959" y="693974"/>
                </a:cubicBezTo>
                <a:cubicBezTo>
                  <a:pt x="121591" y="692509"/>
                  <a:pt x="119336" y="690591"/>
                  <a:pt x="116856" y="689492"/>
                </a:cubicBezTo>
                <a:close/>
                <a:moveTo>
                  <a:pt x="2277783" y="665561"/>
                </a:moveTo>
                <a:cubicBezTo>
                  <a:pt x="2270568" y="661500"/>
                  <a:pt x="1491212" y="1139578"/>
                  <a:pt x="1414991" y="1186259"/>
                </a:cubicBezTo>
                <a:cubicBezTo>
                  <a:pt x="1416119" y="1189641"/>
                  <a:pt x="1419502" y="1190318"/>
                  <a:pt x="1422207" y="1191671"/>
                </a:cubicBezTo>
                <a:cubicBezTo>
                  <a:pt x="1619978" y="1282776"/>
                  <a:pt x="1820228" y="1368243"/>
                  <a:pt x="2021381" y="1451907"/>
                </a:cubicBezTo>
                <a:cubicBezTo>
                  <a:pt x="2027019" y="1454387"/>
                  <a:pt x="2030853" y="1453936"/>
                  <a:pt x="2035363" y="1449651"/>
                </a:cubicBezTo>
                <a:cubicBezTo>
                  <a:pt x="2046413" y="1439278"/>
                  <a:pt x="2058365" y="1430032"/>
                  <a:pt x="2071444" y="1422590"/>
                </a:cubicBezTo>
                <a:cubicBezTo>
                  <a:pt x="2210808" y="1341408"/>
                  <a:pt x="2351074" y="1340506"/>
                  <a:pt x="2491340" y="1420110"/>
                </a:cubicBezTo>
                <a:cubicBezTo>
                  <a:pt x="2498556" y="1424169"/>
                  <a:pt x="2503516" y="1425748"/>
                  <a:pt x="2511184" y="1420561"/>
                </a:cubicBezTo>
                <a:cubicBezTo>
                  <a:pt x="2638146" y="1337800"/>
                  <a:pt x="2765106" y="1255264"/>
                  <a:pt x="2892293" y="1172953"/>
                </a:cubicBezTo>
                <a:cubicBezTo>
                  <a:pt x="2898380" y="1168894"/>
                  <a:pt x="2900636" y="1166639"/>
                  <a:pt x="2896352" y="1158971"/>
                </a:cubicBezTo>
                <a:cubicBezTo>
                  <a:pt x="2847642" y="1071474"/>
                  <a:pt x="2848769" y="984202"/>
                  <a:pt x="2899283" y="897833"/>
                </a:cubicBezTo>
                <a:cubicBezTo>
                  <a:pt x="2904244" y="889489"/>
                  <a:pt x="2903117" y="887460"/>
                  <a:pt x="2893871" y="884979"/>
                </a:cubicBezTo>
                <a:cubicBezTo>
                  <a:pt x="2738722" y="842584"/>
                  <a:pt x="2330327" y="688788"/>
                  <a:pt x="2277783" y="665561"/>
                </a:cubicBezTo>
                <a:close/>
                <a:moveTo>
                  <a:pt x="212132" y="603545"/>
                </a:moveTo>
                <a:cubicBezTo>
                  <a:pt x="235586" y="621811"/>
                  <a:pt x="879860" y="1003370"/>
                  <a:pt x="887754" y="1004273"/>
                </a:cubicBezTo>
                <a:cubicBezTo>
                  <a:pt x="886852" y="996154"/>
                  <a:pt x="892264" y="987134"/>
                  <a:pt x="882567" y="981045"/>
                </a:cubicBezTo>
                <a:cubicBezTo>
                  <a:pt x="878959" y="979467"/>
                  <a:pt x="239419" y="616174"/>
                  <a:pt x="212132" y="603545"/>
                </a:cubicBezTo>
                <a:close/>
                <a:moveTo>
                  <a:pt x="112261" y="599006"/>
                </a:moveTo>
                <a:cubicBezTo>
                  <a:pt x="105017" y="598865"/>
                  <a:pt x="97800" y="603094"/>
                  <a:pt x="83368" y="611437"/>
                </a:cubicBezTo>
                <a:cubicBezTo>
                  <a:pt x="82917" y="611663"/>
                  <a:pt x="82691" y="612114"/>
                  <a:pt x="81338" y="613692"/>
                </a:cubicBezTo>
                <a:cubicBezTo>
                  <a:pt x="84270" y="615722"/>
                  <a:pt x="86751" y="617526"/>
                  <a:pt x="89232" y="619331"/>
                </a:cubicBezTo>
                <a:cubicBezTo>
                  <a:pt x="345408" y="781696"/>
                  <a:pt x="605193" y="938199"/>
                  <a:pt x="869488" y="1087485"/>
                </a:cubicBezTo>
                <a:cubicBezTo>
                  <a:pt x="887528" y="1097633"/>
                  <a:pt x="887077" y="1097633"/>
                  <a:pt x="887980" y="1077112"/>
                </a:cubicBezTo>
                <a:cubicBezTo>
                  <a:pt x="888205" y="1063581"/>
                  <a:pt x="887303" y="1054110"/>
                  <a:pt x="872645" y="1045991"/>
                </a:cubicBezTo>
                <a:cubicBezTo>
                  <a:pt x="625039" y="908207"/>
                  <a:pt x="381715" y="762979"/>
                  <a:pt x="141323" y="612790"/>
                </a:cubicBezTo>
                <a:cubicBezTo>
                  <a:pt x="126778" y="603657"/>
                  <a:pt x="119505" y="599147"/>
                  <a:pt x="112261" y="599006"/>
                </a:cubicBezTo>
                <a:close/>
                <a:moveTo>
                  <a:pt x="1391201" y="401208"/>
                </a:moveTo>
                <a:cubicBezTo>
                  <a:pt x="1449044" y="401152"/>
                  <a:pt x="1524702" y="407466"/>
                  <a:pt x="1622685" y="428326"/>
                </a:cubicBezTo>
                <a:cubicBezTo>
                  <a:pt x="1620430" y="433963"/>
                  <a:pt x="1615694" y="434866"/>
                  <a:pt x="1612086" y="436895"/>
                </a:cubicBezTo>
                <a:cubicBezTo>
                  <a:pt x="1367410" y="580318"/>
                  <a:pt x="1122508" y="723966"/>
                  <a:pt x="877832" y="867389"/>
                </a:cubicBezTo>
                <a:cubicBezTo>
                  <a:pt x="862047" y="876635"/>
                  <a:pt x="861820" y="876635"/>
                  <a:pt x="858889" y="858594"/>
                </a:cubicBezTo>
                <a:cubicBezTo>
                  <a:pt x="835887" y="714946"/>
                  <a:pt x="888431" y="602643"/>
                  <a:pt x="1002537" y="516951"/>
                </a:cubicBezTo>
                <a:cubicBezTo>
                  <a:pt x="1080789" y="458318"/>
                  <a:pt x="1170992" y="428777"/>
                  <a:pt x="1266608" y="412315"/>
                </a:cubicBezTo>
                <a:cubicBezTo>
                  <a:pt x="1293331" y="407692"/>
                  <a:pt x="1333358" y="401265"/>
                  <a:pt x="1391201" y="401208"/>
                </a:cubicBezTo>
                <a:close/>
                <a:moveTo>
                  <a:pt x="779539" y="176602"/>
                </a:moveTo>
                <a:cubicBezTo>
                  <a:pt x="776748" y="175926"/>
                  <a:pt x="773760" y="176208"/>
                  <a:pt x="770039" y="178237"/>
                </a:cubicBezTo>
                <a:cubicBezTo>
                  <a:pt x="662472" y="234163"/>
                  <a:pt x="554679" y="289864"/>
                  <a:pt x="446887" y="345339"/>
                </a:cubicBezTo>
                <a:cubicBezTo>
                  <a:pt x="438993" y="349398"/>
                  <a:pt x="438543" y="352781"/>
                  <a:pt x="441926" y="360448"/>
                </a:cubicBezTo>
                <a:cubicBezTo>
                  <a:pt x="484997" y="456740"/>
                  <a:pt x="481840" y="552129"/>
                  <a:pt x="433581" y="645715"/>
                </a:cubicBezTo>
                <a:cubicBezTo>
                  <a:pt x="429522" y="653608"/>
                  <a:pt x="429748" y="657216"/>
                  <a:pt x="437640" y="662403"/>
                </a:cubicBezTo>
                <a:cubicBezTo>
                  <a:pt x="530550" y="721937"/>
                  <a:pt x="839270" y="900314"/>
                  <a:pt x="898804" y="933689"/>
                </a:cubicBezTo>
                <a:cubicBezTo>
                  <a:pt x="906696" y="940003"/>
                  <a:pt x="913236" y="935944"/>
                  <a:pt x="920227" y="931659"/>
                </a:cubicBezTo>
                <a:cubicBezTo>
                  <a:pt x="1193317" y="768617"/>
                  <a:pt x="1745587" y="438925"/>
                  <a:pt x="1748743" y="436444"/>
                </a:cubicBezTo>
                <a:cubicBezTo>
                  <a:pt x="1745587" y="435091"/>
                  <a:pt x="1424238" y="286256"/>
                  <a:pt x="1269089" y="208681"/>
                </a:cubicBezTo>
                <a:cubicBezTo>
                  <a:pt x="1258941" y="203720"/>
                  <a:pt x="1251273" y="203720"/>
                  <a:pt x="1240900" y="208230"/>
                </a:cubicBezTo>
                <a:cubicBezTo>
                  <a:pt x="1187003" y="232360"/>
                  <a:pt x="1103340" y="247920"/>
                  <a:pt x="1030952" y="248145"/>
                </a:cubicBezTo>
                <a:cubicBezTo>
                  <a:pt x="951122" y="244988"/>
                  <a:pt x="855732" y="223790"/>
                  <a:pt x="787855" y="180718"/>
                </a:cubicBezTo>
                <a:cubicBezTo>
                  <a:pt x="784923" y="178914"/>
                  <a:pt x="782329" y="177279"/>
                  <a:pt x="779539" y="176602"/>
                </a:cubicBezTo>
                <a:close/>
                <a:moveTo>
                  <a:pt x="1029443" y="0"/>
                </a:moveTo>
                <a:cubicBezTo>
                  <a:pt x="1031247" y="0"/>
                  <a:pt x="1033051" y="0"/>
                  <a:pt x="1034856" y="0"/>
                </a:cubicBezTo>
                <a:cubicBezTo>
                  <a:pt x="1035306" y="677"/>
                  <a:pt x="1035532" y="1578"/>
                  <a:pt x="1036209" y="2030"/>
                </a:cubicBezTo>
                <a:cubicBezTo>
                  <a:pt x="1097321" y="35630"/>
                  <a:pt x="1435808" y="208820"/>
                  <a:pt x="1532551" y="257530"/>
                </a:cubicBezTo>
                <a:cubicBezTo>
                  <a:pt x="1644177" y="313907"/>
                  <a:pt x="1756931" y="368255"/>
                  <a:pt x="1870137" y="421249"/>
                </a:cubicBezTo>
                <a:cubicBezTo>
                  <a:pt x="1966203" y="466125"/>
                  <a:pt x="2063396" y="508746"/>
                  <a:pt x="2161042" y="549788"/>
                </a:cubicBezTo>
                <a:cubicBezTo>
                  <a:pt x="2266128" y="593988"/>
                  <a:pt x="2372116" y="635706"/>
                  <a:pt x="2479007" y="674945"/>
                </a:cubicBezTo>
                <a:cubicBezTo>
                  <a:pt x="2544179" y="698849"/>
                  <a:pt x="2847488" y="798975"/>
                  <a:pt x="2934082" y="825358"/>
                </a:cubicBezTo>
                <a:cubicBezTo>
                  <a:pt x="3015039" y="849939"/>
                  <a:pt x="3385774" y="958634"/>
                  <a:pt x="3386902" y="965399"/>
                </a:cubicBezTo>
                <a:cubicBezTo>
                  <a:pt x="3388254" y="972840"/>
                  <a:pt x="3333907" y="1008696"/>
                  <a:pt x="3333006" y="1011403"/>
                </a:cubicBezTo>
                <a:cubicBezTo>
                  <a:pt x="3355556" y="1018168"/>
                  <a:pt x="3378333" y="1024933"/>
                  <a:pt x="3404266" y="1032826"/>
                </a:cubicBezTo>
                <a:cubicBezTo>
                  <a:pt x="3372694" y="1054249"/>
                  <a:pt x="3343378" y="1073643"/>
                  <a:pt x="3311356" y="1095292"/>
                </a:cubicBezTo>
                <a:cubicBezTo>
                  <a:pt x="3342928" y="1105440"/>
                  <a:pt x="3372018" y="1114685"/>
                  <a:pt x="3403815" y="1124833"/>
                </a:cubicBezTo>
                <a:cubicBezTo>
                  <a:pt x="3372018" y="1146257"/>
                  <a:pt x="3342928" y="1165875"/>
                  <a:pt x="3311356" y="1187074"/>
                </a:cubicBezTo>
                <a:cubicBezTo>
                  <a:pt x="3342928" y="1196995"/>
                  <a:pt x="3371793" y="1206242"/>
                  <a:pt x="3400658" y="1215487"/>
                </a:cubicBezTo>
                <a:cubicBezTo>
                  <a:pt x="3399079" y="1221802"/>
                  <a:pt x="3339094" y="1262167"/>
                  <a:pt x="3311131" y="1276599"/>
                </a:cubicBezTo>
                <a:cubicBezTo>
                  <a:pt x="3312710" y="1281561"/>
                  <a:pt x="3373822" y="1298700"/>
                  <a:pt x="3403363" y="1307946"/>
                </a:cubicBezTo>
                <a:cubicBezTo>
                  <a:pt x="3371793" y="1330045"/>
                  <a:pt x="3342252" y="1350116"/>
                  <a:pt x="3311131" y="1367705"/>
                </a:cubicBezTo>
                <a:cubicBezTo>
                  <a:pt x="3311808" y="1374245"/>
                  <a:pt x="3374274" y="1390481"/>
                  <a:pt x="3403815" y="1399727"/>
                </a:cubicBezTo>
                <a:cubicBezTo>
                  <a:pt x="3372018" y="1420925"/>
                  <a:pt x="3342928" y="1440544"/>
                  <a:pt x="3311131" y="1461967"/>
                </a:cubicBezTo>
                <a:cubicBezTo>
                  <a:pt x="3342477" y="1471890"/>
                  <a:pt x="3371341" y="1480910"/>
                  <a:pt x="3403590" y="1491283"/>
                </a:cubicBezTo>
                <a:cubicBezTo>
                  <a:pt x="3371568" y="1512932"/>
                  <a:pt x="3342026" y="1532776"/>
                  <a:pt x="3310455" y="1553974"/>
                </a:cubicBezTo>
                <a:cubicBezTo>
                  <a:pt x="3341349" y="1563445"/>
                  <a:pt x="3371341" y="1572692"/>
                  <a:pt x="3403590" y="1582839"/>
                </a:cubicBezTo>
                <a:cubicBezTo>
                  <a:pt x="3371793" y="1604263"/>
                  <a:pt x="3342477" y="1623881"/>
                  <a:pt x="3310905" y="1645080"/>
                </a:cubicBezTo>
                <a:cubicBezTo>
                  <a:pt x="3342252" y="1655227"/>
                  <a:pt x="3371116" y="1664473"/>
                  <a:pt x="3399981" y="1673719"/>
                </a:cubicBezTo>
                <a:cubicBezTo>
                  <a:pt x="3399305" y="1679808"/>
                  <a:pt x="2315063" y="2404138"/>
                  <a:pt x="2313258" y="2404138"/>
                </a:cubicBezTo>
                <a:cubicBezTo>
                  <a:pt x="2265902" y="2383392"/>
                  <a:pt x="2056406" y="2296346"/>
                  <a:pt x="1999578" y="2271540"/>
                </a:cubicBezTo>
                <a:cubicBezTo>
                  <a:pt x="1777227" y="2174121"/>
                  <a:pt x="1233528" y="1902835"/>
                  <a:pt x="1185720" y="1877804"/>
                </a:cubicBezTo>
                <a:cubicBezTo>
                  <a:pt x="1013883" y="1787375"/>
                  <a:pt x="506942" y="1502559"/>
                  <a:pt x="433200" y="1458359"/>
                </a:cubicBezTo>
                <a:cubicBezTo>
                  <a:pt x="386295" y="1430396"/>
                  <a:pt x="168906" y="1296895"/>
                  <a:pt x="107117" y="1257658"/>
                </a:cubicBezTo>
                <a:cubicBezTo>
                  <a:pt x="74868" y="1237136"/>
                  <a:pt x="42395" y="1217291"/>
                  <a:pt x="10373" y="1196770"/>
                </a:cubicBezTo>
                <a:cubicBezTo>
                  <a:pt x="-1805" y="1189103"/>
                  <a:pt x="-1353" y="1179857"/>
                  <a:pt x="11276" y="1173543"/>
                </a:cubicBezTo>
                <a:cubicBezTo>
                  <a:pt x="24580" y="1166778"/>
                  <a:pt x="37659" y="1159561"/>
                  <a:pt x="51416" y="1153247"/>
                </a:cubicBezTo>
                <a:cubicBezTo>
                  <a:pt x="64721" y="1147158"/>
                  <a:pt x="64947" y="1141070"/>
                  <a:pt x="52543" y="1132726"/>
                </a:cubicBezTo>
                <a:cubicBezTo>
                  <a:pt x="38787" y="1123480"/>
                  <a:pt x="25032" y="1114235"/>
                  <a:pt x="10599" y="1105890"/>
                </a:cubicBezTo>
                <a:cubicBezTo>
                  <a:pt x="-2481" y="1098223"/>
                  <a:pt x="-2030" y="1087399"/>
                  <a:pt x="11276" y="1079957"/>
                </a:cubicBezTo>
                <a:cubicBezTo>
                  <a:pt x="23904" y="1072740"/>
                  <a:pt x="37209" y="1066878"/>
                  <a:pt x="50288" y="1060112"/>
                </a:cubicBezTo>
                <a:cubicBezTo>
                  <a:pt x="63819" y="1053347"/>
                  <a:pt x="63819" y="1051092"/>
                  <a:pt x="51867" y="1042748"/>
                </a:cubicBezTo>
                <a:cubicBezTo>
                  <a:pt x="39239" y="1033953"/>
                  <a:pt x="25482" y="1026511"/>
                  <a:pt x="12854" y="1017491"/>
                </a:cubicBezTo>
                <a:cubicBezTo>
                  <a:pt x="-3608" y="1005765"/>
                  <a:pt x="-2706" y="995617"/>
                  <a:pt x="15335" y="986146"/>
                </a:cubicBezTo>
                <a:cubicBezTo>
                  <a:pt x="28640" y="979155"/>
                  <a:pt x="42170" y="972390"/>
                  <a:pt x="55700" y="965850"/>
                </a:cubicBezTo>
                <a:cubicBezTo>
                  <a:pt x="64270" y="961791"/>
                  <a:pt x="63594" y="957957"/>
                  <a:pt x="56152" y="953222"/>
                </a:cubicBezTo>
                <a:cubicBezTo>
                  <a:pt x="42170" y="944652"/>
                  <a:pt x="28188" y="936083"/>
                  <a:pt x="14433" y="927063"/>
                </a:cubicBezTo>
                <a:cubicBezTo>
                  <a:pt x="-4285" y="914660"/>
                  <a:pt x="-3383" y="903836"/>
                  <a:pt x="16688" y="893462"/>
                </a:cubicBezTo>
                <a:cubicBezTo>
                  <a:pt x="28640" y="887374"/>
                  <a:pt x="40592" y="881510"/>
                  <a:pt x="52318" y="875421"/>
                </a:cubicBezTo>
                <a:cubicBezTo>
                  <a:pt x="63367" y="869784"/>
                  <a:pt x="63594" y="867078"/>
                  <a:pt x="53671" y="860087"/>
                </a:cubicBezTo>
                <a:cubicBezTo>
                  <a:pt x="40592" y="850841"/>
                  <a:pt x="26610" y="843174"/>
                  <a:pt x="13306" y="834379"/>
                </a:cubicBezTo>
                <a:cubicBezTo>
                  <a:pt x="-2932" y="823780"/>
                  <a:pt x="-2481" y="811829"/>
                  <a:pt x="14659" y="802808"/>
                </a:cubicBezTo>
                <a:cubicBezTo>
                  <a:pt x="27738" y="795817"/>
                  <a:pt x="41042" y="789729"/>
                  <a:pt x="53896" y="782963"/>
                </a:cubicBezTo>
                <a:cubicBezTo>
                  <a:pt x="63819" y="777776"/>
                  <a:pt x="64044" y="774620"/>
                  <a:pt x="54347" y="768531"/>
                </a:cubicBezTo>
                <a:cubicBezTo>
                  <a:pt x="41268" y="760187"/>
                  <a:pt x="27963" y="752519"/>
                  <a:pt x="15109" y="743725"/>
                </a:cubicBezTo>
                <a:cubicBezTo>
                  <a:pt x="-3834" y="730871"/>
                  <a:pt x="-3158" y="720497"/>
                  <a:pt x="16688" y="710124"/>
                </a:cubicBezTo>
                <a:cubicBezTo>
                  <a:pt x="27287" y="704712"/>
                  <a:pt x="38111" y="699525"/>
                  <a:pt x="48710" y="694113"/>
                </a:cubicBezTo>
                <a:cubicBezTo>
                  <a:pt x="64495" y="685995"/>
                  <a:pt x="64721" y="683515"/>
                  <a:pt x="49160" y="673817"/>
                </a:cubicBezTo>
                <a:cubicBezTo>
                  <a:pt x="39464" y="667729"/>
                  <a:pt x="13079" y="651493"/>
                  <a:pt x="9923" y="649012"/>
                </a:cubicBezTo>
                <a:cubicBezTo>
                  <a:pt x="-1579" y="639540"/>
                  <a:pt x="-1128" y="630971"/>
                  <a:pt x="11276" y="622627"/>
                </a:cubicBezTo>
                <a:cubicBezTo>
                  <a:pt x="24580" y="613607"/>
                  <a:pt x="39464" y="607518"/>
                  <a:pt x="53446" y="600077"/>
                </a:cubicBezTo>
                <a:cubicBezTo>
                  <a:pt x="64044" y="594664"/>
                  <a:pt x="64044" y="592635"/>
                  <a:pt x="54573" y="586095"/>
                </a:cubicBezTo>
                <a:cubicBezTo>
                  <a:pt x="42621" y="577751"/>
                  <a:pt x="4285" y="552720"/>
                  <a:pt x="0" y="545278"/>
                </a:cubicBezTo>
                <a:cubicBezTo>
                  <a:pt x="0" y="544376"/>
                  <a:pt x="0" y="543474"/>
                  <a:pt x="0" y="542572"/>
                </a:cubicBezTo>
                <a:cubicBezTo>
                  <a:pt x="8795" y="530394"/>
                  <a:pt x="20973" y="524757"/>
                  <a:pt x="34277" y="520472"/>
                </a:cubicBezTo>
                <a:cubicBezTo>
                  <a:pt x="27287" y="517766"/>
                  <a:pt x="20296" y="515285"/>
                  <a:pt x="14433" y="510099"/>
                </a:cubicBezTo>
                <a:cubicBezTo>
                  <a:pt x="5412" y="501981"/>
                  <a:pt x="5638" y="494088"/>
                  <a:pt x="16012" y="487774"/>
                </a:cubicBezTo>
                <a:cubicBezTo>
                  <a:pt x="27738" y="480557"/>
                  <a:pt x="1016815" y="4736"/>
                  <a:pt x="1029443" y="0"/>
                </a:cubicBezTo>
                <a:close/>
              </a:path>
            </a:pathLst>
          </a:custGeom>
          <a:solidFill>
            <a:schemeClr val="accent1"/>
          </a:solidFill>
          <a:ln w="241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grpSp>
        <p:nvGrpSpPr>
          <p:cNvPr id="1184" name="Group 1183">
            <a:extLst>
              <a:ext uri="{FF2B5EF4-FFF2-40B4-BE49-F238E27FC236}">
                <a16:creationId xmlns:a16="http://schemas.microsoft.com/office/drawing/2014/main" id="{CB81F950-81FB-4171-AF43-E2B58A728BFA}"/>
              </a:ext>
            </a:extLst>
          </p:cNvPr>
          <p:cNvGrpSpPr/>
          <p:nvPr/>
        </p:nvGrpSpPr>
        <p:grpSpPr>
          <a:xfrm>
            <a:off x="1076117" y="2298215"/>
            <a:ext cx="9537996" cy="4324613"/>
            <a:chOff x="1076117" y="2298215"/>
            <a:chExt cx="9537996" cy="4324613"/>
          </a:xfrm>
        </p:grpSpPr>
        <p:sp>
          <p:nvSpPr>
            <p:cNvPr id="1159" name="Block Arc 37">
              <a:extLst>
                <a:ext uri="{FF2B5EF4-FFF2-40B4-BE49-F238E27FC236}">
                  <a16:creationId xmlns:a16="http://schemas.microsoft.com/office/drawing/2014/main" id="{7B1DC84A-0E99-4925-83A1-D5E331160AB7}"/>
                </a:ext>
              </a:extLst>
            </p:cNvPr>
            <p:cNvSpPr/>
            <p:nvPr/>
          </p:nvSpPr>
          <p:spPr>
            <a:xfrm rot="15748868" flipH="1">
              <a:off x="1585008" y="4418421"/>
              <a:ext cx="928184" cy="492082"/>
            </a:xfrm>
            <a:custGeom>
              <a:avLst/>
              <a:gdLst>
                <a:gd name="connsiteX0" fmla="*/ 985614 w 985614"/>
                <a:gd name="connsiteY0" fmla="*/ 500458 h 509038"/>
                <a:gd name="connsiteX1" fmla="*/ 851805 w 985614"/>
                <a:gd name="connsiteY1" fmla="*/ 509038 h 509038"/>
                <a:gd name="connsiteX2" fmla="*/ 231 w 985614"/>
                <a:gd name="connsiteY2" fmla="*/ 111177 h 509038"/>
                <a:gd name="connsiteX3" fmla="*/ 0 w 985614"/>
                <a:gd name="connsiteY3" fmla="*/ 3 h 509038"/>
                <a:gd name="connsiteX4" fmla="*/ 985614 w 985614"/>
                <a:gd name="connsiteY4" fmla="*/ 500458 h 509038"/>
                <a:gd name="connsiteX0" fmla="*/ 980221 w 980221"/>
                <a:gd name="connsiteY0" fmla="*/ 519670 h 519670"/>
                <a:gd name="connsiteX1" fmla="*/ 851805 w 980221"/>
                <a:gd name="connsiteY1" fmla="*/ 509038 h 519670"/>
                <a:gd name="connsiteX2" fmla="*/ 231 w 980221"/>
                <a:gd name="connsiteY2" fmla="*/ 111177 h 519670"/>
                <a:gd name="connsiteX3" fmla="*/ 0 w 980221"/>
                <a:gd name="connsiteY3" fmla="*/ 3 h 519670"/>
                <a:gd name="connsiteX4" fmla="*/ 980221 w 980221"/>
                <a:gd name="connsiteY4" fmla="*/ 519670 h 519670"/>
                <a:gd name="connsiteX0" fmla="*/ 980221 w 980221"/>
                <a:gd name="connsiteY0" fmla="*/ 519670 h 519670"/>
                <a:gd name="connsiteX1" fmla="*/ 851805 w 980221"/>
                <a:gd name="connsiteY1" fmla="*/ 509038 h 519670"/>
                <a:gd name="connsiteX2" fmla="*/ 231 w 980221"/>
                <a:gd name="connsiteY2" fmla="*/ 111177 h 519670"/>
                <a:gd name="connsiteX3" fmla="*/ 0 w 980221"/>
                <a:gd name="connsiteY3" fmla="*/ 3 h 519670"/>
                <a:gd name="connsiteX4" fmla="*/ 980221 w 980221"/>
                <a:gd name="connsiteY4" fmla="*/ 519670 h 519670"/>
                <a:gd name="connsiteX0" fmla="*/ 980221 w 980221"/>
                <a:gd name="connsiteY0" fmla="*/ 519670 h 519670"/>
                <a:gd name="connsiteX1" fmla="*/ 851805 w 980221"/>
                <a:gd name="connsiteY1" fmla="*/ 509038 h 519670"/>
                <a:gd name="connsiteX2" fmla="*/ 231 w 980221"/>
                <a:gd name="connsiteY2" fmla="*/ 111177 h 519670"/>
                <a:gd name="connsiteX3" fmla="*/ 0 w 980221"/>
                <a:gd name="connsiteY3" fmla="*/ 3 h 519670"/>
                <a:gd name="connsiteX4" fmla="*/ 980221 w 980221"/>
                <a:gd name="connsiteY4" fmla="*/ 519670 h 519670"/>
                <a:gd name="connsiteX0" fmla="*/ 980221 w 980221"/>
                <a:gd name="connsiteY0" fmla="*/ 519670 h 519670"/>
                <a:gd name="connsiteX1" fmla="*/ 851805 w 980221"/>
                <a:gd name="connsiteY1" fmla="*/ 509038 h 519670"/>
                <a:gd name="connsiteX2" fmla="*/ 231 w 980221"/>
                <a:gd name="connsiteY2" fmla="*/ 111177 h 519670"/>
                <a:gd name="connsiteX3" fmla="*/ 0 w 980221"/>
                <a:gd name="connsiteY3" fmla="*/ 3 h 519670"/>
                <a:gd name="connsiteX4" fmla="*/ 980221 w 980221"/>
                <a:gd name="connsiteY4" fmla="*/ 519670 h 519670"/>
                <a:gd name="connsiteX0" fmla="*/ 980221 w 980221"/>
                <a:gd name="connsiteY0" fmla="*/ 519670 h 519670"/>
                <a:gd name="connsiteX1" fmla="*/ 851805 w 980221"/>
                <a:gd name="connsiteY1" fmla="*/ 509038 h 519670"/>
                <a:gd name="connsiteX2" fmla="*/ 231 w 980221"/>
                <a:gd name="connsiteY2" fmla="*/ 111177 h 519670"/>
                <a:gd name="connsiteX3" fmla="*/ 0 w 980221"/>
                <a:gd name="connsiteY3" fmla="*/ 3 h 519670"/>
                <a:gd name="connsiteX4" fmla="*/ 980221 w 980221"/>
                <a:gd name="connsiteY4" fmla="*/ 519670 h 519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80221" h="519670">
                  <a:moveTo>
                    <a:pt x="980221" y="519670"/>
                  </a:moveTo>
                  <a:cubicBezTo>
                    <a:pt x="936484" y="514390"/>
                    <a:pt x="896993" y="499225"/>
                    <a:pt x="851805" y="509038"/>
                  </a:cubicBezTo>
                  <a:cubicBezTo>
                    <a:pt x="761601" y="313880"/>
                    <a:pt x="331813" y="110489"/>
                    <a:pt x="231" y="111177"/>
                  </a:cubicBezTo>
                  <a:lnTo>
                    <a:pt x="0" y="3"/>
                  </a:lnTo>
                  <a:cubicBezTo>
                    <a:pt x="392438" y="-812"/>
                    <a:pt x="883859" y="210406"/>
                    <a:pt x="980221" y="51967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60" name="Freeform 36">
              <a:extLst>
                <a:ext uri="{FF2B5EF4-FFF2-40B4-BE49-F238E27FC236}">
                  <a16:creationId xmlns:a16="http://schemas.microsoft.com/office/drawing/2014/main" id="{DFBA6319-21C0-4D3F-8F13-B525A11139A7}"/>
                </a:ext>
              </a:extLst>
            </p:cNvPr>
            <p:cNvSpPr>
              <a:spLocks/>
            </p:cNvSpPr>
            <p:nvPr userDrawn="1"/>
          </p:nvSpPr>
          <p:spPr bwMode="auto">
            <a:xfrm rot="21447214">
              <a:off x="1076117" y="3413328"/>
              <a:ext cx="1407732" cy="829212"/>
            </a:xfrm>
            <a:custGeom>
              <a:avLst/>
              <a:gdLst/>
              <a:ahLst/>
              <a:cxnLst/>
              <a:rect l="l" t="t" r="r" b="b"/>
              <a:pathLst>
                <a:path w="1255887" h="739769">
                  <a:moveTo>
                    <a:pt x="0" y="0"/>
                  </a:moveTo>
                  <a:lnTo>
                    <a:pt x="101935" y="0"/>
                  </a:lnTo>
                  <a:lnTo>
                    <a:pt x="126181" y="48492"/>
                  </a:lnTo>
                  <a:lnTo>
                    <a:pt x="165558" y="135996"/>
                  </a:lnTo>
                  <a:lnTo>
                    <a:pt x="194726" y="204540"/>
                  </a:lnTo>
                  <a:lnTo>
                    <a:pt x="223893" y="276001"/>
                  </a:lnTo>
                  <a:lnTo>
                    <a:pt x="255978" y="341629"/>
                  </a:lnTo>
                  <a:lnTo>
                    <a:pt x="288062" y="408715"/>
                  </a:lnTo>
                  <a:lnTo>
                    <a:pt x="327439" y="467050"/>
                  </a:lnTo>
                  <a:lnTo>
                    <a:pt x="369732" y="522469"/>
                  </a:lnTo>
                  <a:lnTo>
                    <a:pt x="423693" y="567679"/>
                  </a:lnTo>
                  <a:lnTo>
                    <a:pt x="452861" y="588097"/>
                  </a:lnTo>
                  <a:lnTo>
                    <a:pt x="489320" y="612889"/>
                  </a:lnTo>
                  <a:lnTo>
                    <a:pt x="528697" y="631848"/>
                  </a:lnTo>
                  <a:lnTo>
                    <a:pt x="573907" y="646432"/>
                  </a:lnTo>
                  <a:lnTo>
                    <a:pt x="622034" y="655183"/>
                  </a:lnTo>
                  <a:lnTo>
                    <a:pt x="674536" y="649349"/>
                  </a:lnTo>
                  <a:lnTo>
                    <a:pt x="741622" y="628932"/>
                  </a:lnTo>
                  <a:lnTo>
                    <a:pt x="799957" y="599764"/>
                  </a:lnTo>
                  <a:lnTo>
                    <a:pt x="849543" y="561846"/>
                  </a:lnTo>
                  <a:lnTo>
                    <a:pt x="894753" y="519552"/>
                  </a:lnTo>
                  <a:lnTo>
                    <a:pt x="935588" y="469967"/>
                  </a:lnTo>
                  <a:lnTo>
                    <a:pt x="969131" y="416007"/>
                  </a:lnTo>
                  <a:lnTo>
                    <a:pt x="998298" y="357671"/>
                  </a:lnTo>
                  <a:lnTo>
                    <a:pt x="1027466" y="296419"/>
                  </a:lnTo>
                  <a:lnTo>
                    <a:pt x="1053717" y="236625"/>
                  </a:lnTo>
                  <a:lnTo>
                    <a:pt x="1081427" y="175372"/>
                  </a:lnTo>
                  <a:lnTo>
                    <a:pt x="1107678" y="111203"/>
                  </a:lnTo>
                  <a:lnTo>
                    <a:pt x="1159187" y="0"/>
                  </a:lnTo>
                  <a:lnTo>
                    <a:pt x="1255887" y="0"/>
                  </a:lnTo>
                  <a:lnTo>
                    <a:pt x="1250600" y="10574"/>
                  </a:lnTo>
                  <a:lnTo>
                    <a:pt x="1218515" y="74743"/>
                  </a:lnTo>
                  <a:lnTo>
                    <a:pt x="1186431" y="140371"/>
                  </a:lnTo>
                  <a:lnTo>
                    <a:pt x="1160180" y="207457"/>
                  </a:lnTo>
                  <a:lnTo>
                    <a:pt x="1131012" y="273084"/>
                  </a:lnTo>
                  <a:lnTo>
                    <a:pt x="1101844" y="337254"/>
                  </a:lnTo>
                  <a:lnTo>
                    <a:pt x="1072676" y="399964"/>
                  </a:lnTo>
                  <a:lnTo>
                    <a:pt x="1040592" y="458300"/>
                  </a:lnTo>
                  <a:lnTo>
                    <a:pt x="1004132" y="515177"/>
                  </a:lnTo>
                  <a:lnTo>
                    <a:pt x="964755" y="567679"/>
                  </a:lnTo>
                  <a:lnTo>
                    <a:pt x="919545" y="615806"/>
                  </a:lnTo>
                  <a:lnTo>
                    <a:pt x="868502" y="655183"/>
                  </a:lnTo>
                  <a:lnTo>
                    <a:pt x="810166" y="690184"/>
                  </a:lnTo>
                  <a:lnTo>
                    <a:pt x="744539" y="719352"/>
                  </a:lnTo>
                  <a:lnTo>
                    <a:pt x="670161" y="736852"/>
                  </a:lnTo>
                  <a:lnTo>
                    <a:pt x="605991" y="739769"/>
                  </a:lnTo>
                  <a:lnTo>
                    <a:pt x="544739" y="732477"/>
                  </a:lnTo>
                  <a:lnTo>
                    <a:pt x="489320" y="710601"/>
                  </a:lnTo>
                  <a:lnTo>
                    <a:pt x="436818" y="687267"/>
                  </a:lnTo>
                  <a:lnTo>
                    <a:pt x="391608" y="658099"/>
                  </a:lnTo>
                  <a:lnTo>
                    <a:pt x="353690" y="631848"/>
                  </a:lnTo>
                  <a:lnTo>
                    <a:pt x="308480" y="591013"/>
                  </a:lnTo>
                  <a:lnTo>
                    <a:pt x="269103" y="544345"/>
                  </a:lnTo>
                  <a:lnTo>
                    <a:pt x="237019" y="490385"/>
                  </a:lnTo>
                  <a:lnTo>
                    <a:pt x="207851" y="434966"/>
                  </a:lnTo>
                  <a:lnTo>
                    <a:pt x="181600" y="376630"/>
                  </a:lnTo>
                  <a:lnTo>
                    <a:pt x="155349" y="315378"/>
                  </a:lnTo>
                  <a:lnTo>
                    <a:pt x="115972" y="227874"/>
                  </a:lnTo>
                  <a:lnTo>
                    <a:pt x="70762" y="140371"/>
                  </a:lnTo>
                  <a:lnTo>
                    <a:pt x="25552" y="52868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61" name="Freeform: Shape 1160">
              <a:extLst>
                <a:ext uri="{FF2B5EF4-FFF2-40B4-BE49-F238E27FC236}">
                  <a16:creationId xmlns:a16="http://schemas.microsoft.com/office/drawing/2014/main" id="{BD9232A3-4E09-4D93-A605-34E066D2512B}"/>
                </a:ext>
              </a:extLst>
            </p:cNvPr>
            <p:cNvSpPr>
              <a:spLocks/>
            </p:cNvSpPr>
            <p:nvPr userDrawn="1"/>
          </p:nvSpPr>
          <p:spPr bwMode="auto">
            <a:xfrm rot="21447214">
              <a:off x="1889856" y="2298215"/>
              <a:ext cx="668871" cy="1098102"/>
            </a:xfrm>
            <a:custGeom>
              <a:avLst/>
              <a:gdLst>
                <a:gd name="connsiteX0" fmla="*/ 115151 w 706370"/>
                <a:gd name="connsiteY0" fmla="*/ 0 h 1159665"/>
                <a:gd name="connsiteX1" fmla="*/ 164992 w 706370"/>
                <a:gd name="connsiteY1" fmla="*/ 13750 h 1159665"/>
                <a:gd name="connsiteX2" fmla="*/ 218271 w 706370"/>
                <a:gd name="connsiteY2" fmla="*/ 34374 h 1159665"/>
                <a:gd name="connsiteX3" fmla="*/ 266393 w 706370"/>
                <a:gd name="connsiteY3" fmla="*/ 56716 h 1159665"/>
                <a:gd name="connsiteX4" fmla="*/ 309359 w 706370"/>
                <a:gd name="connsiteY4" fmla="*/ 75622 h 1159665"/>
                <a:gd name="connsiteX5" fmla="*/ 374668 w 706370"/>
                <a:gd name="connsiteY5" fmla="*/ 109995 h 1159665"/>
                <a:gd name="connsiteX6" fmla="*/ 443414 w 706370"/>
                <a:gd name="connsiteY6" fmla="*/ 156398 h 1159665"/>
                <a:gd name="connsiteX7" fmla="*/ 507006 w 706370"/>
                <a:gd name="connsiteY7" fmla="*/ 209677 h 1159665"/>
                <a:gd name="connsiteX8" fmla="*/ 562003 w 706370"/>
                <a:gd name="connsiteY8" fmla="*/ 274986 h 1159665"/>
                <a:gd name="connsiteX9" fmla="*/ 611844 w 706370"/>
                <a:gd name="connsiteY9" fmla="*/ 350607 h 1159665"/>
                <a:gd name="connsiteX10" fmla="*/ 653092 w 706370"/>
                <a:gd name="connsiteY10" fmla="*/ 434821 h 1159665"/>
                <a:gd name="connsiteX11" fmla="*/ 684028 w 706370"/>
                <a:gd name="connsiteY11" fmla="*/ 525910 h 1159665"/>
                <a:gd name="connsiteX12" fmla="*/ 702933 w 706370"/>
                <a:gd name="connsiteY12" fmla="*/ 622155 h 1159665"/>
                <a:gd name="connsiteX13" fmla="*/ 706370 w 706370"/>
                <a:gd name="connsiteY13" fmla="*/ 728712 h 1159665"/>
                <a:gd name="connsiteX14" fmla="*/ 694340 w 706370"/>
                <a:gd name="connsiteY14" fmla="*/ 838706 h 1159665"/>
                <a:gd name="connsiteX15" fmla="*/ 671997 w 706370"/>
                <a:gd name="connsiteY15" fmla="*/ 931514 h 1159665"/>
                <a:gd name="connsiteX16" fmla="*/ 641061 w 706370"/>
                <a:gd name="connsiteY16" fmla="*/ 1015727 h 1159665"/>
                <a:gd name="connsiteX17" fmla="*/ 606688 w 706370"/>
                <a:gd name="connsiteY17" fmla="*/ 1096505 h 1159665"/>
                <a:gd name="connsiteX18" fmla="*/ 575108 w 706370"/>
                <a:gd name="connsiteY18" fmla="*/ 1159665 h 1159665"/>
                <a:gd name="connsiteX19" fmla="*/ 461150 w 706370"/>
                <a:gd name="connsiteY19" fmla="*/ 1159665 h 1159665"/>
                <a:gd name="connsiteX20" fmla="*/ 584346 w 706370"/>
                <a:gd name="connsiteY20" fmla="*/ 893703 h 1159665"/>
                <a:gd name="connsiteX21" fmla="*/ 596376 w 706370"/>
                <a:gd name="connsiteY21" fmla="*/ 819800 h 1159665"/>
                <a:gd name="connsiteX22" fmla="*/ 599813 w 706370"/>
                <a:gd name="connsiteY22" fmla="*/ 737305 h 1159665"/>
                <a:gd name="connsiteX23" fmla="*/ 596376 w 706370"/>
                <a:gd name="connsiteY23" fmla="*/ 653091 h 1159665"/>
                <a:gd name="connsiteX24" fmla="*/ 584346 w 706370"/>
                <a:gd name="connsiteY24" fmla="*/ 575751 h 1159665"/>
                <a:gd name="connsiteX25" fmla="*/ 565440 w 706370"/>
                <a:gd name="connsiteY25" fmla="*/ 500130 h 1159665"/>
                <a:gd name="connsiteX26" fmla="*/ 543098 w 706370"/>
                <a:gd name="connsiteY26" fmla="*/ 431383 h 1159665"/>
                <a:gd name="connsiteX27" fmla="*/ 515599 w 706370"/>
                <a:gd name="connsiteY27" fmla="*/ 378106 h 1159665"/>
                <a:gd name="connsiteX28" fmla="*/ 469195 w 706370"/>
                <a:gd name="connsiteY28" fmla="*/ 316234 h 1159665"/>
                <a:gd name="connsiteX29" fmla="*/ 412479 w 706370"/>
                <a:gd name="connsiteY29" fmla="*/ 254362 h 1159665"/>
                <a:gd name="connsiteX30" fmla="*/ 343732 w 706370"/>
                <a:gd name="connsiteY30" fmla="*/ 201083 h 1159665"/>
                <a:gd name="connsiteX31" fmla="*/ 266393 w 706370"/>
                <a:gd name="connsiteY31" fmla="*/ 156398 h 1159665"/>
                <a:gd name="connsiteX32" fmla="*/ 183897 w 706370"/>
                <a:gd name="connsiteY32" fmla="*/ 132337 h 1159665"/>
                <a:gd name="connsiteX33" fmla="*/ 152961 w 706370"/>
                <a:gd name="connsiteY33" fmla="*/ 128899 h 1159665"/>
                <a:gd name="connsiteX34" fmla="*/ 125463 w 706370"/>
                <a:gd name="connsiteY34" fmla="*/ 137493 h 1159665"/>
                <a:gd name="connsiteX35" fmla="*/ 94527 w 706370"/>
                <a:gd name="connsiteY35" fmla="*/ 144368 h 1159665"/>
                <a:gd name="connsiteX36" fmla="*/ 61872 w 706370"/>
                <a:gd name="connsiteY36" fmla="*/ 152961 h 1159665"/>
                <a:gd name="connsiteX37" fmla="*/ 27499 w 706370"/>
                <a:gd name="connsiteY37" fmla="*/ 151243 h 1159665"/>
                <a:gd name="connsiteX38" fmla="*/ 12031 w 706370"/>
                <a:gd name="connsiteY38" fmla="*/ 132337 h 1159665"/>
                <a:gd name="connsiteX39" fmla="*/ 3438 w 706370"/>
                <a:gd name="connsiteY39" fmla="*/ 103120 h 1159665"/>
                <a:gd name="connsiteX40" fmla="*/ 0 w 706370"/>
                <a:gd name="connsiteY40" fmla="*/ 72184 h 1159665"/>
                <a:gd name="connsiteX41" fmla="*/ 6875 w 706370"/>
                <a:gd name="connsiteY41" fmla="*/ 41248 h 1159665"/>
                <a:gd name="connsiteX42" fmla="*/ 12031 w 706370"/>
                <a:gd name="connsiteY42" fmla="*/ 13750 h 1159665"/>
                <a:gd name="connsiteX43" fmla="*/ 61872 w 706370"/>
                <a:gd name="connsiteY43" fmla="*/ 0 h 11596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706370" h="1159665">
                  <a:moveTo>
                    <a:pt x="115151" y="0"/>
                  </a:moveTo>
                  <a:lnTo>
                    <a:pt x="164992" y="13750"/>
                  </a:lnTo>
                  <a:lnTo>
                    <a:pt x="218271" y="34374"/>
                  </a:lnTo>
                  <a:lnTo>
                    <a:pt x="266393" y="56716"/>
                  </a:lnTo>
                  <a:lnTo>
                    <a:pt x="309359" y="75622"/>
                  </a:lnTo>
                  <a:lnTo>
                    <a:pt x="374668" y="109995"/>
                  </a:lnTo>
                  <a:lnTo>
                    <a:pt x="443414" y="156398"/>
                  </a:lnTo>
                  <a:lnTo>
                    <a:pt x="507006" y="209677"/>
                  </a:lnTo>
                  <a:lnTo>
                    <a:pt x="562003" y="274986"/>
                  </a:lnTo>
                  <a:lnTo>
                    <a:pt x="611844" y="350607"/>
                  </a:lnTo>
                  <a:lnTo>
                    <a:pt x="653092" y="434821"/>
                  </a:lnTo>
                  <a:lnTo>
                    <a:pt x="684028" y="525910"/>
                  </a:lnTo>
                  <a:lnTo>
                    <a:pt x="702933" y="622155"/>
                  </a:lnTo>
                  <a:lnTo>
                    <a:pt x="706370" y="728712"/>
                  </a:lnTo>
                  <a:lnTo>
                    <a:pt x="694340" y="838706"/>
                  </a:lnTo>
                  <a:lnTo>
                    <a:pt x="671997" y="931514"/>
                  </a:lnTo>
                  <a:lnTo>
                    <a:pt x="641061" y="1015727"/>
                  </a:lnTo>
                  <a:lnTo>
                    <a:pt x="606688" y="1096505"/>
                  </a:lnTo>
                  <a:lnTo>
                    <a:pt x="575108" y="1159665"/>
                  </a:lnTo>
                  <a:lnTo>
                    <a:pt x="461150" y="1159665"/>
                  </a:lnTo>
                  <a:lnTo>
                    <a:pt x="584346" y="893703"/>
                  </a:lnTo>
                  <a:lnTo>
                    <a:pt x="596376" y="819800"/>
                  </a:lnTo>
                  <a:lnTo>
                    <a:pt x="599813" y="737305"/>
                  </a:lnTo>
                  <a:lnTo>
                    <a:pt x="596376" y="653091"/>
                  </a:lnTo>
                  <a:lnTo>
                    <a:pt x="584346" y="575751"/>
                  </a:lnTo>
                  <a:lnTo>
                    <a:pt x="565440" y="500130"/>
                  </a:lnTo>
                  <a:lnTo>
                    <a:pt x="543098" y="431383"/>
                  </a:lnTo>
                  <a:lnTo>
                    <a:pt x="515599" y="378106"/>
                  </a:lnTo>
                  <a:lnTo>
                    <a:pt x="469195" y="316234"/>
                  </a:lnTo>
                  <a:lnTo>
                    <a:pt x="412479" y="254362"/>
                  </a:lnTo>
                  <a:lnTo>
                    <a:pt x="343732" y="201083"/>
                  </a:lnTo>
                  <a:lnTo>
                    <a:pt x="266393" y="156398"/>
                  </a:lnTo>
                  <a:lnTo>
                    <a:pt x="183897" y="132337"/>
                  </a:lnTo>
                  <a:lnTo>
                    <a:pt x="152961" y="128899"/>
                  </a:lnTo>
                  <a:lnTo>
                    <a:pt x="125463" y="137493"/>
                  </a:lnTo>
                  <a:lnTo>
                    <a:pt x="94527" y="144368"/>
                  </a:lnTo>
                  <a:lnTo>
                    <a:pt x="61872" y="152961"/>
                  </a:lnTo>
                  <a:lnTo>
                    <a:pt x="27499" y="151243"/>
                  </a:lnTo>
                  <a:lnTo>
                    <a:pt x="12031" y="132337"/>
                  </a:lnTo>
                  <a:lnTo>
                    <a:pt x="3438" y="103120"/>
                  </a:lnTo>
                  <a:lnTo>
                    <a:pt x="0" y="72184"/>
                  </a:lnTo>
                  <a:lnTo>
                    <a:pt x="6875" y="41248"/>
                  </a:lnTo>
                  <a:lnTo>
                    <a:pt x="12031" y="13750"/>
                  </a:lnTo>
                  <a:lnTo>
                    <a:pt x="61872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62" name="Block Arc 41">
              <a:extLst>
                <a:ext uri="{FF2B5EF4-FFF2-40B4-BE49-F238E27FC236}">
                  <a16:creationId xmlns:a16="http://schemas.microsoft.com/office/drawing/2014/main" id="{4FD1C624-EEB9-4E26-B13F-8EDA6AEC8C71}"/>
                </a:ext>
              </a:extLst>
            </p:cNvPr>
            <p:cNvSpPr/>
            <p:nvPr/>
          </p:nvSpPr>
          <p:spPr>
            <a:xfrm>
              <a:off x="2829278" y="4433651"/>
              <a:ext cx="1658599" cy="1658599"/>
            </a:xfrm>
            <a:prstGeom prst="blockArc">
              <a:avLst>
                <a:gd name="adj1" fmla="val 5406166"/>
                <a:gd name="adj2" fmla="val 9674859"/>
                <a:gd name="adj3" fmla="val 6705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63" name="직사각형 41">
              <a:extLst>
                <a:ext uri="{FF2B5EF4-FFF2-40B4-BE49-F238E27FC236}">
                  <a16:creationId xmlns:a16="http://schemas.microsoft.com/office/drawing/2014/main" id="{23C6072E-B8D7-437A-9555-CB8177E5AE2C}"/>
                </a:ext>
              </a:extLst>
            </p:cNvPr>
            <p:cNvSpPr/>
            <p:nvPr/>
          </p:nvSpPr>
          <p:spPr>
            <a:xfrm>
              <a:off x="3621103" y="5979126"/>
              <a:ext cx="4663440" cy="113124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164" name="그룹 44">
              <a:extLst>
                <a:ext uri="{FF2B5EF4-FFF2-40B4-BE49-F238E27FC236}">
                  <a16:creationId xmlns:a16="http://schemas.microsoft.com/office/drawing/2014/main" id="{B49899EA-0090-4281-B137-FE8888DE278B}"/>
                </a:ext>
              </a:extLst>
            </p:cNvPr>
            <p:cNvGrpSpPr/>
            <p:nvPr/>
          </p:nvGrpSpPr>
          <p:grpSpPr>
            <a:xfrm flipH="1">
              <a:off x="7410795" y="4392174"/>
              <a:ext cx="3203318" cy="1700075"/>
              <a:chOff x="2039773" y="4652378"/>
              <a:chExt cx="3382906" cy="1795387"/>
            </a:xfrm>
          </p:grpSpPr>
          <p:sp>
            <p:nvSpPr>
              <p:cNvPr id="1169" name="Block Arc 41">
                <a:extLst>
                  <a:ext uri="{FF2B5EF4-FFF2-40B4-BE49-F238E27FC236}">
                    <a16:creationId xmlns:a16="http://schemas.microsoft.com/office/drawing/2014/main" id="{B69456A8-E8AA-49A8-B68E-98FF7875314E}"/>
                  </a:ext>
                </a:extLst>
              </p:cNvPr>
              <p:cNvSpPr/>
              <p:nvPr/>
            </p:nvSpPr>
            <p:spPr>
              <a:xfrm>
                <a:off x="2039773" y="4652378"/>
                <a:ext cx="1751585" cy="1751586"/>
              </a:xfrm>
              <a:prstGeom prst="blockArc">
                <a:avLst>
                  <a:gd name="adj1" fmla="val 16679288"/>
                  <a:gd name="adj2" fmla="val 21521393"/>
                  <a:gd name="adj3" fmla="val 6620"/>
                </a:avLst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70" name="Block Arc 41">
                <a:extLst>
                  <a:ext uri="{FF2B5EF4-FFF2-40B4-BE49-F238E27FC236}">
                    <a16:creationId xmlns:a16="http://schemas.microsoft.com/office/drawing/2014/main" id="{6CB8647C-3994-4A2F-9A9E-2A24A914F155}"/>
                  </a:ext>
                </a:extLst>
              </p:cNvPr>
              <p:cNvSpPr/>
              <p:nvPr/>
            </p:nvSpPr>
            <p:spPr>
              <a:xfrm>
                <a:off x="3671094" y="4696180"/>
                <a:ext cx="1751585" cy="1751585"/>
              </a:xfrm>
              <a:prstGeom prst="blockArc">
                <a:avLst>
                  <a:gd name="adj1" fmla="val 5406166"/>
                  <a:gd name="adj2" fmla="val 11112902"/>
                  <a:gd name="adj3" fmla="val 6724"/>
                </a:avLst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165" name="Block Arc 41">
              <a:extLst>
                <a:ext uri="{FF2B5EF4-FFF2-40B4-BE49-F238E27FC236}">
                  <a16:creationId xmlns:a16="http://schemas.microsoft.com/office/drawing/2014/main" id="{444A5553-974C-4CBF-AF27-35D86488E3AC}"/>
                </a:ext>
              </a:extLst>
            </p:cNvPr>
            <p:cNvSpPr/>
            <p:nvPr/>
          </p:nvSpPr>
          <p:spPr>
            <a:xfrm>
              <a:off x="1380771" y="4964229"/>
              <a:ext cx="1658599" cy="1658599"/>
            </a:xfrm>
            <a:prstGeom prst="blockArc">
              <a:avLst>
                <a:gd name="adj1" fmla="val 16679288"/>
                <a:gd name="adj2" fmla="val 20366881"/>
                <a:gd name="adj3" fmla="val 6656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166" name="그룹 45">
              <a:extLst>
                <a:ext uri="{FF2B5EF4-FFF2-40B4-BE49-F238E27FC236}">
                  <a16:creationId xmlns:a16="http://schemas.microsoft.com/office/drawing/2014/main" id="{A73A9945-087F-4CCE-94B5-B698F66CAB90}"/>
                </a:ext>
              </a:extLst>
            </p:cNvPr>
            <p:cNvGrpSpPr/>
            <p:nvPr/>
          </p:nvGrpSpPr>
          <p:grpSpPr>
            <a:xfrm>
              <a:off x="9647261" y="4066985"/>
              <a:ext cx="650377" cy="650377"/>
              <a:chOff x="5151701" y="3281109"/>
              <a:chExt cx="686839" cy="686839"/>
            </a:xfrm>
          </p:grpSpPr>
          <p:sp>
            <p:nvSpPr>
              <p:cNvPr id="1167" name="Oval 39">
                <a:extLst>
                  <a:ext uri="{FF2B5EF4-FFF2-40B4-BE49-F238E27FC236}">
                    <a16:creationId xmlns:a16="http://schemas.microsoft.com/office/drawing/2014/main" id="{60265B0B-0AE3-473B-9054-B5E787DA8FA4}"/>
                  </a:ext>
                </a:extLst>
              </p:cNvPr>
              <p:cNvSpPr/>
              <p:nvPr userDrawn="1"/>
            </p:nvSpPr>
            <p:spPr>
              <a:xfrm>
                <a:off x="5273238" y="3402645"/>
                <a:ext cx="443765" cy="443765"/>
              </a:xfrm>
              <a:prstGeom prst="ellipse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68" name="Block Arc 42">
                <a:extLst>
                  <a:ext uri="{FF2B5EF4-FFF2-40B4-BE49-F238E27FC236}">
                    <a16:creationId xmlns:a16="http://schemas.microsoft.com/office/drawing/2014/main" id="{319AB198-A63F-488C-8EA2-97635E956342}"/>
                  </a:ext>
                </a:extLst>
              </p:cNvPr>
              <p:cNvSpPr/>
              <p:nvPr userDrawn="1"/>
            </p:nvSpPr>
            <p:spPr>
              <a:xfrm rot="16200000">
                <a:off x="5151701" y="3281109"/>
                <a:ext cx="686839" cy="686839"/>
              </a:xfrm>
              <a:prstGeom prst="donut">
                <a:avLst>
                  <a:gd name="adj" fmla="val 9849"/>
                </a:avLst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1171" name="TextBox 1170">
            <a:extLst>
              <a:ext uri="{FF2B5EF4-FFF2-40B4-BE49-F238E27FC236}">
                <a16:creationId xmlns:a16="http://schemas.microsoft.com/office/drawing/2014/main" id="{5273C938-5168-415E-AA44-0D85F89336E1}"/>
              </a:ext>
            </a:extLst>
          </p:cNvPr>
          <p:cNvSpPr txBox="1"/>
          <p:nvPr/>
        </p:nvSpPr>
        <p:spPr>
          <a:xfrm>
            <a:off x="3401511" y="1739367"/>
            <a:ext cx="1312726" cy="101566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6000" b="1" dirty="0">
                <a:solidFill>
                  <a:schemeClr val="accent3"/>
                </a:solidFill>
                <a:cs typeface="Arial" pitchFamily="34" charset="0"/>
              </a:rPr>
              <a:t>80</a:t>
            </a:r>
            <a:r>
              <a:rPr lang="en-US" altLang="ko-KR" sz="2400" b="1" dirty="0">
                <a:solidFill>
                  <a:schemeClr val="accent3"/>
                </a:solidFill>
                <a:cs typeface="Arial" pitchFamily="34" charset="0"/>
              </a:rPr>
              <a:t>%</a:t>
            </a:r>
            <a:endParaRPr lang="ko-KR" altLang="en-US" sz="24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1172" name="TextBox 1171">
            <a:extLst>
              <a:ext uri="{FF2B5EF4-FFF2-40B4-BE49-F238E27FC236}">
                <a16:creationId xmlns:a16="http://schemas.microsoft.com/office/drawing/2014/main" id="{BB8E04B3-10FE-45A2-A8C8-0E4069520B1D}"/>
              </a:ext>
            </a:extLst>
          </p:cNvPr>
          <p:cNvSpPr txBox="1"/>
          <p:nvPr/>
        </p:nvSpPr>
        <p:spPr>
          <a:xfrm>
            <a:off x="4693624" y="1975050"/>
            <a:ext cx="52369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accent1"/>
                </a:solidFill>
                <a:cs typeface="Arial" pitchFamily="34" charset="0"/>
              </a:rPr>
              <a:t>You can simply impress your audience and add a unique zing and appeal to your Presentations. Get a modern PowerPoint  Presentation that is beautifully designed. </a:t>
            </a:r>
          </a:p>
        </p:txBody>
      </p:sp>
      <p:grpSp>
        <p:nvGrpSpPr>
          <p:cNvPr id="1173" name="Group 93">
            <a:extLst>
              <a:ext uri="{FF2B5EF4-FFF2-40B4-BE49-F238E27FC236}">
                <a16:creationId xmlns:a16="http://schemas.microsoft.com/office/drawing/2014/main" id="{7944A00A-C50D-4240-9EEA-557E49040C86}"/>
              </a:ext>
            </a:extLst>
          </p:cNvPr>
          <p:cNvGrpSpPr/>
          <p:nvPr/>
        </p:nvGrpSpPr>
        <p:grpSpPr>
          <a:xfrm>
            <a:off x="3426052" y="3713188"/>
            <a:ext cx="1869057" cy="1867217"/>
            <a:chOff x="-475010" y="1042169"/>
            <a:chExt cx="3859356" cy="1867217"/>
          </a:xfrm>
        </p:grpSpPr>
        <p:sp>
          <p:nvSpPr>
            <p:cNvPr id="1174" name="TextBox 1173">
              <a:extLst>
                <a:ext uri="{FF2B5EF4-FFF2-40B4-BE49-F238E27FC236}">
                  <a16:creationId xmlns:a16="http://schemas.microsoft.com/office/drawing/2014/main" id="{9FC2CBC3-7DB9-4E23-9BAE-625ABEA52DCA}"/>
                </a:ext>
              </a:extLst>
            </p:cNvPr>
            <p:cNvSpPr txBox="1"/>
            <p:nvPr/>
          </p:nvSpPr>
          <p:spPr>
            <a:xfrm>
              <a:off x="-475010" y="1042169"/>
              <a:ext cx="385935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4"/>
                  </a:solidFill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  <p:sp>
          <p:nvSpPr>
            <p:cNvPr id="1175" name="TextBox 1174">
              <a:extLst>
                <a:ext uri="{FF2B5EF4-FFF2-40B4-BE49-F238E27FC236}">
                  <a16:creationId xmlns:a16="http://schemas.microsoft.com/office/drawing/2014/main" id="{EE410708-75FC-4728-B931-249E6755BA91}"/>
                </a:ext>
              </a:extLst>
            </p:cNvPr>
            <p:cNvSpPr txBox="1"/>
            <p:nvPr/>
          </p:nvSpPr>
          <p:spPr>
            <a:xfrm>
              <a:off x="-460975" y="1339726"/>
              <a:ext cx="3845321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I hope and I believe that this Template will your Time, Money and Reputation. Easy to change colors, photos and Text. </a:t>
              </a:r>
            </a:p>
          </p:txBody>
        </p:sp>
      </p:grpSp>
      <p:grpSp>
        <p:nvGrpSpPr>
          <p:cNvPr id="1176" name="Group 96">
            <a:extLst>
              <a:ext uri="{FF2B5EF4-FFF2-40B4-BE49-F238E27FC236}">
                <a16:creationId xmlns:a16="http://schemas.microsoft.com/office/drawing/2014/main" id="{09BF393F-FD11-4C39-934B-28B4A3C8C7CD}"/>
              </a:ext>
            </a:extLst>
          </p:cNvPr>
          <p:cNvGrpSpPr/>
          <p:nvPr/>
        </p:nvGrpSpPr>
        <p:grpSpPr>
          <a:xfrm>
            <a:off x="5724683" y="3713188"/>
            <a:ext cx="1869057" cy="1867217"/>
            <a:chOff x="-475010" y="1042169"/>
            <a:chExt cx="3859356" cy="1867217"/>
          </a:xfrm>
        </p:grpSpPr>
        <p:sp>
          <p:nvSpPr>
            <p:cNvPr id="1177" name="TextBox 1176">
              <a:extLst>
                <a:ext uri="{FF2B5EF4-FFF2-40B4-BE49-F238E27FC236}">
                  <a16:creationId xmlns:a16="http://schemas.microsoft.com/office/drawing/2014/main" id="{993828A9-C86C-414A-AC38-F31021734BF2}"/>
                </a:ext>
              </a:extLst>
            </p:cNvPr>
            <p:cNvSpPr txBox="1"/>
            <p:nvPr/>
          </p:nvSpPr>
          <p:spPr>
            <a:xfrm>
              <a:off x="-475010" y="1042169"/>
              <a:ext cx="385935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3"/>
                  </a:solidFill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  <p:sp>
          <p:nvSpPr>
            <p:cNvPr id="1178" name="TextBox 1177">
              <a:extLst>
                <a:ext uri="{FF2B5EF4-FFF2-40B4-BE49-F238E27FC236}">
                  <a16:creationId xmlns:a16="http://schemas.microsoft.com/office/drawing/2014/main" id="{E5163221-C543-4C8B-9397-AB661F3A70CF}"/>
                </a:ext>
              </a:extLst>
            </p:cNvPr>
            <p:cNvSpPr txBox="1"/>
            <p:nvPr/>
          </p:nvSpPr>
          <p:spPr>
            <a:xfrm>
              <a:off x="-460975" y="1339726"/>
              <a:ext cx="3845321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I hope and I believe that this Template will your Time, Money and Reputation. Easy to change colors, photos and Text. </a:t>
              </a:r>
            </a:p>
          </p:txBody>
        </p:sp>
      </p:grpSp>
      <p:sp>
        <p:nvSpPr>
          <p:cNvPr id="1179" name="TextBox 1178">
            <a:extLst>
              <a:ext uri="{FF2B5EF4-FFF2-40B4-BE49-F238E27FC236}">
                <a16:creationId xmlns:a16="http://schemas.microsoft.com/office/drawing/2014/main" id="{D38DBBC0-7BC0-4593-9808-8A088E7C96CB}"/>
              </a:ext>
            </a:extLst>
          </p:cNvPr>
          <p:cNvSpPr txBox="1"/>
          <p:nvPr/>
        </p:nvSpPr>
        <p:spPr>
          <a:xfrm>
            <a:off x="3431550" y="2580110"/>
            <a:ext cx="649906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Get a modern PowerPoint  Presentation that is beautifully designed. </a:t>
            </a:r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Easy to change colors, photos and Text.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 hope and I believe that this Template will your Time, Money and Reputation. Easy to change colors, photos and Text. Get a modern PowerPoint  Presentation that is beautifully designed. </a:t>
            </a: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11267</TotalTime>
  <Words>198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40</cp:revision>
  <dcterms:created xsi:type="dcterms:W3CDTF">2018-02-18T19:39:47Z</dcterms:created>
  <dcterms:modified xsi:type="dcterms:W3CDTF">2021-04-16T08:14:39Z</dcterms:modified>
</cp:coreProperties>
</file>