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60" name="Rounded Rectangle 5">
            <a:extLst>
              <a:ext uri="{FF2B5EF4-FFF2-40B4-BE49-F238E27FC236}">
                <a16:creationId xmlns:a16="http://schemas.microsoft.com/office/drawing/2014/main" id="{57165D26-47C0-4856-8DFC-B03EBCCCBF64}"/>
              </a:ext>
            </a:extLst>
          </p:cNvPr>
          <p:cNvSpPr/>
          <p:nvPr/>
        </p:nvSpPr>
        <p:spPr>
          <a:xfrm flipH="1">
            <a:off x="3677723" y="2416091"/>
            <a:ext cx="469566" cy="38736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1" name="Rectangle 9">
            <a:extLst>
              <a:ext uri="{FF2B5EF4-FFF2-40B4-BE49-F238E27FC236}">
                <a16:creationId xmlns:a16="http://schemas.microsoft.com/office/drawing/2014/main" id="{FCA935FC-6D2A-4CCC-A52F-124FE1B3986F}"/>
              </a:ext>
            </a:extLst>
          </p:cNvPr>
          <p:cNvSpPr/>
          <p:nvPr/>
        </p:nvSpPr>
        <p:spPr>
          <a:xfrm>
            <a:off x="7903032" y="2345587"/>
            <a:ext cx="464818" cy="464061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2" name="Freeform 18">
            <a:extLst>
              <a:ext uri="{FF2B5EF4-FFF2-40B4-BE49-F238E27FC236}">
                <a16:creationId xmlns:a16="http://schemas.microsoft.com/office/drawing/2014/main" id="{64542FC3-DAB2-4FF1-90AF-8921CF86D135}"/>
              </a:ext>
            </a:extLst>
          </p:cNvPr>
          <p:cNvSpPr/>
          <p:nvPr/>
        </p:nvSpPr>
        <p:spPr>
          <a:xfrm>
            <a:off x="1477072" y="2336262"/>
            <a:ext cx="561316" cy="45302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3" name="Block Arc 25">
            <a:extLst>
              <a:ext uri="{FF2B5EF4-FFF2-40B4-BE49-F238E27FC236}">
                <a16:creationId xmlns:a16="http://schemas.microsoft.com/office/drawing/2014/main" id="{2DD5464F-8A40-4CE7-B791-556E1D644794}"/>
              </a:ext>
            </a:extLst>
          </p:cNvPr>
          <p:cNvSpPr/>
          <p:nvPr/>
        </p:nvSpPr>
        <p:spPr>
          <a:xfrm>
            <a:off x="5798345" y="2256625"/>
            <a:ext cx="384284" cy="555173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64" name="Oval 32">
            <a:extLst>
              <a:ext uri="{FF2B5EF4-FFF2-40B4-BE49-F238E27FC236}">
                <a16:creationId xmlns:a16="http://schemas.microsoft.com/office/drawing/2014/main" id="{9EFB4B2F-609C-4684-B907-941F9F3A8740}"/>
              </a:ext>
            </a:extLst>
          </p:cNvPr>
          <p:cNvSpPr/>
          <p:nvPr/>
        </p:nvSpPr>
        <p:spPr>
          <a:xfrm>
            <a:off x="9994513" y="2356495"/>
            <a:ext cx="498300" cy="497646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65" name="Group 1564">
            <a:extLst>
              <a:ext uri="{FF2B5EF4-FFF2-40B4-BE49-F238E27FC236}">
                <a16:creationId xmlns:a16="http://schemas.microsoft.com/office/drawing/2014/main" id="{2D4897F7-3B90-456D-BE09-181938203DC0}"/>
              </a:ext>
            </a:extLst>
          </p:cNvPr>
          <p:cNvGrpSpPr/>
          <p:nvPr/>
        </p:nvGrpSpPr>
        <p:grpSpPr>
          <a:xfrm>
            <a:off x="924402" y="1793513"/>
            <a:ext cx="1625824" cy="2058540"/>
            <a:chOff x="1855960" y="2688879"/>
            <a:chExt cx="1819747" cy="2304076"/>
          </a:xfrm>
          <a:solidFill>
            <a:schemeClr val="accent6"/>
          </a:solidFill>
        </p:grpSpPr>
        <p:sp>
          <p:nvSpPr>
            <p:cNvPr id="1566" name="Block Arc 1565">
              <a:extLst>
                <a:ext uri="{FF2B5EF4-FFF2-40B4-BE49-F238E27FC236}">
                  <a16:creationId xmlns:a16="http://schemas.microsoft.com/office/drawing/2014/main" id="{5F4315CB-F1D5-4D5D-8B25-6F2479622AA9}"/>
                </a:ext>
              </a:extLst>
            </p:cNvPr>
            <p:cNvSpPr/>
            <p:nvPr/>
          </p:nvSpPr>
          <p:spPr>
            <a:xfrm>
              <a:off x="1855960" y="2688879"/>
              <a:ext cx="1819747" cy="1819747"/>
            </a:xfrm>
            <a:prstGeom prst="blockArc">
              <a:avLst>
                <a:gd name="adj1" fmla="val 5392028"/>
                <a:gd name="adj2" fmla="val 1102371"/>
                <a:gd name="adj3" fmla="val 136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67" name="Arrow: Down 1566">
              <a:extLst>
                <a:ext uri="{FF2B5EF4-FFF2-40B4-BE49-F238E27FC236}">
                  <a16:creationId xmlns:a16="http://schemas.microsoft.com/office/drawing/2014/main" id="{75E23283-9419-436D-9523-586BC8F58B10}"/>
                </a:ext>
              </a:extLst>
            </p:cNvPr>
            <p:cNvSpPr/>
            <p:nvPr/>
          </p:nvSpPr>
          <p:spPr>
            <a:xfrm>
              <a:off x="2525916" y="4268708"/>
              <a:ext cx="479834" cy="724247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8" name="Group 1567">
            <a:extLst>
              <a:ext uri="{FF2B5EF4-FFF2-40B4-BE49-F238E27FC236}">
                <a16:creationId xmlns:a16="http://schemas.microsoft.com/office/drawing/2014/main" id="{624FE794-84FF-4187-A7D8-F81202E39863}"/>
              </a:ext>
            </a:extLst>
          </p:cNvPr>
          <p:cNvGrpSpPr/>
          <p:nvPr/>
        </p:nvGrpSpPr>
        <p:grpSpPr>
          <a:xfrm>
            <a:off x="3052552" y="1793513"/>
            <a:ext cx="1625824" cy="2058540"/>
            <a:chOff x="1855960" y="2688879"/>
            <a:chExt cx="1819747" cy="2304076"/>
          </a:xfrm>
        </p:grpSpPr>
        <p:sp>
          <p:nvSpPr>
            <p:cNvPr id="1569" name="Block Arc 1568">
              <a:extLst>
                <a:ext uri="{FF2B5EF4-FFF2-40B4-BE49-F238E27FC236}">
                  <a16:creationId xmlns:a16="http://schemas.microsoft.com/office/drawing/2014/main" id="{701861CD-2BA7-46C1-9549-75806B029A1B}"/>
                </a:ext>
              </a:extLst>
            </p:cNvPr>
            <p:cNvSpPr/>
            <p:nvPr/>
          </p:nvSpPr>
          <p:spPr>
            <a:xfrm>
              <a:off x="1855960" y="2688879"/>
              <a:ext cx="1819747" cy="1819747"/>
            </a:xfrm>
            <a:prstGeom prst="blockArc">
              <a:avLst>
                <a:gd name="adj1" fmla="val 5392028"/>
                <a:gd name="adj2" fmla="val 1102368"/>
                <a:gd name="adj3" fmla="val 1369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0" name="Arrow: Down 1569">
              <a:extLst>
                <a:ext uri="{FF2B5EF4-FFF2-40B4-BE49-F238E27FC236}">
                  <a16:creationId xmlns:a16="http://schemas.microsoft.com/office/drawing/2014/main" id="{370546CA-349B-4EFC-B26B-47C38491B051}"/>
                </a:ext>
              </a:extLst>
            </p:cNvPr>
            <p:cNvSpPr/>
            <p:nvPr/>
          </p:nvSpPr>
          <p:spPr>
            <a:xfrm>
              <a:off x="2525916" y="4268708"/>
              <a:ext cx="479834" cy="724247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1" name="Group 1570">
            <a:extLst>
              <a:ext uri="{FF2B5EF4-FFF2-40B4-BE49-F238E27FC236}">
                <a16:creationId xmlns:a16="http://schemas.microsoft.com/office/drawing/2014/main" id="{E2ABFBF5-AA4C-43A8-B8D5-8BBD46E432DD}"/>
              </a:ext>
            </a:extLst>
          </p:cNvPr>
          <p:cNvGrpSpPr/>
          <p:nvPr/>
        </p:nvGrpSpPr>
        <p:grpSpPr>
          <a:xfrm>
            <a:off x="5180702" y="1793513"/>
            <a:ext cx="1625824" cy="2058540"/>
            <a:chOff x="1855960" y="2688879"/>
            <a:chExt cx="1819747" cy="2304076"/>
          </a:xfrm>
          <a:solidFill>
            <a:schemeClr val="accent2"/>
          </a:solidFill>
        </p:grpSpPr>
        <p:sp>
          <p:nvSpPr>
            <p:cNvPr id="1572" name="Block Arc 1571">
              <a:extLst>
                <a:ext uri="{FF2B5EF4-FFF2-40B4-BE49-F238E27FC236}">
                  <a16:creationId xmlns:a16="http://schemas.microsoft.com/office/drawing/2014/main" id="{70AC86FB-C020-478D-AB24-B2350C8538B7}"/>
                </a:ext>
              </a:extLst>
            </p:cNvPr>
            <p:cNvSpPr/>
            <p:nvPr/>
          </p:nvSpPr>
          <p:spPr>
            <a:xfrm>
              <a:off x="1855960" y="2688879"/>
              <a:ext cx="1819747" cy="1819747"/>
            </a:xfrm>
            <a:prstGeom prst="blockArc">
              <a:avLst>
                <a:gd name="adj1" fmla="val 5392028"/>
                <a:gd name="adj2" fmla="val 1232045"/>
                <a:gd name="adj3" fmla="val 126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3" name="Arrow: Down 1572">
              <a:extLst>
                <a:ext uri="{FF2B5EF4-FFF2-40B4-BE49-F238E27FC236}">
                  <a16:creationId xmlns:a16="http://schemas.microsoft.com/office/drawing/2014/main" id="{27BBB23B-AFD4-4A91-AEE2-A7BB7807D1A1}"/>
                </a:ext>
              </a:extLst>
            </p:cNvPr>
            <p:cNvSpPr/>
            <p:nvPr/>
          </p:nvSpPr>
          <p:spPr>
            <a:xfrm>
              <a:off x="2525916" y="4268708"/>
              <a:ext cx="479834" cy="724247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4" name="Group 1573">
            <a:extLst>
              <a:ext uri="{FF2B5EF4-FFF2-40B4-BE49-F238E27FC236}">
                <a16:creationId xmlns:a16="http://schemas.microsoft.com/office/drawing/2014/main" id="{44391D9A-7577-4E07-834F-E4FD52C91EC0}"/>
              </a:ext>
            </a:extLst>
          </p:cNvPr>
          <p:cNvGrpSpPr/>
          <p:nvPr/>
        </p:nvGrpSpPr>
        <p:grpSpPr>
          <a:xfrm>
            <a:off x="7308852" y="1793513"/>
            <a:ext cx="1625824" cy="2058540"/>
            <a:chOff x="1855960" y="2688879"/>
            <a:chExt cx="1819747" cy="2304076"/>
          </a:xfrm>
          <a:solidFill>
            <a:schemeClr val="accent3"/>
          </a:solidFill>
        </p:grpSpPr>
        <p:sp>
          <p:nvSpPr>
            <p:cNvPr id="1575" name="Block Arc 1574">
              <a:extLst>
                <a:ext uri="{FF2B5EF4-FFF2-40B4-BE49-F238E27FC236}">
                  <a16:creationId xmlns:a16="http://schemas.microsoft.com/office/drawing/2014/main" id="{848C9D99-EAD7-478A-9F96-C39BFE7845DD}"/>
                </a:ext>
              </a:extLst>
            </p:cNvPr>
            <p:cNvSpPr/>
            <p:nvPr/>
          </p:nvSpPr>
          <p:spPr>
            <a:xfrm>
              <a:off x="1855960" y="2688879"/>
              <a:ext cx="1819747" cy="1819747"/>
            </a:xfrm>
            <a:prstGeom prst="blockArc">
              <a:avLst>
                <a:gd name="adj1" fmla="val 5392028"/>
                <a:gd name="adj2" fmla="val 1102368"/>
                <a:gd name="adj3" fmla="val 136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6" name="Arrow: Down 1575">
              <a:extLst>
                <a:ext uri="{FF2B5EF4-FFF2-40B4-BE49-F238E27FC236}">
                  <a16:creationId xmlns:a16="http://schemas.microsoft.com/office/drawing/2014/main" id="{FA956F7A-88EE-42DF-A1D4-1E71DC8D8935}"/>
                </a:ext>
              </a:extLst>
            </p:cNvPr>
            <p:cNvSpPr/>
            <p:nvPr/>
          </p:nvSpPr>
          <p:spPr>
            <a:xfrm>
              <a:off x="2525916" y="4268708"/>
              <a:ext cx="479834" cy="724247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7" name="Group 1576">
            <a:extLst>
              <a:ext uri="{FF2B5EF4-FFF2-40B4-BE49-F238E27FC236}">
                <a16:creationId xmlns:a16="http://schemas.microsoft.com/office/drawing/2014/main" id="{BF4AAE33-50FF-41AD-81B4-35D5D5946171}"/>
              </a:ext>
            </a:extLst>
          </p:cNvPr>
          <p:cNvGrpSpPr/>
          <p:nvPr/>
        </p:nvGrpSpPr>
        <p:grpSpPr>
          <a:xfrm>
            <a:off x="9437001" y="1793513"/>
            <a:ext cx="1625824" cy="2058540"/>
            <a:chOff x="1855960" y="2688879"/>
            <a:chExt cx="1819747" cy="2304076"/>
          </a:xfrm>
          <a:solidFill>
            <a:schemeClr val="accent4"/>
          </a:solidFill>
        </p:grpSpPr>
        <p:sp>
          <p:nvSpPr>
            <p:cNvPr id="1578" name="Block Arc 1577">
              <a:extLst>
                <a:ext uri="{FF2B5EF4-FFF2-40B4-BE49-F238E27FC236}">
                  <a16:creationId xmlns:a16="http://schemas.microsoft.com/office/drawing/2014/main" id="{270DCCF8-511B-4C56-B0C3-7A8BFA0AE715}"/>
                </a:ext>
              </a:extLst>
            </p:cNvPr>
            <p:cNvSpPr/>
            <p:nvPr/>
          </p:nvSpPr>
          <p:spPr>
            <a:xfrm>
              <a:off x="1855960" y="2688879"/>
              <a:ext cx="1819747" cy="1819747"/>
            </a:xfrm>
            <a:prstGeom prst="blockArc">
              <a:avLst>
                <a:gd name="adj1" fmla="val 5392028"/>
                <a:gd name="adj2" fmla="val 1102368"/>
                <a:gd name="adj3" fmla="val 136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9" name="Arrow: Down 1578">
              <a:extLst>
                <a:ext uri="{FF2B5EF4-FFF2-40B4-BE49-F238E27FC236}">
                  <a16:creationId xmlns:a16="http://schemas.microsoft.com/office/drawing/2014/main" id="{6C54AAC0-3EE8-4166-B7F6-F404649EEEC6}"/>
                </a:ext>
              </a:extLst>
            </p:cNvPr>
            <p:cNvSpPr/>
            <p:nvPr/>
          </p:nvSpPr>
          <p:spPr>
            <a:xfrm>
              <a:off x="2525916" y="4268708"/>
              <a:ext cx="479834" cy="724247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0" name="Group 1579">
            <a:extLst>
              <a:ext uri="{FF2B5EF4-FFF2-40B4-BE49-F238E27FC236}">
                <a16:creationId xmlns:a16="http://schemas.microsoft.com/office/drawing/2014/main" id="{313580CD-1FB1-4BB4-97DE-8B3F16BFA451}"/>
              </a:ext>
            </a:extLst>
          </p:cNvPr>
          <p:cNvGrpSpPr/>
          <p:nvPr/>
        </p:nvGrpSpPr>
        <p:grpSpPr>
          <a:xfrm>
            <a:off x="955801" y="4267755"/>
            <a:ext cx="1563024" cy="1877437"/>
            <a:chOff x="1829656" y="4528906"/>
            <a:chExt cx="2691170" cy="1877437"/>
          </a:xfrm>
        </p:grpSpPr>
        <p:sp>
          <p:nvSpPr>
            <p:cNvPr id="1581" name="TextBox 1580">
              <a:extLst>
                <a:ext uri="{FF2B5EF4-FFF2-40B4-BE49-F238E27FC236}">
                  <a16:creationId xmlns:a16="http://schemas.microsoft.com/office/drawing/2014/main" id="{34161B85-46F6-4BB7-92A5-0C8DD869B1B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2" name="TextBox 1581">
              <a:extLst>
                <a:ext uri="{FF2B5EF4-FFF2-40B4-BE49-F238E27FC236}">
                  <a16:creationId xmlns:a16="http://schemas.microsoft.com/office/drawing/2014/main" id="{AD6A5598-9915-4A8C-A676-0B44E3B62B97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3" name="Group 1582">
            <a:extLst>
              <a:ext uri="{FF2B5EF4-FFF2-40B4-BE49-F238E27FC236}">
                <a16:creationId xmlns:a16="http://schemas.microsoft.com/office/drawing/2014/main" id="{BB9D1F65-B204-4F61-BE18-765C4F278438}"/>
              </a:ext>
            </a:extLst>
          </p:cNvPr>
          <p:cNvGrpSpPr/>
          <p:nvPr/>
        </p:nvGrpSpPr>
        <p:grpSpPr>
          <a:xfrm>
            <a:off x="3082388" y="4267755"/>
            <a:ext cx="1563024" cy="1877437"/>
            <a:chOff x="1829656" y="4528906"/>
            <a:chExt cx="2691170" cy="1877437"/>
          </a:xfrm>
        </p:grpSpPr>
        <p:sp>
          <p:nvSpPr>
            <p:cNvPr id="1584" name="TextBox 1583">
              <a:extLst>
                <a:ext uri="{FF2B5EF4-FFF2-40B4-BE49-F238E27FC236}">
                  <a16:creationId xmlns:a16="http://schemas.microsoft.com/office/drawing/2014/main" id="{B5D50C2F-293E-4D65-B049-7A792C0B9483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5" name="TextBox 1584">
              <a:extLst>
                <a:ext uri="{FF2B5EF4-FFF2-40B4-BE49-F238E27FC236}">
                  <a16:creationId xmlns:a16="http://schemas.microsoft.com/office/drawing/2014/main" id="{EFA5CBAB-C40E-4109-8774-D5988889A59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6" name="Group 1585">
            <a:extLst>
              <a:ext uri="{FF2B5EF4-FFF2-40B4-BE49-F238E27FC236}">
                <a16:creationId xmlns:a16="http://schemas.microsoft.com/office/drawing/2014/main" id="{D0232344-255C-45CC-834C-DF63E83A0559}"/>
              </a:ext>
            </a:extLst>
          </p:cNvPr>
          <p:cNvGrpSpPr/>
          <p:nvPr/>
        </p:nvGrpSpPr>
        <p:grpSpPr>
          <a:xfrm>
            <a:off x="5208975" y="4267755"/>
            <a:ext cx="1563024" cy="1877437"/>
            <a:chOff x="1829656" y="4528906"/>
            <a:chExt cx="2691170" cy="1877437"/>
          </a:xfrm>
        </p:grpSpPr>
        <p:sp>
          <p:nvSpPr>
            <p:cNvPr id="1587" name="TextBox 1586">
              <a:extLst>
                <a:ext uri="{FF2B5EF4-FFF2-40B4-BE49-F238E27FC236}">
                  <a16:creationId xmlns:a16="http://schemas.microsoft.com/office/drawing/2014/main" id="{9F549EAD-C1B9-4C6C-9985-3EB67F8D0A38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id="{FE7C5933-D995-4BAB-BA64-435AD6968597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9" name="Group 1588">
            <a:extLst>
              <a:ext uri="{FF2B5EF4-FFF2-40B4-BE49-F238E27FC236}">
                <a16:creationId xmlns:a16="http://schemas.microsoft.com/office/drawing/2014/main" id="{CD6D958C-5CC5-4E38-9634-FA957D7CB3E0}"/>
              </a:ext>
            </a:extLst>
          </p:cNvPr>
          <p:cNvGrpSpPr/>
          <p:nvPr/>
        </p:nvGrpSpPr>
        <p:grpSpPr>
          <a:xfrm>
            <a:off x="7335562" y="4267755"/>
            <a:ext cx="1563024" cy="1877437"/>
            <a:chOff x="1829656" y="4528906"/>
            <a:chExt cx="2691170" cy="1877437"/>
          </a:xfrm>
        </p:grpSpPr>
        <p:sp>
          <p:nvSpPr>
            <p:cNvPr id="1590" name="TextBox 1589">
              <a:extLst>
                <a:ext uri="{FF2B5EF4-FFF2-40B4-BE49-F238E27FC236}">
                  <a16:creationId xmlns:a16="http://schemas.microsoft.com/office/drawing/2014/main" id="{70C50DD0-4A3E-4F8E-8A69-45BE91F72E7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1" name="TextBox 1590">
              <a:extLst>
                <a:ext uri="{FF2B5EF4-FFF2-40B4-BE49-F238E27FC236}">
                  <a16:creationId xmlns:a16="http://schemas.microsoft.com/office/drawing/2014/main" id="{C6626ED9-5B42-434F-894D-FFCBB674F98D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2" name="Group 1591">
            <a:extLst>
              <a:ext uri="{FF2B5EF4-FFF2-40B4-BE49-F238E27FC236}">
                <a16:creationId xmlns:a16="http://schemas.microsoft.com/office/drawing/2014/main" id="{F499E943-9758-45BE-96E9-BEA03F98F877}"/>
              </a:ext>
            </a:extLst>
          </p:cNvPr>
          <p:cNvGrpSpPr/>
          <p:nvPr/>
        </p:nvGrpSpPr>
        <p:grpSpPr>
          <a:xfrm>
            <a:off x="9462151" y="4267755"/>
            <a:ext cx="1563024" cy="1877437"/>
            <a:chOff x="1829656" y="4528906"/>
            <a:chExt cx="2691170" cy="1877437"/>
          </a:xfrm>
        </p:grpSpPr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id="{41439757-FB14-41D2-9B27-19D424A4C3E3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4" name="TextBox 1593">
              <a:extLst>
                <a:ext uri="{FF2B5EF4-FFF2-40B4-BE49-F238E27FC236}">
                  <a16:creationId xmlns:a16="http://schemas.microsoft.com/office/drawing/2014/main" id="{92426869-696B-4073-AC56-2ADECC9B87E0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95" name="TextBox 1594">
            <a:extLst>
              <a:ext uri="{FF2B5EF4-FFF2-40B4-BE49-F238E27FC236}">
                <a16:creationId xmlns:a16="http://schemas.microsoft.com/office/drawing/2014/main" id="{BBA32ECE-3A36-4EA3-B7D0-C914C7CAE623}"/>
              </a:ext>
            </a:extLst>
          </p:cNvPr>
          <p:cNvSpPr txBox="1"/>
          <p:nvPr/>
        </p:nvSpPr>
        <p:spPr>
          <a:xfrm>
            <a:off x="1681845" y="2789284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596" name="TextBox 1595">
            <a:extLst>
              <a:ext uri="{FF2B5EF4-FFF2-40B4-BE49-F238E27FC236}">
                <a16:creationId xmlns:a16="http://schemas.microsoft.com/office/drawing/2014/main" id="{0A490F61-743B-4409-945F-113D5129D99C}"/>
              </a:ext>
            </a:extLst>
          </p:cNvPr>
          <p:cNvSpPr txBox="1"/>
          <p:nvPr/>
        </p:nvSpPr>
        <p:spPr>
          <a:xfrm>
            <a:off x="3809995" y="2789284"/>
            <a:ext cx="1073154" cy="467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97" name="TextBox 1596">
            <a:extLst>
              <a:ext uri="{FF2B5EF4-FFF2-40B4-BE49-F238E27FC236}">
                <a16:creationId xmlns:a16="http://schemas.microsoft.com/office/drawing/2014/main" id="{BCE9CDE4-D870-4748-82A7-12073B78D2F2}"/>
              </a:ext>
            </a:extLst>
          </p:cNvPr>
          <p:cNvSpPr txBox="1"/>
          <p:nvPr/>
        </p:nvSpPr>
        <p:spPr>
          <a:xfrm>
            <a:off x="5938145" y="2789284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98" name="TextBox 1597">
            <a:extLst>
              <a:ext uri="{FF2B5EF4-FFF2-40B4-BE49-F238E27FC236}">
                <a16:creationId xmlns:a16="http://schemas.microsoft.com/office/drawing/2014/main" id="{E27AADBD-7E41-4AC5-9AF8-713D76E255EB}"/>
              </a:ext>
            </a:extLst>
          </p:cNvPr>
          <p:cNvSpPr txBox="1"/>
          <p:nvPr/>
        </p:nvSpPr>
        <p:spPr>
          <a:xfrm>
            <a:off x="8066295" y="2789284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99" name="TextBox 1598">
            <a:extLst>
              <a:ext uri="{FF2B5EF4-FFF2-40B4-BE49-F238E27FC236}">
                <a16:creationId xmlns:a16="http://schemas.microsoft.com/office/drawing/2014/main" id="{A3156CBE-6658-4FA0-8FAF-0C69202E6EB7}"/>
              </a:ext>
            </a:extLst>
          </p:cNvPr>
          <p:cNvSpPr txBox="1"/>
          <p:nvPr/>
        </p:nvSpPr>
        <p:spPr>
          <a:xfrm>
            <a:off x="10194444" y="2789284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44</cp:revision>
  <dcterms:created xsi:type="dcterms:W3CDTF">2018-02-18T19:39:47Z</dcterms:created>
  <dcterms:modified xsi:type="dcterms:W3CDTF">2021-04-13T03:14:46Z</dcterms:modified>
</cp:coreProperties>
</file>