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0423F870-F972-434D-BF9C-C61E07C82043}"/>
              </a:ext>
            </a:extLst>
          </p:cNvPr>
          <p:cNvSpPr/>
          <p:nvPr/>
        </p:nvSpPr>
        <p:spPr>
          <a:xfrm>
            <a:off x="0" y="3817714"/>
            <a:ext cx="12192000" cy="8503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8840A272-AA97-45E3-B9F5-EE1EB2F32CEB}"/>
              </a:ext>
            </a:extLst>
          </p:cNvPr>
          <p:cNvSpPr/>
          <p:nvPr/>
        </p:nvSpPr>
        <p:spPr>
          <a:xfrm>
            <a:off x="0" y="4665676"/>
            <a:ext cx="12192000" cy="8503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4991F09C-C0AF-486F-B095-463244093468}"/>
              </a:ext>
            </a:extLst>
          </p:cNvPr>
          <p:cNvSpPr/>
          <p:nvPr/>
        </p:nvSpPr>
        <p:spPr>
          <a:xfrm>
            <a:off x="0" y="5513638"/>
            <a:ext cx="12192000" cy="8503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CE7495EA-B107-4DEE-A1A1-FABC97D0CBA2}"/>
              </a:ext>
            </a:extLst>
          </p:cNvPr>
          <p:cNvSpPr/>
          <p:nvPr/>
        </p:nvSpPr>
        <p:spPr>
          <a:xfrm>
            <a:off x="0" y="2969752"/>
            <a:ext cx="12192000" cy="8503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0" name="Graphic 23">
            <a:extLst>
              <a:ext uri="{FF2B5EF4-FFF2-40B4-BE49-F238E27FC236}">
                <a16:creationId xmlns:a16="http://schemas.microsoft.com/office/drawing/2014/main" id="{8CB723FB-74D6-4B8E-983A-E82813288CF8}"/>
              </a:ext>
            </a:extLst>
          </p:cNvPr>
          <p:cNvGrpSpPr/>
          <p:nvPr/>
        </p:nvGrpSpPr>
        <p:grpSpPr>
          <a:xfrm>
            <a:off x="791475" y="2969753"/>
            <a:ext cx="2938860" cy="3378029"/>
            <a:chOff x="3728983" y="3429000"/>
            <a:chExt cx="4561363" cy="2943226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098AB9DD-6346-4CE8-A54E-43739A553F5A}"/>
                </a:ext>
              </a:extLst>
            </p:cNvPr>
            <p:cNvSpPr/>
            <p:nvPr/>
          </p:nvSpPr>
          <p:spPr>
            <a:xfrm>
              <a:off x="5403563" y="5639477"/>
              <a:ext cx="1430968" cy="737215"/>
            </a:xfrm>
            <a:custGeom>
              <a:avLst/>
              <a:gdLst>
                <a:gd name="connsiteX0" fmla="*/ 13633 w 1430968"/>
                <a:gd name="connsiteY0" fmla="*/ 142192 h 737215"/>
                <a:gd name="connsiteX1" fmla="*/ 70077 w 1430968"/>
                <a:gd name="connsiteY1" fmla="*/ 228833 h 737215"/>
                <a:gd name="connsiteX2" fmla="*/ 74281 w 1430968"/>
                <a:gd name="connsiteY2" fmla="*/ 240809 h 737215"/>
                <a:gd name="connsiteX3" fmla="*/ 92247 w 1430968"/>
                <a:gd name="connsiteY3" fmla="*/ 305408 h 737215"/>
                <a:gd name="connsiteX4" fmla="*/ 150347 w 1430968"/>
                <a:gd name="connsiteY4" fmla="*/ 403515 h 737215"/>
                <a:gd name="connsiteX5" fmla="*/ 167293 w 1430968"/>
                <a:gd name="connsiteY5" fmla="*/ 398418 h 737215"/>
                <a:gd name="connsiteX6" fmla="*/ 182582 w 1430968"/>
                <a:gd name="connsiteY6" fmla="*/ 387079 h 737215"/>
                <a:gd name="connsiteX7" fmla="*/ 214817 w 1430968"/>
                <a:gd name="connsiteY7" fmla="*/ 370643 h 737215"/>
                <a:gd name="connsiteX8" fmla="*/ 224883 w 1430968"/>
                <a:gd name="connsiteY8" fmla="*/ 369368 h 737215"/>
                <a:gd name="connsiteX9" fmla="*/ 337898 w 1430968"/>
                <a:gd name="connsiteY9" fmla="*/ 413708 h 737215"/>
                <a:gd name="connsiteX10" fmla="*/ 367457 w 1430968"/>
                <a:gd name="connsiteY10" fmla="*/ 340955 h 737215"/>
                <a:gd name="connsiteX11" fmla="*/ 381218 w 1430968"/>
                <a:gd name="connsiteY11" fmla="*/ 329616 h 737215"/>
                <a:gd name="connsiteX12" fmla="*/ 407592 w 1430968"/>
                <a:gd name="connsiteY12" fmla="*/ 305535 h 737215"/>
                <a:gd name="connsiteX13" fmla="*/ 422882 w 1430968"/>
                <a:gd name="connsiteY13" fmla="*/ 300438 h 737215"/>
                <a:gd name="connsiteX14" fmla="*/ 449893 w 1430968"/>
                <a:gd name="connsiteY14" fmla="*/ 294195 h 737215"/>
                <a:gd name="connsiteX15" fmla="*/ 459322 w 1430968"/>
                <a:gd name="connsiteY15" fmla="*/ 292921 h 737215"/>
                <a:gd name="connsiteX16" fmla="*/ 527997 w 1430968"/>
                <a:gd name="connsiteY16" fmla="*/ 385805 h 737215"/>
                <a:gd name="connsiteX17" fmla="*/ 592977 w 1430968"/>
                <a:gd name="connsiteY17" fmla="*/ 402241 h 737215"/>
                <a:gd name="connsiteX18" fmla="*/ 603043 w 1430968"/>
                <a:gd name="connsiteY18" fmla="*/ 419314 h 737215"/>
                <a:gd name="connsiteX19" fmla="*/ 612471 w 1430968"/>
                <a:gd name="connsiteY19" fmla="*/ 435750 h 737215"/>
                <a:gd name="connsiteX20" fmla="*/ 655792 w 1430968"/>
                <a:gd name="connsiteY20" fmla="*/ 553989 h 737215"/>
                <a:gd name="connsiteX21" fmla="*/ 663181 w 1430968"/>
                <a:gd name="connsiteY21" fmla="*/ 570425 h 737215"/>
                <a:gd name="connsiteX22" fmla="*/ 689556 w 1430968"/>
                <a:gd name="connsiteY22" fmla="*/ 604572 h 737215"/>
                <a:gd name="connsiteX23" fmla="*/ 700641 w 1430968"/>
                <a:gd name="connsiteY23" fmla="*/ 609668 h 737215"/>
                <a:gd name="connsiteX24" fmla="*/ 715930 w 1430968"/>
                <a:gd name="connsiteY24" fmla="*/ 615911 h 737215"/>
                <a:gd name="connsiteX25" fmla="*/ 728671 w 1430968"/>
                <a:gd name="connsiteY25" fmla="*/ 627251 h 737215"/>
                <a:gd name="connsiteX26" fmla="*/ 855956 w 1430968"/>
                <a:gd name="connsiteY26" fmla="*/ 736953 h 737215"/>
                <a:gd name="connsiteX27" fmla="*/ 878636 w 1430968"/>
                <a:gd name="connsiteY27" fmla="*/ 735297 h 737215"/>
                <a:gd name="connsiteX28" fmla="*/ 891377 w 1430968"/>
                <a:gd name="connsiteY28" fmla="*/ 728289 h 737215"/>
                <a:gd name="connsiteX29" fmla="*/ 903099 w 1430968"/>
                <a:gd name="connsiteY29" fmla="*/ 720007 h 737215"/>
                <a:gd name="connsiteX30" fmla="*/ 973940 w 1430968"/>
                <a:gd name="connsiteY30" fmla="*/ 656174 h 737215"/>
                <a:gd name="connsiteX31" fmla="*/ 983369 w 1430968"/>
                <a:gd name="connsiteY31" fmla="*/ 642923 h 737215"/>
                <a:gd name="connsiteX32" fmla="*/ 989230 w 1430968"/>
                <a:gd name="connsiteY32" fmla="*/ 625850 h 737215"/>
                <a:gd name="connsiteX33" fmla="*/ 1019936 w 1430968"/>
                <a:gd name="connsiteY33" fmla="*/ 568259 h 737215"/>
                <a:gd name="connsiteX34" fmla="*/ 1030002 w 1430968"/>
                <a:gd name="connsiteY34" fmla="*/ 556919 h 737215"/>
                <a:gd name="connsiteX35" fmla="*/ 1141488 w 1430968"/>
                <a:gd name="connsiteY35" fmla="*/ 480345 h 737215"/>
                <a:gd name="connsiteX36" fmla="*/ 1126198 w 1430968"/>
                <a:gd name="connsiteY36" fmla="*/ 392430 h 737215"/>
                <a:gd name="connsiteX37" fmla="*/ 1111928 w 1430968"/>
                <a:gd name="connsiteY37" fmla="*/ 386187 h 737215"/>
                <a:gd name="connsiteX38" fmla="*/ 1103519 w 1430968"/>
                <a:gd name="connsiteY38" fmla="*/ 374210 h 737215"/>
                <a:gd name="connsiteX39" fmla="*/ 1183788 w 1430968"/>
                <a:gd name="connsiteY39" fmla="*/ 315346 h 737215"/>
                <a:gd name="connsiteX40" fmla="*/ 1197549 w 1430968"/>
                <a:gd name="connsiteY40" fmla="*/ 310249 h 737215"/>
                <a:gd name="connsiteX41" fmla="*/ 1211310 w 1430968"/>
                <a:gd name="connsiteY41" fmla="*/ 303241 h 737215"/>
                <a:gd name="connsiteX42" fmla="*/ 1221375 w 1430968"/>
                <a:gd name="connsiteY42" fmla="*/ 298145 h 737215"/>
                <a:gd name="connsiteX43" fmla="*/ 1248387 w 1430968"/>
                <a:gd name="connsiteY43" fmla="*/ 279797 h 737215"/>
                <a:gd name="connsiteX44" fmla="*/ 1258452 w 1430968"/>
                <a:gd name="connsiteY44" fmla="*/ 271516 h 737215"/>
                <a:gd name="connsiteX45" fmla="*/ 1283807 w 1430968"/>
                <a:gd name="connsiteY45" fmla="*/ 253168 h 737215"/>
                <a:gd name="connsiteX46" fmla="*/ 1293236 w 1430968"/>
                <a:gd name="connsiteY46" fmla="*/ 246925 h 737215"/>
                <a:gd name="connsiteX47" fmla="*/ 1351336 w 1430968"/>
                <a:gd name="connsiteY47" fmla="*/ 199528 h 737215"/>
                <a:gd name="connsiteX48" fmla="*/ 1360764 w 1430968"/>
                <a:gd name="connsiteY48" fmla="*/ 188188 h 737215"/>
                <a:gd name="connsiteX49" fmla="*/ 1397714 w 1430968"/>
                <a:gd name="connsiteY49" fmla="*/ 47780 h 737215"/>
                <a:gd name="connsiteX50" fmla="*/ 1406123 w 1430968"/>
                <a:gd name="connsiteY50" fmla="*/ 32618 h 737215"/>
                <a:gd name="connsiteX51" fmla="*/ 1430969 w 1430968"/>
                <a:gd name="connsiteY51" fmla="*/ 0 h 737215"/>
                <a:gd name="connsiteX52" fmla="*/ 0 w 1430968"/>
                <a:gd name="connsiteY52" fmla="*/ 0 h 737215"/>
                <a:gd name="connsiteX53" fmla="*/ 13633 w 1430968"/>
                <a:gd name="connsiteY53" fmla="*/ 142192 h 7372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1430968" h="737215">
                  <a:moveTo>
                    <a:pt x="13633" y="142192"/>
                  </a:moveTo>
                  <a:cubicBezTo>
                    <a:pt x="28923" y="177613"/>
                    <a:pt x="60648" y="186532"/>
                    <a:pt x="70077" y="228833"/>
                  </a:cubicBezTo>
                  <a:cubicBezTo>
                    <a:pt x="71733" y="232655"/>
                    <a:pt x="72753" y="237114"/>
                    <a:pt x="74281" y="240809"/>
                  </a:cubicBezTo>
                  <a:cubicBezTo>
                    <a:pt x="79505" y="257883"/>
                    <a:pt x="85366" y="278778"/>
                    <a:pt x="92247" y="305408"/>
                  </a:cubicBezTo>
                  <a:cubicBezTo>
                    <a:pt x="110721" y="370005"/>
                    <a:pt x="124992" y="403515"/>
                    <a:pt x="150347" y="403515"/>
                  </a:cubicBezTo>
                  <a:cubicBezTo>
                    <a:pt x="156208" y="403515"/>
                    <a:pt x="162069" y="401604"/>
                    <a:pt x="167293" y="398418"/>
                  </a:cubicBezTo>
                  <a:cubicBezTo>
                    <a:pt x="172516" y="395233"/>
                    <a:pt x="177358" y="390901"/>
                    <a:pt x="182582" y="387079"/>
                  </a:cubicBezTo>
                  <a:cubicBezTo>
                    <a:pt x="192648" y="380836"/>
                    <a:pt x="203732" y="373828"/>
                    <a:pt x="214817" y="370643"/>
                  </a:cubicBezTo>
                  <a:cubicBezTo>
                    <a:pt x="218003" y="369368"/>
                    <a:pt x="221698" y="369368"/>
                    <a:pt x="224883" y="369368"/>
                  </a:cubicBezTo>
                  <a:cubicBezTo>
                    <a:pt x="265018" y="378160"/>
                    <a:pt x="298272" y="413708"/>
                    <a:pt x="337898" y="413708"/>
                  </a:cubicBezTo>
                  <a:cubicBezTo>
                    <a:pt x="367457" y="409886"/>
                    <a:pt x="348983" y="364399"/>
                    <a:pt x="367457" y="340955"/>
                  </a:cubicBezTo>
                  <a:cubicBezTo>
                    <a:pt x="371662" y="336496"/>
                    <a:pt x="375867" y="333438"/>
                    <a:pt x="381218" y="329616"/>
                  </a:cubicBezTo>
                  <a:cubicBezTo>
                    <a:pt x="390646" y="322608"/>
                    <a:pt x="399183" y="314454"/>
                    <a:pt x="407592" y="305535"/>
                  </a:cubicBezTo>
                  <a:cubicBezTo>
                    <a:pt x="412816" y="303624"/>
                    <a:pt x="417658" y="301712"/>
                    <a:pt x="422882" y="300438"/>
                  </a:cubicBezTo>
                  <a:cubicBezTo>
                    <a:pt x="431291" y="297890"/>
                    <a:pt x="439828" y="295979"/>
                    <a:pt x="449893" y="294195"/>
                  </a:cubicBezTo>
                  <a:cubicBezTo>
                    <a:pt x="452569" y="294195"/>
                    <a:pt x="456264" y="292921"/>
                    <a:pt x="459322" y="292921"/>
                  </a:cubicBezTo>
                  <a:cubicBezTo>
                    <a:pt x="505827" y="287825"/>
                    <a:pt x="502642" y="359303"/>
                    <a:pt x="527997" y="385805"/>
                  </a:cubicBezTo>
                  <a:cubicBezTo>
                    <a:pt x="549657" y="409121"/>
                    <a:pt x="575012" y="373063"/>
                    <a:pt x="592977" y="402241"/>
                  </a:cubicBezTo>
                  <a:cubicBezTo>
                    <a:pt x="596163" y="407337"/>
                    <a:pt x="599858" y="412943"/>
                    <a:pt x="603043" y="419314"/>
                  </a:cubicBezTo>
                  <a:cubicBezTo>
                    <a:pt x="606738" y="425557"/>
                    <a:pt x="609286" y="430654"/>
                    <a:pt x="612471" y="435750"/>
                  </a:cubicBezTo>
                  <a:cubicBezTo>
                    <a:pt x="633622" y="464800"/>
                    <a:pt x="641521" y="516657"/>
                    <a:pt x="655792" y="553989"/>
                  </a:cubicBezTo>
                  <a:cubicBezTo>
                    <a:pt x="657830" y="560232"/>
                    <a:pt x="660633" y="565329"/>
                    <a:pt x="663181" y="570425"/>
                  </a:cubicBezTo>
                  <a:cubicBezTo>
                    <a:pt x="670062" y="588135"/>
                    <a:pt x="679490" y="599475"/>
                    <a:pt x="689556" y="604572"/>
                  </a:cubicBezTo>
                  <a:cubicBezTo>
                    <a:pt x="693251" y="606483"/>
                    <a:pt x="696436" y="608394"/>
                    <a:pt x="700641" y="609668"/>
                  </a:cubicBezTo>
                  <a:cubicBezTo>
                    <a:pt x="706502" y="610942"/>
                    <a:pt x="711726" y="612853"/>
                    <a:pt x="715930" y="615911"/>
                  </a:cubicBezTo>
                  <a:cubicBezTo>
                    <a:pt x="721154" y="619097"/>
                    <a:pt x="725359" y="623429"/>
                    <a:pt x="728671" y="627251"/>
                  </a:cubicBezTo>
                  <a:cubicBezTo>
                    <a:pt x="761544" y="675795"/>
                    <a:pt x="804354" y="732749"/>
                    <a:pt x="855956" y="736953"/>
                  </a:cubicBezTo>
                  <a:cubicBezTo>
                    <a:pt x="863346" y="737590"/>
                    <a:pt x="870864" y="737081"/>
                    <a:pt x="878636" y="735297"/>
                  </a:cubicBezTo>
                  <a:cubicBezTo>
                    <a:pt x="882840" y="733386"/>
                    <a:pt x="887045" y="731474"/>
                    <a:pt x="891377" y="728289"/>
                  </a:cubicBezTo>
                  <a:cubicBezTo>
                    <a:pt x="895582" y="726378"/>
                    <a:pt x="898767" y="723193"/>
                    <a:pt x="903099" y="720007"/>
                  </a:cubicBezTo>
                  <a:cubicBezTo>
                    <a:pt x="930110" y="702297"/>
                    <a:pt x="953809" y="681401"/>
                    <a:pt x="973940" y="656174"/>
                  </a:cubicBezTo>
                  <a:cubicBezTo>
                    <a:pt x="977635" y="651077"/>
                    <a:pt x="980311" y="646618"/>
                    <a:pt x="983369" y="642923"/>
                  </a:cubicBezTo>
                  <a:cubicBezTo>
                    <a:pt x="985025" y="637189"/>
                    <a:pt x="986554" y="632220"/>
                    <a:pt x="989230" y="625850"/>
                  </a:cubicBezTo>
                  <a:cubicBezTo>
                    <a:pt x="996110" y="602533"/>
                    <a:pt x="1007195" y="584823"/>
                    <a:pt x="1019936" y="568259"/>
                  </a:cubicBezTo>
                  <a:cubicBezTo>
                    <a:pt x="1023121" y="563800"/>
                    <a:pt x="1026817" y="559977"/>
                    <a:pt x="1030002" y="556919"/>
                  </a:cubicBezTo>
                  <a:cubicBezTo>
                    <a:pt x="1061218" y="520862"/>
                    <a:pt x="1111928" y="525958"/>
                    <a:pt x="1141488" y="480345"/>
                  </a:cubicBezTo>
                  <a:cubicBezTo>
                    <a:pt x="1160982" y="457028"/>
                    <a:pt x="1154229" y="409503"/>
                    <a:pt x="1126198" y="392430"/>
                  </a:cubicBezTo>
                  <a:cubicBezTo>
                    <a:pt x="1121994" y="389245"/>
                    <a:pt x="1117152" y="387971"/>
                    <a:pt x="1111928" y="386187"/>
                  </a:cubicBezTo>
                  <a:cubicBezTo>
                    <a:pt x="1107723" y="383002"/>
                    <a:pt x="1105048" y="379179"/>
                    <a:pt x="1103519" y="374210"/>
                  </a:cubicBezTo>
                  <a:cubicBezTo>
                    <a:pt x="1094090" y="319168"/>
                    <a:pt x="1155758" y="323627"/>
                    <a:pt x="1183788" y="315346"/>
                  </a:cubicBezTo>
                  <a:cubicBezTo>
                    <a:pt x="1189012" y="313434"/>
                    <a:pt x="1193217" y="312160"/>
                    <a:pt x="1197549" y="310249"/>
                  </a:cubicBezTo>
                  <a:cubicBezTo>
                    <a:pt x="1202773" y="308338"/>
                    <a:pt x="1206978" y="306427"/>
                    <a:pt x="1211310" y="303241"/>
                  </a:cubicBezTo>
                  <a:cubicBezTo>
                    <a:pt x="1214495" y="301967"/>
                    <a:pt x="1218190" y="300056"/>
                    <a:pt x="1221375" y="298145"/>
                  </a:cubicBezTo>
                  <a:cubicBezTo>
                    <a:pt x="1231441" y="293048"/>
                    <a:pt x="1240869" y="286805"/>
                    <a:pt x="1248387" y="279797"/>
                  </a:cubicBezTo>
                  <a:cubicBezTo>
                    <a:pt x="1251572" y="277886"/>
                    <a:pt x="1255267" y="274701"/>
                    <a:pt x="1258452" y="271516"/>
                  </a:cubicBezTo>
                  <a:cubicBezTo>
                    <a:pt x="1266861" y="265272"/>
                    <a:pt x="1275398" y="259539"/>
                    <a:pt x="1283807" y="253168"/>
                  </a:cubicBezTo>
                  <a:cubicBezTo>
                    <a:pt x="1287502" y="250620"/>
                    <a:pt x="1290687" y="248709"/>
                    <a:pt x="1293236" y="246925"/>
                  </a:cubicBezTo>
                  <a:cubicBezTo>
                    <a:pt x="1316425" y="235585"/>
                    <a:pt x="1334390" y="217875"/>
                    <a:pt x="1351336" y="199528"/>
                  </a:cubicBezTo>
                  <a:cubicBezTo>
                    <a:pt x="1355031" y="195068"/>
                    <a:pt x="1357706" y="191246"/>
                    <a:pt x="1360764" y="188188"/>
                  </a:cubicBezTo>
                  <a:cubicBezTo>
                    <a:pt x="1400390" y="156590"/>
                    <a:pt x="1407779" y="103331"/>
                    <a:pt x="1397714" y="47780"/>
                  </a:cubicBezTo>
                  <a:cubicBezTo>
                    <a:pt x="1400390" y="42683"/>
                    <a:pt x="1402938" y="37714"/>
                    <a:pt x="1406123" y="32618"/>
                  </a:cubicBezTo>
                  <a:cubicBezTo>
                    <a:pt x="1413258" y="20641"/>
                    <a:pt x="1421667" y="9938"/>
                    <a:pt x="1430969" y="0"/>
                  </a:cubicBezTo>
                  <a:lnTo>
                    <a:pt x="0" y="0"/>
                  </a:lnTo>
                  <a:cubicBezTo>
                    <a:pt x="16181" y="41664"/>
                    <a:pt x="2294" y="99127"/>
                    <a:pt x="13633" y="142192"/>
                  </a:cubicBezTo>
                  <a:close/>
                </a:path>
              </a:pathLst>
            </a:custGeom>
            <a:solidFill>
              <a:schemeClr val="accent4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AE151DD9-07A4-4DC2-B7B4-763BA2AFED0D}"/>
                </a:ext>
              </a:extLst>
            </p:cNvPr>
            <p:cNvSpPr/>
            <p:nvPr/>
          </p:nvSpPr>
          <p:spPr>
            <a:xfrm>
              <a:off x="3728946" y="3429127"/>
              <a:ext cx="4560916" cy="736953"/>
            </a:xfrm>
            <a:custGeom>
              <a:avLst/>
              <a:gdLst>
                <a:gd name="connsiteX0" fmla="*/ 4294471 w 4560916"/>
                <a:gd name="connsiteY0" fmla="*/ 662035 h 736953"/>
                <a:gd name="connsiteX1" fmla="*/ 4297656 w 4560916"/>
                <a:gd name="connsiteY1" fmla="*/ 648784 h 736953"/>
                <a:gd name="connsiteX2" fmla="*/ 4298676 w 4560916"/>
                <a:gd name="connsiteY2" fmla="*/ 633622 h 736953"/>
                <a:gd name="connsiteX3" fmla="*/ 4297656 w 4560916"/>
                <a:gd name="connsiteY3" fmla="*/ 602024 h 736953"/>
                <a:gd name="connsiteX4" fmla="*/ 4291795 w 4560916"/>
                <a:gd name="connsiteY4" fmla="*/ 509140 h 736953"/>
                <a:gd name="connsiteX5" fmla="*/ 4301861 w 4560916"/>
                <a:gd name="connsiteY5" fmla="*/ 481874 h 736953"/>
                <a:gd name="connsiteX6" fmla="*/ 4327216 w 4560916"/>
                <a:gd name="connsiteY6" fmla="*/ 464800 h 736953"/>
                <a:gd name="connsiteX7" fmla="*/ 4340977 w 4560916"/>
                <a:gd name="connsiteY7" fmla="*/ 458557 h 736953"/>
                <a:gd name="connsiteX8" fmla="*/ 4422903 w 4560916"/>
                <a:gd name="connsiteY8" fmla="*/ 337133 h 736953"/>
                <a:gd name="connsiteX9" fmla="*/ 4420227 w 4560916"/>
                <a:gd name="connsiteY9" fmla="*/ 318149 h 736953"/>
                <a:gd name="connsiteX10" fmla="*/ 4417551 w 4560916"/>
                <a:gd name="connsiteY10" fmla="*/ 301713 h 736953"/>
                <a:gd name="connsiteX11" fmla="*/ 4418571 w 4560916"/>
                <a:gd name="connsiteY11" fmla="*/ 287697 h 736953"/>
                <a:gd name="connsiteX12" fmla="*/ 4420227 w 4560916"/>
                <a:gd name="connsiteY12" fmla="*/ 270624 h 736953"/>
                <a:gd name="connsiteX13" fmla="*/ 4435517 w 4560916"/>
                <a:gd name="connsiteY13" fmla="*/ 225010 h 736953"/>
                <a:gd name="connsiteX14" fmla="*/ 4443926 w 4560916"/>
                <a:gd name="connsiteY14" fmla="*/ 213034 h 736953"/>
                <a:gd name="connsiteX15" fmla="*/ 4452335 w 4560916"/>
                <a:gd name="connsiteY15" fmla="*/ 199783 h 736953"/>
                <a:gd name="connsiteX16" fmla="*/ 4460744 w 4560916"/>
                <a:gd name="connsiteY16" fmla="*/ 186532 h 736953"/>
                <a:gd name="connsiteX17" fmla="*/ 4546238 w 4560916"/>
                <a:gd name="connsiteY17" fmla="*/ 2548 h 736953"/>
                <a:gd name="connsiteX18" fmla="*/ 4542925 w 4560916"/>
                <a:gd name="connsiteY18" fmla="*/ 0 h 736953"/>
                <a:gd name="connsiteX19" fmla="*/ 4434752 w 4560916"/>
                <a:gd name="connsiteY19" fmla="*/ 0 h 736953"/>
                <a:gd name="connsiteX20" fmla="*/ 4425324 w 4560916"/>
                <a:gd name="connsiteY20" fmla="*/ 0 h 736953"/>
                <a:gd name="connsiteX21" fmla="*/ 5261 w 4560916"/>
                <a:gd name="connsiteY21" fmla="*/ 0 h 736953"/>
                <a:gd name="connsiteX22" fmla="*/ 3604 w 4560916"/>
                <a:gd name="connsiteY22" fmla="*/ 20131 h 736953"/>
                <a:gd name="connsiteX23" fmla="*/ 1566 w 4560916"/>
                <a:gd name="connsiteY23" fmla="*/ 41664 h 736953"/>
                <a:gd name="connsiteX24" fmla="*/ 419 w 4560916"/>
                <a:gd name="connsiteY24" fmla="*/ 73262 h 736953"/>
                <a:gd name="connsiteX25" fmla="*/ 9848 w 4560916"/>
                <a:gd name="connsiteY25" fmla="*/ 107409 h 736953"/>
                <a:gd name="connsiteX26" fmla="*/ 17238 w 4560916"/>
                <a:gd name="connsiteY26" fmla="*/ 120660 h 736953"/>
                <a:gd name="connsiteX27" fmla="*/ 167712 w 4560916"/>
                <a:gd name="connsiteY27" fmla="*/ 357264 h 736953"/>
                <a:gd name="connsiteX28" fmla="*/ 176121 w 4560916"/>
                <a:gd name="connsiteY28" fmla="*/ 372426 h 736953"/>
                <a:gd name="connsiteX29" fmla="*/ 219441 w 4560916"/>
                <a:gd name="connsiteY29" fmla="*/ 416766 h 736953"/>
                <a:gd name="connsiteX30" fmla="*/ 272827 w 4560916"/>
                <a:gd name="connsiteY30" fmla="*/ 507866 h 736953"/>
                <a:gd name="connsiteX31" fmla="*/ 286587 w 4560916"/>
                <a:gd name="connsiteY31" fmla="*/ 514109 h 736953"/>
                <a:gd name="connsiteX32" fmla="*/ 336151 w 4560916"/>
                <a:gd name="connsiteY32" fmla="*/ 544433 h 736953"/>
                <a:gd name="connsiteX33" fmla="*/ 348892 w 4560916"/>
                <a:gd name="connsiteY33" fmla="*/ 548256 h 736953"/>
                <a:gd name="connsiteX34" fmla="*/ 385842 w 4560916"/>
                <a:gd name="connsiteY34" fmla="*/ 558321 h 736953"/>
                <a:gd name="connsiteX35" fmla="*/ 397563 w 4560916"/>
                <a:gd name="connsiteY35" fmla="*/ 563418 h 736953"/>
                <a:gd name="connsiteX36" fmla="*/ 480509 w 4560916"/>
                <a:gd name="connsiteY36" fmla="*/ 598838 h 736953"/>
                <a:gd name="connsiteX37" fmla="*/ 490574 w 4560916"/>
                <a:gd name="connsiteY37" fmla="*/ 608904 h 736953"/>
                <a:gd name="connsiteX38" fmla="*/ 494779 w 4560916"/>
                <a:gd name="connsiteY38" fmla="*/ 686753 h 736953"/>
                <a:gd name="connsiteX39" fmla="*/ 491594 w 4560916"/>
                <a:gd name="connsiteY39" fmla="*/ 703826 h 736953"/>
                <a:gd name="connsiteX40" fmla="*/ 488408 w 4560916"/>
                <a:gd name="connsiteY40" fmla="*/ 736953 h 736953"/>
                <a:gd name="connsiteX41" fmla="*/ 4249750 w 4560916"/>
                <a:gd name="connsiteY41" fmla="*/ 736953 h 736953"/>
                <a:gd name="connsiteX42" fmla="*/ 4294471 w 4560916"/>
                <a:gd name="connsiteY42" fmla="*/ 662035 h 73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4560916" h="736953">
                  <a:moveTo>
                    <a:pt x="4294471" y="662035"/>
                  </a:moveTo>
                  <a:cubicBezTo>
                    <a:pt x="4295108" y="657575"/>
                    <a:pt x="4296637" y="652479"/>
                    <a:pt x="4297656" y="648784"/>
                  </a:cubicBezTo>
                  <a:cubicBezTo>
                    <a:pt x="4298676" y="643687"/>
                    <a:pt x="4298676" y="638718"/>
                    <a:pt x="4298676" y="633622"/>
                  </a:cubicBezTo>
                  <a:cubicBezTo>
                    <a:pt x="4299313" y="623556"/>
                    <a:pt x="4298676" y="613363"/>
                    <a:pt x="4297656" y="602024"/>
                  </a:cubicBezTo>
                  <a:cubicBezTo>
                    <a:pt x="4294981" y="571699"/>
                    <a:pt x="4289247" y="540738"/>
                    <a:pt x="4291795" y="509140"/>
                  </a:cubicBezTo>
                  <a:cubicBezTo>
                    <a:pt x="4291795" y="500348"/>
                    <a:pt x="4298676" y="490792"/>
                    <a:pt x="4301861" y="481874"/>
                  </a:cubicBezTo>
                  <a:cubicBezTo>
                    <a:pt x="4310270" y="474866"/>
                    <a:pt x="4318807" y="469897"/>
                    <a:pt x="4327216" y="464800"/>
                  </a:cubicBezTo>
                  <a:cubicBezTo>
                    <a:pt x="4331421" y="462252"/>
                    <a:pt x="4336644" y="460341"/>
                    <a:pt x="4340977" y="458557"/>
                  </a:cubicBezTo>
                  <a:cubicBezTo>
                    <a:pt x="4396401" y="451040"/>
                    <a:pt x="4428636" y="400967"/>
                    <a:pt x="4422903" y="337133"/>
                  </a:cubicBezTo>
                  <a:cubicBezTo>
                    <a:pt x="4422903" y="331400"/>
                    <a:pt x="4421883" y="325156"/>
                    <a:pt x="4420227" y="318149"/>
                  </a:cubicBezTo>
                  <a:cubicBezTo>
                    <a:pt x="4418571" y="313052"/>
                    <a:pt x="4417551" y="306809"/>
                    <a:pt x="4417551" y="301713"/>
                  </a:cubicBezTo>
                  <a:cubicBezTo>
                    <a:pt x="4417551" y="296616"/>
                    <a:pt x="4417551" y="292921"/>
                    <a:pt x="4418571" y="287697"/>
                  </a:cubicBezTo>
                  <a:cubicBezTo>
                    <a:pt x="4418571" y="281964"/>
                    <a:pt x="4419208" y="275720"/>
                    <a:pt x="4420227" y="270624"/>
                  </a:cubicBezTo>
                  <a:cubicBezTo>
                    <a:pt x="4423922" y="253551"/>
                    <a:pt x="4428636" y="238389"/>
                    <a:pt x="4435517" y="225010"/>
                  </a:cubicBezTo>
                  <a:cubicBezTo>
                    <a:pt x="4438192" y="221188"/>
                    <a:pt x="4440741" y="216728"/>
                    <a:pt x="4443926" y="213034"/>
                  </a:cubicBezTo>
                  <a:cubicBezTo>
                    <a:pt x="4446601" y="208574"/>
                    <a:pt x="4449150" y="203478"/>
                    <a:pt x="4452335" y="199783"/>
                  </a:cubicBezTo>
                  <a:cubicBezTo>
                    <a:pt x="4455011" y="194686"/>
                    <a:pt x="4458196" y="190227"/>
                    <a:pt x="4460744" y="186532"/>
                  </a:cubicBezTo>
                  <a:cubicBezTo>
                    <a:pt x="4498841" y="127667"/>
                    <a:pt x="4598095" y="87150"/>
                    <a:pt x="4546238" y="2548"/>
                  </a:cubicBezTo>
                  <a:cubicBezTo>
                    <a:pt x="4545346" y="1529"/>
                    <a:pt x="4544072" y="764"/>
                    <a:pt x="4542925" y="0"/>
                  </a:cubicBezTo>
                  <a:lnTo>
                    <a:pt x="4434752" y="0"/>
                  </a:lnTo>
                  <a:cubicBezTo>
                    <a:pt x="4432077" y="0"/>
                    <a:pt x="4428509" y="0"/>
                    <a:pt x="4425324" y="0"/>
                  </a:cubicBezTo>
                  <a:lnTo>
                    <a:pt x="5261" y="0"/>
                  </a:lnTo>
                  <a:lnTo>
                    <a:pt x="3604" y="20131"/>
                  </a:lnTo>
                  <a:cubicBezTo>
                    <a:pt x="3095" y="23954"/>
                    <a:pt x="3095" y="31471"/>
                    <a:pt x="1566" y="41664"/>
                  </a:cubicBezTo>
                  <a:cubicBezTo>
                    <a:pt x="419" y="51092"/>
                    <a:pt x="-600" y="61922"/>
                    <a:pt x="419" y="73262"/>
                  </a:cubicBezTo>
                  <a:cubicBezTo>
                    <a:pt x="2458" y="86003"/>
                    <a:pt x="4624" y="97343"/>
                    <a:pt x="9848" y="107409"/>
                  </a:cubicBezTo>
                  <a:cubicBezTo>
                    <a:pt x="11886" y="112505"/>
                    <a:pt x="14689" y="116965"/>
                    <a:pt x="17238" y="120660"/>
                  </a:cubicBezTo>
                  <a:cubicBezTo>
                    <a:pt x="99164" y="170733"/>
                    <a:pt x="132418" y="259157"/>
                    <a:pt x="167712" y="357264"/>
                  </a:cubicBezTo>
                  <a:cubicBezTo>
                    <a:pt x="170387" y="362361"/>
                    <a:pt x="172935" y="367330"/>
                    <a:pt x="176121" y="372426"/>
                  </a:cubicBezTo>
                  <a:cubicBezTo>
                    <a:pt x="186696" y="393195"/>
                    <a:pt x="219441" y="389500"/>
                    <a:pt x="219441" y="416766"/>
                  </a:cubicBezTo>
                  <a:cubicBezTo>
                    <a:pt x="223646" y="456646"/>
                    <a:pt x="237916" y="501623"/>
                    <a:pt x="272827" y="507866"/>
                  </a:cubicBezTo>
                  <a:cubicBezTo>
                    <a:pt x="277031" y="510414"/>
                    <a:pt x="281236" y="512325"/>
                    <a:pt x="286587" y="514109"/>
                  </a:cubicBezTo>
                  <a:cubicBezTo>
                    <a:pt x="303533" y="522391"/>
                    <a:pt x="320479" y="532456"/>
                    <a:pt x="336151" y="544433"/>
                  </a:cubicBezTo>
                  <a:cubicBezTo>
                    <a:pt x="340355" y="546344"/>
                    <a:pt x="344560" y="546981"/>
                    <a:pt x="348892" y="548256"/>
                  </a:cubicBezTo>
                  <a:cubicBezTo>
                    <a:pt x="360614" y="552078"/>
                    <a:pt x="373228" y="555263"/>
                    <a:pt x="385842" y="558321"/>
                  </a:cubicBezTo>
                  <a:cubicBezTo>
                    <a:pt x="389027" y="560232"/>
                    <a:pt x="393231" y="562143"/>
                    <a:pt x="397563" y="563418"/>
                  </a:cubicBezTo>
                  <a:cubicBezTo>
                    <a:pt x="424575" y="574757"/>
                    <a:pt x="458339" y="581765"/>
                    <a:pt x="480509" y="598838"/>
                  </a:cubicBezTo>
                  <a:cubicBezTo>
                    <a:pt x="484714" y="602024"/>
                    <a:pt x="487389" y="605081"/>
                    <a:pt x="490574" y="608904"/>
                  </a:cubicBezTo>
                  <a:cubicBezTo>
                    <a:pt x="507520" y="630946"/>
                    <a:pt x="507520" y="658212"/>
                    <a:pt x="494779" y="686753"/>
                  </a:cubicBezTo>
                  <a:cubicBezTo>
                    <a:pt x="493123" y="692486"/>
                    <a:pt x="492740" y="698730"/>
                    <a:pt x="491594" y="703826"/>
                  </a:cubicBezTo>
                  <a:cubicBezTo>
                    <a:pt x="489937" y="714783"/>
                    <a:pt x="488791" y="725868"/>
                    <a:pt x="488408" y="736953"/>
                  </a:cubicBezTo>
                  <a:lnTo>
                    <a:pt x="4249750" y="736953"/>
                  </a:lnTo>
                  <a:cubicBezTo>
                    <a:pt x="4262236" y="710579"/>
                    <a:pt x="4280456" y="687772"/>
                    <a:pt x="4294471" y="662035"/>
                  </a:cubicBezTo>
                  <a:close/>
                </a:path>
              </a:pathLst>
            </a:custGeom>
            <a:solidFill>
              <a:schemeClr val="accent1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CE6E25AA-B219-440C-931B-0E2495A4FF9A}"/>
                </a:ext>
              </a:extLst>
            </p:cNvPr>
            <p:cNvSpPr/>
            <p:nvPr/>
          </p:nvSpPr>
          <p:spPr>
            <a:xfrm>
              <a:off x="4217097" y="4166080"/>
              <a:ext cx="3761598" cy="736698"/>
            </a:xfrm>
            <a:custGeom>
              <a:avLst/>
              <a:gdLst>
                <a:gd name="connsiteX0" fmla="*/ 2947561 w 3761598"/>
                <a:gd name="connsiteY0" fmla="*/ 710324 h 736698"/>
                <a:gd name="connsiteX1" fmla="*/ 2954951 w 3761598"/>
                <a:gd name="connsiteY1" fmla="*/ 693888 h 736698"/>
                <a:gd name="connsiteX2" fmla="*/ 2990371 w 3761598"/>
                <a:gd name="connsiteY2" fmla="*/ 609796 h 736698"/>
                <a:gd name="connsiteX3" fmla="*/ 2997251 w 3761598"/>
                <a:gd name="connsiteY3" fmla="*/ 591448 h 736698"/>
                <a:gd name="connsiteX4" fmla="*/ 3044776 w 3761598"/>
                <a:gd name="connsiteY4" fmla="*/ 497291 h 736698"/>
                <a:gd name="connsiteX5" fmla="*/ 3055861 w 3761598"/>
                <a:gd name="connsiteY5" fmla="*/ 485951 h 736698"/>
                <a:gd name="connsiteX6" fmla="*/ 3119185 w 3761598"/>
                <a:gd name="connsiteY6" fmla="*/ 398036 h 736698"/>
                <a:gd name="connsiteX7" fmla="*/ 3120205 w 3761598"/>
                <a:gd name="connsiteY7" fmla="*/ 394851 h 736698"/>
                <a:gd name="connsiteX8" fmla="*/ 3133965 w 3761598"/>
                <a:gd name="connsiteY8" fmla="*/ 355608 h 736698"/>
                <a:gd name="connsiteX9" fmla="*/ 3145050 w 3761598"/>
                <a:gd name="connsiteY9" fmla="*/ 346817 h 736698"/>
                <a:gd name="connsiteX10" fmla="*/ 3231181 w 3761598"/>
                <a:gd name="connsiteY10" fmla="*/ 287442 h 736698"/>
                <a:gd name="connsiteX11" fmla="*/ 3188880 w 3761598"/>
                <a:gd name="connsiteY11" fmla="*/ 177358 h 736698"/>
                <a:gd name="connsiteX12" fmla="*/ 3187861 w 3761598"/>
                <a:gd name="connsiteY12" fmla="*/ 171115 h 736698"/>
                <a:gd name="connsiteX13" fmla="*/ 3190536 w 3761598"/>
                <a:gd name="connsiteY13" fmla="*/ 142065 h 736698"/>
                <a:gd name="connsiteX14" fmla="*/ 3197926 w 3761598"/>
                <a:gd name="connsiteY14" fmla="*/ 130725 h 736698"/>
                <a:gd name="connsiteX15" fmla="*/ 3310941 w 3761598"/>
                <a:gd name="connsiteY15" fmla="*/ 90208 h 736698"/>
                <a:gd name="connsiteX16" fmla="*/ 3322026 w 3761598"/>
                <a:gd name="connsiteY16" fmla="*/ 94030 h 736698"/>
                <a:gd name="connsiteX17" fmla="*/ 3370060 w 3761598"/>
                <a:gd name="connsiteY17" fmla="*/ 88934 h 736698"/>
                <a:gd name="connsiteX18" fmla="*/ 3382801 w 3761598"/>
                <a:gd name="connsiteY18" fmla="*/ 82691 h 736698"/>
                <a:gd name="connsiteX19" fmla="*/ 3494287 w 3761598"/>
                <a:gd name="connsiteY19" fmla="*/ 82691 h 736698"/>
                <a:gd name="connsiteX20" fmla="*/ 3502697 w 3761598"/>
                <a:gd name="connsiteY20" fmla="*/ 92756 h 736698"/>
                <a:gd name="connsiteX21" fmla="*/ 3512125 w 3761598"/>
                <a:gd name="connsiteY21" fmla="*/ 224373 h 736698"/>
                <a:gd name="connsiteX22" fmla="*/ 3595070 w 3761598"/>
                <a:gd name="connsiteY22" fmla="*/ 224373 h 736698"/>
                <a:gd name="connsiteX23" fmla="*/ 3607812 w 3761598"/>
                <a:gd name="connsiteY23" fmla="*/ 227559 h 736698"/>
                <a:gd name="connsiteX24" fmla="*/ 3731911 w 3761598"/>
                <a:gd name="connsiteY24" fmla="*/ 146652 h 736698"/>
                <a:gd name="connsiteX25" fmla="*/ 3737135 w 3761598"/>
                <a:gd name="connsiteY25" fmla="*/ 114416 h 736698"/>
                <a:gd name="connsiteX26" fmla="*/ 3742996 w 3761598"/>
                <a:gd name="connsiteY26" fmla="*/ 82818 h 736698"/>
                <a:gd name="connsiteX27" fmla="*/ 3747201 w 3761598"/>
                <a:gd name="connsiteY27" fmla="*/ 64471 h 736698"/>
                <a:gd name="connsiteX28" fmla="*/ 3761599 w 3761598"/>
                <a:gd name="connsiteY28" fmla="*/ 0 h 736698"/>
                <a:gd name="connsiteX29" fmla="*/ 258 w 3761598"/>
                <a:gd name="connsiteY29" fmla="*/ 0 h 736698"/>
                <a:gd name="connsiteX30" fmla="*/ 10833 w 3761598"/>
                <a:gd name="connsiteY30" fmla="*/ 87023 h 736698"/>
                <a:gd name="connsiteX31" fmla="*/ 17713 w 3761598"/>
                <a:gd name="connsiteY31" fmla="*/ 103459 h 736698"/>
                <a:gd name="connsiteX32" fmla="*/ 57338 w 3761598"/>
                <a:gd name="connsiteY32" fmla="*/ 202840 h 736698"/>
                <a:gd name="connsiteX33" fmla="*/ 61543 w 3761598"/>
                <a:gd name="connsiteY33" fmla="*/ 219914 h 736698"/>
                <a:gd name="connsiteX34" fmla="*/ 43068 w 3761598"/>
                <a:gd name="connsiteY34" fmla="*/ 326176 h 736698"/>
                <a:gd name="connsiteX35" fmla="*/ 47273 w 3761598"/>
                <a:gd name="connsiteY35" fmla="*/ 341338 h 736698"/>
                <a:gd name="connsiteX36" fmla="*/ 82693 w 3761598"/>
                <a:gd name="connsiteY36" fmla="*/ 395743 h 736698"/>
                <a:gd name="connsiteX37" fmla="*/ 89574 w 3761598"/>
                <a:gd name="connsiteY37" fmla="*/ 408994 h 736698"/>
                <a:gd name="connsiteX38" fmla="*/ 93778 w 3761598"/>
                <a:gd name="connsiteY38" fmla="*/ 427341 h 736698"/>
                <a:gd name="connsiteX39" fmla="*/ 101168 w 3761598"/>
                <a:gd name="connsiteY39" fmla="*/ 442503 h 736698"/>
                <a:gd name="connsiteX40" fmla="*/ 109577 w 3761598"/>
                <a:gd name="connsiteY40" fmla="*/ 457665 h 736698"/>
                <a:gd name="connsiteX41" fmla="*/ 117987 w 3761598"/>
                <a:gd name="connsiteY41" fmla="*/ 466457 h 736698"/>
                <a:gd name="connsiteX42" fmla="*/ 140156 w 3761598"/>
                <a:gd name="connsiteY42" fmla="*/ 537298 h 736698"/>
                <a:gd name="connsiteX43" fmla="*/ 148566 w 3761598"/>
                <a:gd name="connsiteY43" fmla="*/ 557557 h 736698"/>
                <a:gd name="connsiteX44" fmla="*/ 175577 w 3761598"/>
                <a:gd name="connsiteY44" fmla="*/ 589155 h 736698"/>
                <a:gd name="connsiteX45" fmla="*/ 266932 w 3761598"/>
                <a:gd name="connsiteY45" fmla="*/ 549912 h 736698"/>
                <a:gd name="connsiteX46" fmla="*/ 282858 w 3761598"/>
                <a:gd name="connsiteY46" fmla="*/ 549912 h 736698"/>
                <a:gd name="connsiteX47" fmla="*/ 442379 w 3761598"/>
                <a:gd name="connsiteY47" fmla="*/ 475885 h 736698"/>
                <a:gd name="connsiteX48" fmla="*/ 452444 w 3761598"/>
                <a:gd name="connsiteY48" fmla="*/ 463909 h 736698"/>
                <a:gd name="connsiteX49" fmla="*/ 483151 w 3761598"/>
                <a:gd name="connsiteY49" fmla="*/ 456901 h 736698"/>
                <a:gd name="connsiteX50" fmla="*/ 495892 w 3761598"/>
                <a:gd name="connsiteY50" fmla="*/ 458812 h 736698"/>
                <a:gd name="connsiteX51" fmla="*/ 521247 w 3761598"/>
                <a:gd name="connsiteY51" fmla="*/ 465055 h 736698"/>
                <a:gd name="connsiteX52" fmla="*/ 536536 w 3761598"/>
                <a:gd name="connsiteY52" fmla="*/ 471298 h 736698"/>
                <a:gd name="connsiteX53" fmla="*/ 685991 w 3761598"/>
                <a:gd name="connsiteY53" fmla="*/ 635788 h 736698"/>
                <a:gd name="connsiteX54" fmla="*/ 688667 w 3761598"/>
                <a:gd name="connsiteY54" fmla="*/ 650950 h 736698"/>
                <a:gd name="connsiteX55" fmla="*/ 708161 w 3761598"/>
                <a:gd name="connsiteY55" fmla="*/ 736698 h 736698"/>
                <a:gd name="connsiteX56" fmla="*/ 2936348 w 3761598"/>
                <a:gd name="connsiteY56" fmla="*/ 736698 h 736698"/>
                <a:gd name="connsiteX57" fmla="*/ 2947561 w 3761598"/>
                <a:gd name="connsiteY57" fmla="*/ 710324 h 736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3761598" h="736698">
                  <a:moveTo>
                    <a:pt x="2947561" y="710324"/>
                  </a:moveTo>
                  <a:cubicBezTo>
                    <a:pt x="2949599" y="705228"/>
                    <a:pt x="2952402" y="700258"/>
                    <a:pt x="2954951" y="693888"/>
                  </a:cubicBezTo>
                  <a:cubicBezTo>
                    <a:pt x="2966036" y="666112"/>
                    <a:pt x="2978777" y="638846"/>
                    <a:pt x="2990371" y="609796"/>
                  </a:cubicBezTo>
                  <a:cubicBezTo>
                    <a:pt x="2992028" y="603553"/>
                    <a:pt x="2994576" y="597819"/>
                    <a:pt x="2997251" y="591448"/>
                  </a:cubicBezTo>
                  <a:cubicBezTo>
                    <a:pt x="3008337" y="556028"/>
                    <a:pt x="3019421" y="520607"/>
                    <a:pt x="3044776" y="497291"/>
                  </a:cubicBezTo>
                  <a:cubicBezTo>
                    <a:pt x="3048471" y="492831"/>
                    <a:pt x="3052676" y="489773"/>
                    <a:pt x="3055861" y="485951"/>
                  </a:cubicBezTo>
                  <a:cubicBezTo>
                    <a:pt x="3081217" y="462634"/>
                    <a:pt x="3110776" y="442376"/>
                    <a:pt x="3119185" y="398036"/>
                  </a:cubicBezTo>
                  <a:cubicBezTo>
                    <a:pt x="3120205" y="396762"/>
                    <a:pt x="3120205" y="396125"/>
                    <a:pt x="3120205" y="394851"/>
                  </a:cubicBezTo>
                  <a:cubicBezTo>
                    <a:pt x="3118548" y="377778"/>
                    <a:pt x="3124409" y="365801"/>
                    <a:pt x="3133965" y="355608"/>
                  </a:cubicBezTo>
                  <a:cubicBezTo>
                    <a:pt x="3137660" y="353060"/>
                    <a:pt x="3140845" y="349874"/>
                    <a:pt x="3145050" y="346817"/>
                  </a:cubicBezTo>
                  <a:cubicBezTo>
                    <a:pt x="3177285" y="336751"/>
                    <a:pt x="3220096" y="327832"/>
                    <a:pt x="3231181" y="287442"/>
                  </a:cubicBezTo>
                  <a:cubicBezTo>
                    <a:pt x="3242266" y="238134"/>
                    <a:pt x="3194741" y="221060"/>
                    <a:pt x="3188880" y="177358"/>
                  </a:cubicBezTo>
                  <a:cubicBezTo>
                    <a:pt x="3188880" y="174810"/>
                    <a:pt x="3187861" y="172899"/>
                    <a:pt x="3187861" y="171115"/>
                  </a:cubicBezTo>
                  <a:cubicBezTo>
                    <a:pt x="3187861" y="162323"/>
                    <a:pt x="3187861" y="149073"/>
                    <a:pt x="3190536" y="142065"/>
                  </a:cubicBezTo>
                  <a:cubicBezTo>
                    <a:pt x="3192193" y="137605"/>
                    <a:pt x="3194741" y="132509"/>
                    <a:pt x="3197926" y="130725"/>
                  </a:cubicBezTo>
                  <a:cubicBezTo>
                    <a:pt x="3238061" y="121934"/>
                    <a:pt x="3267748" y="86386"/>
                    <a:pt x="3310941" y="90208"/>
                  </a:cubicBezTo>
                  <a:cubicBezTo>
                    <a:pt x="3315145" y="92119"/>
                    <a:pt x="3318841" y="92756"/>
                    <a:pt x="3322026" y="94030"/>
                  </a:cubicBezTo>
                  <a:cubicBezTo>
                    <a:pt x="3339481" y="97853"/>
                    <a:pt x="3354771" y="95305"/>
                    <a:pt x="3370060" y="88934"/>
                  </a:cubicBezTo>
                  <a:cubicBezTo>
                    <a:pt x="3374265" y="86386"/>
                    <a:pt x="3378469" y="84474"/>
                    <a:pt x="3382801" y="82691"/>
                  </a:cubicBezTo>
                  <a:cubicBezTo>
                    <a:pt x="3416693" y="61158"/>
                    <a:pt x="3464727" y="55424"/>
                    <a:pt x="3494287" y="82691"/>
                  </a:cubicBezTo>
                  <a:cubicBezTo>
                    <a:pt x="3496963" y="85876"/>
                    <a:pt x="3500148" y="88934"/>
                    <a:pt x="3502697" y="92756"/>
                  </a:cubicBezTo>
                  <a:cubicBezTo>
                    <a:pt x="3507920" y="139517"/>
                    <a:pt x="3471480" y="197744"/>
                    <a:pt x="3512125" y="224373"/>
                  </a:cubicBezTo>
                  <a:cubicBezTo>
                    <a:pt x="3537480" y="240809"/>
                    <a:pt x="3565511" y="221188"/>
                    <a:pt x="3595070" y="224373"/>
                  </a:cubicBezTo>
                  <a:cubicBezTo>
                    <a:pt x="3599275" y="225647"/>
                    <a:pt x="3603480" y="226284"/>
                    <a:pt x="3607812" y="227559"/>
                  </a:cubicBezTo>
                  <a:cubicBezTo>
                    <a:pt x="3657375" y="242721"/>
                    <a:pt x="3737773" y="233292"/>
                    <a:pt x="3731911" y="146652"/>
                  </a:cubicBezTo>
                  <a:cubicBezTo>
                    <a:pt x="3734077" y="135949"/>
                    <a:pt x="3735606" y="125883"/>
                    <a:pt x="3737135" y="114416"/>
                  </a:cubicBezTo>
                  <a:cubicBezTo>
                    <a:pt x="3738792" y="104351"/>
                    <a:pt x="3741340" y="94158"/>
                    <a:pt x="3742996" y="82818"/>
                  </a:cubicBezTo>
                  <a:cubicBezTo>
                    <a:pt x="3744653" y="76575"/>
                    <a:pt x="3746181" y="70841"/>
                    <a:pt x="3747201" y="64471"/>
                  </a:cubicBezTo>
                  <a:cubicBezTo>
                    <a:pt x="3746564" y="39498"/>
                    <a:pt x="3752552" y="18857"/>
                    <a:pt x="3761599" y="0"/>
                  </a:cubicBezTo>
                  <a:lnTo>
                    <a:pt x="258" y="0"/>
                  </a:lnTo>
                  <a:cubicBezTo>
                    <a:pt x="-1017" y="29942"/>
                    <a:pt x="2424" y="59756"/>
                    <a:pt x="10833" y="87023"/>
                  </a:cubicBezTo>
                  <a:cubicBezTo>
                    <a:pt x="13509" y="92119"/>
                    <a:pt x="15037" y="98362"/>
                    <a:pt x="17713" y="103459"/>
                  </a:cubicBezTo>
                  <a:cubicBezTo>
                    <a:pt x="33640" y="136331"/>
                    <a:pt x="44725" y="168567"/>
                    <a:pt x="57338" y="202840"/>
                  </a:cubicBezTo>
                  <a:cubicBezTo>
                    <a:pt x="58995" y="208574"/>
                    <a:pt x="60524" y="213543"/>
                    <a:pt x="61543" y="219914"/>
                  </a:cubicBezTo>
                  <a:cubicBezTo>
                    <a:pt x="65238" y="253423"/>
                    <a:pt x="44597" y="287570"/>
                    <a:pt x="43068" y="326176"/>
                  </a:cubicBezTo>
                  <a:cubicBezTo>
                    <a:pt x="44087" y="331272"/>
                    <a:pt x="45744" y="336241"/>
                    <a:pt x="47273" y="341338"/>
                  </a:cubicBezTo>
                  <a:cubicBezTo>
                    <a:pt x="55682" y="360322"/>
                    <a:pt x="68933" y="378670"/>
                    <a:pt x="82693" y="395743"/>
                  </a:cubicBezTo>
                  <a:cubicBezTo>
                    <a:pt x="85369" y="400202"/>
                    <a:pt x="87917" y="404025"/>
                    <a:pt x="89574" y="408994"/>
                  </a:cubicBezTo>
                  <a:cubicBezTo>
                    <a:pt x="92249" y="415237"/>
                    <a:pt x="92759" y="420333"/>
                    <a:pt x="93778" y="427341"/>
                  </a:cubicBezTo>
                  <a:cubicBezTo>
                    <a:pt x="95817" y="432438"/>
                    <a:pt x="98620" y="437407"/>
                    <a:pt x="101168" y="442503"/>
                  </a:cubicBezTo>
                  <a:cubicBezTo>
                    <a:pt x="103844" y="447600"/>
                    <a:pt x="106392" y="452569"/>
                    <a:pt x="109577" y="457665"/>
                  </a:cubicBezTo>
                  <a:cubicBezTo>
                    <a:pt x="112253" y="460214"/>
                    <a:pt x="115438" y="463399"/>
                    <a:pt x="117987" y="466457"/>
                  </a:cubicBezTo>
                  <a:cubicBezTo>
                    <a:pt x="130091" y="483530"/>
                    <a:pt x="138627" y="505700"/>
                    <a:pt x="140156" y="537298"/>
                  </a:cubicBezTo>
                  <a:cubicBezTo>
                    <a:pt x="142832" y="544306"/>
                    <a:pt x="145380" y="550549"/>
                    <a:pt x="148566" y="557557"/>
                  </a:cubicBezTo>
                  <a:cubicBezTo>
                    <a:pt x="155446" y="570298"/>
                    <a:pt x="163855" y="580873"/>
                    <a:pt x="175577" y="589155"/>
                  </a:cubicBezTo>
                  <a:cubicBezTo>
                    <a:pt x="204627" y="605591"/>
                    <a:pt x="230492" y="556283"/>
                    <a:pt x="266932" y="549912"/>
                  </a:cubicBezTo>
                  <a:cubicBezTo>
                    <a:pt x="271773" y="548638"/>
                    <a:pt x="277507" y="548638"/>
                    <a:pt x="282858" y="549912"/>
                  </a:cubicBezTo>
                  <a:cubicBezTo>
                    <a:pt x="354719" y="597946"/>
                    <a:pt x="427089" y="592977"/>
                    <a:pt x="442379" y="475885"/>
                  </a:cubicBezTo>
                  <a:cubicBezTo>
                    <a:pt x="445054" y="470789"/>
                    <a:pt x="448240" y="467094"/>
                    <a:pt x="452444" y="463909"/>
                  </a:cubicBezTo>
                  <a:cubicBezTo>
                    <a:pt x="460344" y="455117"/>
                    <a:pt x="471429" y="450658"/>
                    <a:pt x="483151" y="456901"/>
                  </a:cubicBezTo>
                  <a:cubicBezTo>
                    <a:pt x="487355" y="456901"/>
                    <a:pt x="491560" y="457538"/>
                    <a:pt x="495892" y="458812"/>
                  </a:cubicBezTo>
                  <a:cubicBezTo>
                    <a:pt x="504301" y="460086"/>
                    <a:pt x="513857" y="463271"/>
                    <a:pt x="521247" y="465055"/>
                  </a:cubicBezTo>
                  <a:cubicBezTo>
                    <a:pt x="526471" y="467604"/>
                    <a:pt x="531312" y="469515"/>
                    <a:pt x="536536" y="471298"/>
                  </a:cubicBezTo>
                  <a:cubicBezTo>
                    <a:pt x="597312" y="498565"/>
                    <a:pt x="648022" y="571954"/>
                    <a:pt x="685991" y="635788"/>
                  </a:cubicBezTo>
                  <a:cubicBezTo>
                    <a:pt x="687010" y="640884"/>
                    <a:pt x="687647" y="645853"/>
                    <a:pt x="688667" y="650950"/>
                  </a:cubicBezTo>
                  <a:cubicBezTo>
                    <a:pt x="682424" y="690830"/>
                    <a:pt x="691725" y="716058"/>
                    <a:pt x="708161" y="736698"/>
                  </a:cubicBezTo>
                  <a:lnTo>
                    <a:pt x="2936348" y="736698"/>
                  </a:lnTo>
                  <a:cubicBezTo>
                    <a:pt x="2939661" y="727907"/>
                    <a:pt x="2943483" y="719116"/>
                    <a:pt x="2947561" y="710324"/>
                  </a:cubicBezTo>
                  <a:close/>
                </a:path>
              </a:pathLst>
            </a:custGeom>
            <a:solidFill>
              <a:schemeClr val="accent2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E9FD23B0-3B9D-4521-9A53-87DEA2883B0C}"/>
                </a:ext>
              </a:extLst>
            </p:cNvPr>
            <p:cNvSpPr/>
            <p:nvPr/>
          </p:nvSpPr>
          <p:spPr>
            <a:xfrm>
              <a:off x="4924875" y="4902651"/>
              <a:ext cx="2228187" cy="736953"/>
            </a:xfrm>
            <a:custGeom>
              <a:avLst/>
              <a:gdLst>
                <a:gd name="connsiteX0" fmla="*/ 2040254 w 2228187"/>
                <a:gd name="connsiteY0" fmla="*/ 630436 h 736953"/>
                <a:gd name="connsiteX1" fmla="*/ 2038471 w 2228187"/>
                <a:gd name="connsiteY1" fmla="*/ 631201 h 736953"/>
                <a:gd name="connsiteX2" fmla="*/ 2053760 w 2228187"/>
                <a:gd name="connsiteY2" fmla="*/ 617186 h 736953"/>
                <a:gd name="connsiteX3" fmla="*/ 2071725 w 2228187"/>
                <a:gd name="connsiteY3" fmla="*/ 593105 h 736953"/>
                <a:gd name="connsiteX4" fmla="*/ 2100266 w 2228187"/>
                <a:gd name="connsiteY4" fmla="*/ 496271 h 736953"/>
                <a:gd name="connsiteX5" fmla="*/ 2102941 w 2228187"/>
                <a:gd name="connsiteY5" fmla="*/ 469769 h 736953"/>
                <a:gd name="connsiteX6" fmla="*/ 2166265 w 2228187"/>
                <a:gd name="connsiteY6" fmla="*/ 285021 h 736953"/>
                <a:gd name="connsiteX7" fmla="*/ 2179007 w 2228187"/>
                <a:gd name="connsiteY7" fmla="*/ 259666 h 736953"/>
                <a:gd name="connsiteX8" fmla="*/ 2188435 w 2228187"/>
                <a:gd name="connsiteY8" fmla="*/ 227431 h 736953"/>
                <a:gd name="connsiteX9" fmla="*/ 2200157 w 2228187"/>
                <a:gd name="connsiteY9" fmla="*/ 154679 h 736953"/>
                <a:gd name="connsiteX10" fmla="*/ 2201814 w 2228187"/>
                <a:gd name="connsiteY10" fmla="*/ 150856 h 736953"/>
                <a:gd name="connsiteX11" fmla="*/ 2207674 w 2228187"/>
                <a:gd name="connsiteY11" fmla="*/ 76830 h 736953"/>
                <a:gd name="connsiteX12" fmla="*/ 2210350 w 2228187"/>
                <a:gd name="connsiteY12" fmla="*/ 58482 h 736953"/>
                <a:gd name="connsiteX13" fmla="*/ 2228188 w 2228187"/>
                <a:gd name="connsiteY13" fmla="*/ 0 h 736953"/>
                <a:gd name="connsiteX14" fmla="*/ 0 w 2228187"/>
                <a:gd name="connsiteY14" fmla="*/ 0 h 736953"/>
                <a:gd name="connsiteX15" fmla="*/ 25482 w 2228187"/>
                <a:gd name="connsiteY15" fmla="*/ 25610 h 736953"/>
                <a:gd name="connsiteX16" fmla="*/ 38224 w 2228187"/>
                <a:gd name="connsiteY16" fmla="*/ 35675 h 736953"/>
                <a:gd name="connsiteX17" fmla="*/ 100019 w 2228187"/>
                <a:gd name="connsiteY17" fmla="*/ 108428 h 736953"/>
                <a:gd name="connsiteX18" fmla="*/ 107409 w 2228187"/>
                <a:gd name="connsiteY18" fmla="*/ 121679 h 736953"/>
                <a:gd name="connsiteX19" fmla="*/ 130215 w 2228187"/>
                <a:gd name="connsiteY19" fmla="*/ 196343 h 736953"/>
                <a:gd name="connsiteX20" fmla="*/ 137096 w 2228187"/>
                <a:gd name="connsiteY20" fmla="*/ 209593 h 736953"/>
                <a:gd name="connsiteX21" fmla="*/ 164107 w 2228187"/>
                <a:gd name="connsiteY21" fmla="*/ 253933 h 736953"/>
                <a:gd name="connsiteX22" fmla="*/ 174173 w 2228187"/>
                <a:gd name="connsiteY22" fmla="*/ 265272 h 736953"/>
                <a:gd name="connsiteX23" fmla="*/ 250238 w 2228187"/>
                <a:gd name="connsiteY23" fmla="*/ 281709 h 736953"/>
                <a:gd name="connsiteX24" fmla="*/ 267184 w 2228187"/>
                <a:gd name="connsiteY24" fmla="*/ 278523 h 736953"/>
                <a:gd name="connsiteX25" fmla="*/ 327450 w 2228187"/>
                <a:gd name="connsiteY25" fmla="*/ 272280 h 736953"/>
                <a:gd name="connsiteX26" fmla="*/ 341720 w 2228187"/>
                <a:gd name="connsiteY26" fmla="*/ 273554 h 736953"/>
                <a:gd name="connsiteX27" fmla="*/ 355481 w 2228187"/>
                <a:gd name="connsiteY27" fmla="*/ 273554 h 736953"/>
                <a:gd name="connsiteX28" fmla="*/ 405044 w 2228187"/>
                <a:gd name="connsiteY28" fmla="*/ 332419 h 736953"/>
                <a:gd name="connsiteX29" fmla="*/ 407720 w 2228187"/>
                <a:gd name="connsiteY29" fmla="*/ 349492 h 736953"/>
                <a:gd name="connsiteX30" fmla="*/ 408739 w 2228187"/>
                <a:gd name="connsiteY30" fmla="*/ 365928 h 736953"/>
                <a:gd name="connsiteX31" fmla="*/ 410395 w 2228187"/>
                <a:gd name="connsiteY31" fmla="*/ 398164 h 736953"/>
                <a:gd name="connsiteX32" fmla="*/ 432565 w 2228187"/>
                <a:gd name="connsiteY32" fmla="*/ 675795 h 736953"/>
                <a:gd name="connsiteX33" fmla="*/ 441994 w 2228187"/>
                <a:gd name="connsiteY33" fmla="*/ 694780 h 736953"/>
                <a:gd name="connsiteX34" fmla="*/ 450403 w 2228187"/>
                <a:gd name="connsiteY34" fmla="*/ 703061 h 736953"/>
                <a:gd name="connsiteX35" fmla="*/ 460468 w 2228187"/>
                <a:gd name="connsiteY35" fmla="*/ 709305 h 736953"/>
                <a:gd name="connsiteX36" fmla="*/ 478943 w 2228187"/>
                <a:gd name="connsiteY36" fmla="*/ 736953 h 736953"/>
                <a:gd name="connsiteX37" fmla="*/ 1909147 w 2228187"/>
                <a:gd name="connsiteY37" fmla="*/ 736953 h 736953"/>
                <a:gd name="connsiteX38" fmla="*/ 2003560 w 2228187"/>
                <a:gd name="connsiteY38" fmla="*/ 661143 h 736953"/>
                <a:gd name="connsiteX39" fmla="*/ 2040254 w 2228187"/>
                <a:gd name="connsiteY39" fmla="*/ 630436 h 7369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2228187" h="736953">
                  <a:moveTo>
                    <a:pt x="2040254" y="630436"/>
                  </a:moveTo>
                  <a:lnTo>
                    <a:pt x="2038471" y="631201"/>
                  </a:lnTo>
                  <a:cubicBezTo>
                    <a:pt x="2043694" y="627378"/>
                    <a:pt x="2048536" y="622409"/>
                    <a:pt x="2053760" y="617186"/>
                  </a:cubicBezTo>
                  <a:cubicBezTo>
                    <a:pt x="2060640" y="609668"/>
                    <a:pt x="2066501" y="601386"/>
                    <a:pt x="2071725" y="593105"/>
                  </a:cubicBezTo>
                  <a:cubicBezTo>
                    <a:pt x="2089181" y="564055"/>
                    <a:pt x="2096061" y="531819"/>
                    <a:pt x="2100266" y="496271"/>
                  </a:cubicBezTo>
                  <a:cubicBezTo>
                    <a:pt x="2101285" y="487989"/>
                    <a:pt x="2101922" y="478561"/>
                    <a:pt x="2102941" y="469769"/>
                  </a:cubicBezTo>
                  <a:cubicBezTo>
                    <a:pt x="2097717" y="397017"/>
                    <a:pt x="2135686" y="341338"/>
                    <a:pt x="2166265" y="285021"/>
                  </a:cubicBezTo>
                  <a:cubicBezTo>
                    <a:pt x="2170470" y="276740"/>
                    <a:pt x="2175694" y="268585"/>
                    <a:pt x="2179007" y="259666"/>
                  </a:cubicBezTo>
                  <a:cubicBezTo>
                    <a:pt x="2184231" y="249601"/>
                    <a:pt x="2191748" y="236350"/>
                    <a:pt x="2188435" y="227431"/>
                  </a:cubicBezTo>
                  <a:cubicBezTo>
                    <a:pt x="2177350" y="190736"/>
                    <a:pt x="2190601" y="176848"/>
                    <a:pt x="2200157" y="154679"/>
                  </a:cubicBezTo>
                  <a:cubicBezTo>
                    <a:pt x="2200157" y="152767"/>
                    <a:pt x="2200794" y="152130"/>
                    <a:pt x="2201814" y="150856"/>
                  </a:cubicBezTo>
                  <a:cubicBezTo>
                    <a:pt x="2206018" y="128049"/>
                    <a:pt x="2204999" y="102057"/>
                    <a:pt x="2207674" y="76830"/>
                  </a:cubicBezTo>
                  <a:cubicBezTo>
                    <a:pt x="2208694" y="70586"/>
                    <a:pt x="2209331" y="64853"/>
                    <a:pt x="2210350" y="58482"/>
                  </a:cubicBezTo>
                  <a:cubicBezTo>
                    <a:pt x="2213917" y="37587"/>
                    <a:pt x="2220416" y="18475"/>
                    <a:pt x="2228188" y="0"/>
                  </a:cubicBezTo>
                  <a:lnTo>
                    <a:pt x="0" y="0"/>
                  </a:lnTo>
                  <a:cubicBezTo>
                    <a:pt x="7263" y="9174"/>
                    <a:pt x="16054" y="17455"/>
                    <a:pt x="25482" y="25610"/>
                  </a:cubicBezTo>
                  <a:cubicBezTo>
                    <a:pt x="29687" y="28795"/>
                    <a:pt x="33892" y="32618"/>
                    <a:pt x="38224" y="35675"/>
                  </a:cubicBezTo>
                  <a:cubicBezTo>
                    <a:pt x="62050" y="54023"/>
                    <a:pt x="88424" y="76702"/>
                    <a:pt x="100019" y="108428"/>
                  </a:cubicBezTo>
                  <a:cubicBezTo>
                    <a:pt x="102057" y="112887"/>
                    <a:pt x="104860" y="117984"/>
                    <a:pt x="107409" y="121679"/>
                  </a:cubicBezTo>
                  <a:cubicBezTo>
                    <a:pt x="119131" y="144995"/>
                    <a:pt x="126903" y="172261"/>
                    <a:pt x="130215" y="196343"/>
                  </a:cubicBezTo>
                  <a:cubicBezTo>
                    <a:pt x="132891" y="200802"/>
                    <a:pt x="134420" y="205898"/>
                    <a:pt x="137096" y="209593"/>
                  </a:cubicBezTo>
                  <a:cubicBezTo>
                    <a:pt x="145505" y="226667"/>
                    <a:pt x="154042" y="241829"/>
                    <a:pt x="164107" y="253933"/>
                  </a:cubicBezTo>
                  <a:cubicBezTo>
                    <a:pt x="167292" y="258392"/>
                    <a:pt x="170987" y="261450"/>
                    <a:pt x="174173" y="265272"/>
                  </a:cubicBezTo>
                  <a:cubicBezTo>
                    <a:pt x="196342" y="285531"/>
                    <a:pt x="223354" y="285531"/>
                    <a:pt x="250238" y="281709"/>
                  </a:cubicBezTo>
                  <a:cubicBezTo>
                    <a:pt x="256099" y="280435"/>
                    <a:pt x="261960" y="279797"/>
                    <a:pt x="267184" y="278523"/>
                  </a:cubicBezTo>
                  <a:cubicBezTo>
                    <a:pt x="286168" y="275975"/>
                    <a:pt x="307319" y="272280"/>
                    <a:pt x="327450" y="272280"/>
                  </a:cubicBezTo>
                  <a:cubicBezTo>
                    <a:pt x="332292" y="272280"/>
                    <a:pt x="337515" y="272280"/>
                    <a:pt x="341720" y="273554"/>
                  </a:cubicBezTo>
                  <a:cubicBezTo>
                    <a:pt x="346944" y="272280"/>
                    <a:pt x="351148" y="272280"/>
                    <a:pt x="355481" y="273554"/>
                  </a:cubicBezTo>
                  <a:cubicBezTo>
                    <a:pt x="379816" y="274828"/>
                    <a:pt x="397781" y="300821"/>
                    <a:pt x="405044" y="332419"/>
                  </a:cubicBezTo>
                  <a:cubicBezTo>
                    <a:pt x="406063" y="338152"/>
                    <a:pt x="406700" y="343121"/>
                    <a:pt x="407720" y="349492"/>
                  </a:cubicBezTo>
                  <a:cubicBezTo>
                    <a:pt x="407720" y="354589"/>
                    <a:pt x="408739" y="360832"/>
                    <a:pt x="408739" y="365928"/>
                  </a:cubicBezTo>
                  <a:cubicBezTo>
                    <a:pt x="409249" y="376631"/>
                    <a:pt x="410395" y="387971"/>
                    <a:pt x="410395" y="398164"/>
                  </a:cubicBezTo>
                  <a:cubicBezTo>
                    <a:pt x="397654" y="494360"/>
                    <a:pt x="419824" y="582912"/>
                    <a:pt x="432565" y="675795"/>
                  </a:cubicBezTo>
                  <a:cubicBezTo>
                    <a:pt x="435241" y="682803"/>
                    <a:pt x="437789" y="688536"/>
                    <a:pt x="441994" y="694780"/>
                  </a:cubicBezTo>
                  <a:cubicBezTo>
                    <a:pt x="444669" y="697965"/>
                    <a:pt x="447218" y="699876"/>
                    <a:pt x="450403" y="703061"/>
                  </a:cubicBezTo>
                  <a:cubicBezTo>
                    <a:pt x="453588" y="705610"/>
                    <a:pt x="457283" y="707521"/>
                    <a:pt x="460468" y="709305"/>
                  </a:cubicBezTo>
                  <a:cubicBezTo>
                    <a:pt x="469132" y="717204"/>
                    <a:pt x="474993" y="726505"/>
                    <a:pt x="478943" y="736953"/>
                  </a:cubicBezTo>
                  <a:lnTo>
                    <a:pt x="1909147" y="736953"/>
                  </a:lnTo>
                  <a:cubicBezTo>
                    <a:pt x="1936668" y="707393"/>
                    <a:pt x="1971452" y="685096"/>
                    <a:pt x="2003560" y="661143"/>
                  </a:cubicBezTo>
                  <a:lnTo>
                    <a:pt x="2040254" y="630436"/>
                  </a:lnTo>
                  <a:close/>
                </a:path>
              </a:pathLst>
            </a:custGeom>
            <a:solidFill>
              <a:schemeClr val="accent3"/>
            </a:solidFill>
            <a:ln w="1271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25" name="Freeform: Shape 224">
            <a:extLst>
              <a:ext uri="{FF2B5EF4-FFF2-40B4-BE49-F238E27FC236}">
                <a16:creationId xmlns:a16="http://schemas.microsoft.com/office/drawing/2014/main" id="{052BDC8D-9932-4F54-8F89-4DAA93C4AD8D}"/>
              </a:ext>
            </a:extLst>
          </p:cNvPr>
          <p:cNvSpPr/>
          <p:nvPr/>
        </p:nvSpPr>
        <p:spPr>
          <a:xfrm>
            <a:off x="791475" y="1622698"/>
            <a:ext cx="2938860" cy="1347056"/>
          </a:xfrm>
          <a:custGeom>
            <a:avLst/>
            <a:gdLst>
              <a:gd name="connsiteX0" fmla="*/ 3225313 w 4545693"/>
              <a:gd name="connsiteY0" fmla="*/ 702378 h 2457079"/>
              <a:gd name="connsiteX1" fmla="*/ 3234457 w 4545693"/>
              <a:gd name="connsiteY1" fmla="*/ 705902 h 2457079"/>
              <a:gd name="connsiteX2" fmla="*/ 3245697 w 4545693"/>
              <a:gd name="connsiteY2" fmla="*/ 710093 h 2457079"/>
              <a:gd name="connsiteX3" fmla="*/ 3228838 w 4545693"/>
              <a:gd name="connsiteY3" fmla="*/ 704854 h 2457079"/>
              <a:gd name="connsiteX4" fmla="*/ 3225313 w 4545693"/>
              <a:gd name="connsiteY4" fmla="*/ 702378 h 2457079"/>
              <a:gd name="connsiteX5" fmla="*/ 2521987 w 4545693"/>
              <a:gd name="connsiteY5" fmla="*/ 195 h 2457079"/>
              <a:gd name="connsiteX6" fmla="*/ 2544562 w 4545693"/>
              <a:gd name="connsiteY6" fmla="*/ 1528 h 2457079"/>
              <a:gd name="connsiteX7" fmla="*/ 2557230 w 4545693"/>
              <a:gd name="connsiteY7" fmla="*/ 7338 h 2457079"/>
              <a:gd name="connsiteX8" fmla="*/ 2568850 w 4545693"/>
              <a:gd name="connsiteY8" fmla="*/ 14196 h 2457079"/>
              <a:gd name="connsiteX9" fmla="*/ 2639431 w 4545693"/>
              <a:gd name="connsiteY9" fmla="*/ 67346 h 2457079"/>
              <a:gd name="connsiteX10" fmla="*/ 2648860 w 4545693"/>
              <a:gd name="connsiteY10" fmla="*/ 78395 h 2457079"/>
              <a:gd name="connsiteX11" fmla="*/ 2654671 w 4545693"/>
              <a:gd name="connsiteY11" fmla="*/ 92587 h 2457079"/>
              <a:gd name="connsiteX12" fmla="*/ 2685246 w 4545693"/>
              <a:gd name="connsiteY12" fmla="*/ 140498 h 2457079"/>
              <a:gd name="connsiteX13" fmla="*/ 2695247 w 4545693"/>
              <a:gd name="connsiteY13" fmla="*/ 149928 h 2457079"/>
              <a:gd name="connsiteX14" fmla="*/ 2806309 w 4545693"/>
              <a:gd name="connsiteY14" fmla="*/ 213650 h 2457079"/>
              <a:gd name="connsiteX15" fmla="*/ 2791069 w 4545693"/>
              <a:gd name="connsiteY15" fmla="*/ 286802 h 2457079"/>
              <a:gd name="connsiteX16" fmla="*/ 2776876 w 4545693"/>
              <a:gd name="connsiteY16" fmla="*/ 292041 h 2457079"/>
              <a:gd name="connsiteX17" fmla="*/ 2768494 w 4545693"/>
              <a:gd name="connsiteY17" fmla="*/ 302042 h 2457079"/>
              <a:gd name="connsiteX18" fmla="*/ 2848504 w 4545693"/>
              <a:gd name="connsiteY18" fmla="*/ 351000 h 2457079"/>
              <a:gd name="connsiteX19" fmla="*/ 2862220 w 4545693"/>
              <a:gd name="connsiteY19" fmla="*/ 355191 h 2457079"/>
              <a:gd name="connsiteX20" fmla="*/ 2875936 w 4545693"/>
              <a:gd name="connsiteY20" fmla="*/ 361002 h 2457079"/>
              <a:gd name="connsiteX21" fmla="*/ 2885938 w 4545693"/>
              <a:gd name="connsiteY21" fmla="*/ 365193 h 2457079"/>
              <a:gd name="connsiteX22" fmla="*/ 2912798 w 4545693"/>
              <a:gd name="connsiteY22" fmla="*/ 380433 h 2457079"/>
              <a:gd name="connsiteX23" fmla="*/ 2922799 w 4545693"/>
              <a:gd name="connsiteY23" fmla="*/ 387291 h 2457079"/>
              <a:gd name="connsiteX24" fmla="*/ 2948041 w 4545693"/>
              <a:gd name="connsiteY24" fmla="*/ 402531 h 2457079"/>
              <a:gd name="connsiteX25" fmla="*/ 2957470 w 4545693"/>
              <a:gd name="connsiteY25" fmla="*/ 407769 h 2457079"/>
              <a:gd name="connsiteX26" fmla="*/ 3015382 w 4545693"/>
              <a:gd name="connsiteY26" fmla="*/ 447203 h 2457079"/>
              <a:gd name="connsiteX27" fmla="*/ 3024812 w 4545693"/>
              <a:gd name="connsiteY27" fmla="*/ 456633 h 2457079"/>
              <a:gd name="connsiteX28" fmla="*/ 3061674 w 4545693"/>
              <a:gd name="connsiteY28" fmla="*/ 573504 h 2457079"/>
              <a:gd name="connsiteX29" fmla="*/ 3070056 w 4545693"/>
              <a:gd name="connsiteY29" fmla="*/ 586173 h 2457079"/>
              <a:gd name="connsiteX30" fmla="*/ 3188833 w 4545693"/>
              <a:gd name="connsiteY30" fmla="*/ 676374 h 2457079"/>
              <a:gd name="connsiteX31" fmla="*/ 3225409 w 4545693"/>
              <a:gd name="connsiteY31" fmla="*/ 702092 h 2457079"/>
              <a:gd name="connsiteX32" fmla="*/ 3223694 w 4545693"/>
              <a:gd name="connsiteY32" fmla="*/ 701425 h 2457079"/>
              <a:gd name="connsiteX33" fmla="*/ 3238934 w 4545693"/>
              <a:gd name="connsiteY33" fmla="*/ 713046 h 2457079"/>
              <a:gd name="connsiteX34" fmla="*/ 3256841 w 4545693"/>
              <a:gd name="connsiteY34" fmla="*/ 733048 h 2457079"/>
              <a:gd name="connsiteX35" fmla="*/ 3285226 w 4545693"/>
              <a:gd name="connsiteY35" fmla="*/ 813630 h 2457079"/>
              <a:gd name="connsiteX36" fmla="*/ 3287893 w 4545693"/>
              <a:gd name="connsiteY36" fmla="*/ 835728 h 2457079"/>
              <a:gd name="connsiteX37" fmla="*/ 3351043 w 4545693"/>
              <a:gd name="connsiteY37" fmla="*/ 989461 h 2457079"/>
              <a:gd name="connsiteX38" fmla="*/ 3363712 w 4545693"/>
              <a:gd name="connsiteY38" fmla="*/ 1010511 h 2457079"/>
              <a:gd name="connsiteX39" fmla="*/ 3373141 w 4545693"/>
              <a:gd name="connsiteY39" fmla="*/ 1037372 h 2457079"/>
              <a:gd name="connsiteX40" fmla="*/ 3384762 w 4545693"/>
              <a:gd name="connsiteY40" fmla="*/ 1097951 h 2457079"/>
              <a:gd name="connsiteX41" fmla="*/ 3386381 w 4545693"/>
              <a:gd name="connsiteY41" fmla="*/ 1101094 h 2457079"/>
              <a:gd name="connsiteX42" fmla="*/ 3392191 w 4545693"/>
              <a:gd name="connsiteY42" fmla="*/ 1162721 h 2457079"/>
              <a:gd name="connsiteX43" fmla="*/ 3394858 w 4545693"/>
              <a:gd name="connsiteY43" fmla="*/ 1177961 h 2457079"/>
              <a:gd name="connsiteX44" fmla="*/ 3424291 w 4545693"/>
              <a:gd name="connsiteY44" fmla="*/ 1248541 h 2457079"/>
              <a:gd name="connsiteX45" fmla="*/ 3431625 w 4545693"/>
              <a:gd name="connsiteY45" fmla="*/ 1262257 h 2457079"/>
              <a:gd name="connsiteX46" fmla="*/ 3466867 w 4545693"/>
              <a:gd name="connsiteY46" fmla="*/ 1332266 h 2457079"/>
              <a:gd name="connsiteX47" fmla="*/ 3473725 w 4545693"/>
              <a:gd name="connsiteY47" fmla="*/ 1347506 h 2457079"/>
              <a:gd name="connsiteX48" fmla="*/ 3521065 w 4545693"/>
              <a:gd name="connsiteY48" fmla="*/ 1425897 h 2457079"/>
              <a:gd name="connsiteX49" fmla="*/ 3532114 w 4545693"/>
              <a:gd name="connsiteY49" fmla="*/ 1435326 h 2457079"/>
              <a:gd name="connsiteX50" fmla="*/ 3595264 w 4545693"/>
              <a:gd name="connsiteY50" fmla="*/ 1508478 h 2457079"/>
              <a:gd name="connsiteX51" fmla="*/ 3596312 w 4545693"/>
              <a:gd name="connsiteY51" fmla="*/ 1511145 h 2457079"/>
              <a:gd name="connsiteX52" fmla="*/ 3610028 w 4545693"/>
              <a:gd name="connsiteY52" fmla="*/ 1543816 h 2457079"/>
              <a:gd name="connsiteX53" fmla="*/ 3621077 w 4545693"/>
              <a:gd name="connsiteY53" fmla="*/ 1551150 h 2457079"/>
              <a:gd name="connsiteX54" fmla="*/ 3706897 w 4545693"/>
              <a:gd name="connsiteY54" fmla="*/ 1600585 h 2457079"/>
              <a:gd name="connsiteX55" fmla="*/ 3664797 w 4545693"/>
              <a:gd name="connsiteY55" fmla="*/ 1692216 h 2457079"/>
              <a:gd name="connsiteX56" fmla="*/ 3663749 w 4545693"/>
              <a:gd name="connsiteY56" fmla="*/ 1697454 h 2457079"/>
              <a:gd name="connsiteX57" fmla="*/ 3666416 w 4545693"/>
              <a:gd name="connsiteY57" fmla="*/ 1721648 h 2457079"/>
              <a:gd name="connsiteX58" fmla="*/ 3673750 w 4545693"/>
              <a:gd name="connsiteY58" fmla="*/ 1731078 h 2457079"/>
              <a:gd name="connsiteX59" fmla="*/ 3786431 w 4545693"/>
              <a:gd name="connsiteY59" fmla="*/ 1764796 h 2457079"/>
              <a:gd name="connsiteX60" fmla="*/ 3797480 w 4545693"/>
              <a:gd name="connsiteY60" fmla="*/ 1761653 h 2457079"/>
              <a:gd name="connsiteX61" fmla="*/ 3845391 w 4545693"/>
              <a:gd name="connsiteY61" fmla="*/ 1765844 h 2457079"/>
              <a:gd name="connsiteX62" fmla="*/ 3858059 w 4545693"/>
              <a:gd name="connsiteY62" fmla="*/ 1771083 h 2457079"/>
              <a:gd name="connsiteX63" fmla="*/ 3969121 w 4545693"/>
              <a:gd name="connsiteY63" fmla="*/ 1771083 h 2457079"/>
              <a:gd name="connsiteX64" fmla="*/ 3977502 w 4545693"/>
              <a:gd name="connsiteY64" fmla="*/ 1762701 h 2457079"/>
              <a:gd name="connsiteX65" fmla="*/ 3986932 w 4545693"/>
              <a:gd name="connsiteY65" fmla="*/ 1653163 h 2457079"/>
              <a:gd name="connsiteX66" fmla="*/ 4069609 w 4545693"/>
              <a:gd name="connsiteY66" fmla="*/ 1653163 h 2457079"/>
              <a:gd name="connsiteX67" fmla="*/ 4082277 w 4545693"/>
              <a:gd name="connsiteY67" fmla="*/ 1650496 h 2457079"/>
              <a:gd name="connsiteX68" fmla="*/ 4206008 w 4545693"/>
              <a:gd name="connsiteY68" fmla="*/ 1717838 h 2457079"/>
              <a:gd name="connsiteX69" fmla="*/ 4211246 w 4545693"/>
              <a:gd name="connsiteY69" fmla="*/ 1744698 h 2457079"/>
              <a:gd name="connsiteX70" fmla="*/ 4217057 w 4545693"/>
              <a:gd name="connsiteY70" fmla="*/ 1770987 h 2457079"/>
              <a:gd name="connsiteX71" fmla="*/ 4221248 w 4545693"/>
              <a:gd name="connsiteY71" fmla="*/ 1786227 h 2457079"/>
              <a:gd name="connsiteX72" fmla="*/ 4280207 w 4545693"/>
              <a:gd name="connsiteY72" fmla="*/ 1902051 h 2457079"/>
              <a:gd name="connsiteX73" fmla="*/ 4283351 w 4545693"/>
              <a:gd name="connsiteY73" fmla="*/ 1913100 h 2457079"/>
              <a:gd name="connsiteX74" fmla="*/ 4284398 w 4545693"/>
              <a:gd name="connsiteY74" fmla="*/ 1925769 h 2457079"/>
              <a:gd name="connsiteX75" fmla="*/ 4283351 w 4545693"/>
              <a:gd name="connsiteY75" fmla="*/ 1952058 h 2457079"/>
              <a:gd name="connsiteX76" fmla="*/ 4277540 w 4545693"/>
              <a:gd name="connsiteY76" fmla="*/ 2029401 h 2457079"/>
              <a:gd name="connsiteX77" fmla="*/ 4287542 w 4545693"/>
              <a:gd name="connsiteY77" fmla="*/ 2052070 h 2457079"/>
              <a:gd name="connsiteX78" fmla="*/ 4312783 w 4545693"/>
              <a:gd name="connsiteY78" fmla="*/ 2066262 h 2457079"/>
              <a:gd name="connsiteX79" fmla="*/ 4326499 w 4545693"/>
              <a:gd name="connsiteY79" fmla="*/ 2071501 h 2457079"/>
              <a:gd name="connsiteX80" fmla="*/ 4408128 w 4545693"/>
              <a:gd name="connsiteY80" fmla="*/ 2172561 h 2457079"/>
              <a:gd name="connsiteX81" fmla="*/ 4405461 w 4545693"/>
              <a:gd name="connsiteY81" fmla="*/ 2188373 h 2457079"/>
              <a:gd name="connsiteX82" fmla="*/ 4402794 w 4545693"/>
              <a:gd name="connsiteY82" fmla="*/ 2202089 h 2457079"/>
              <a:gd name="connsiteX83" fmla="*/ 4403842 w 4545693"/>
              <a:gd name="connsiteY83" fmla="*/ 2213709 h 2457079"/>
              <a:gd name="connsiteX84" fmla="*/ 4405461 w 4545693"/>
              <a:gd name="connsiteY84" fmla="*/ 2227902 h 2457079"/>
              <a:gd name="connsiteX85" fmla="*/ 4420701 w 4545693"/>
              <a:gd name="connsiteY85" fmla="*/ 2265811 h 2457079"/>
              <a:gd name="connsiteX86" fmla="*/ 4429083 w 4545693"/>
              <a:gd name="connsiteY86" fmla="*/ 2275812 h 2457079"/>
              <a:gd name="connsiteX87" fmla="*/ 4437465 w 4545693"/>
              <a:gd name="connsiteY87" fmla="*/ 2286861 h 2457079"/>
              <a:gd name="connsiteX88" fmla="*/ 4445847 w 4545693"/>
              <a:gd name="connsiteY88" fmla="*/ 2297910 h 2457079"/>
              <a:gd name="connsiteX89" fmla="*/ 4531096 w 4545693"/>
              <a:gd name="connsiteY89" fmla="*/ 2451072 h 2457079"/>
              <a:gd name="connsiteX90" fmla="*/ 4462135 w 4545693"/>
              <a:gd name="connsiteY90" fmla="*/ 2454216 h 2457079"/>
              <a:gd name="connsiteX91" fmla="*/ 4452134 w 4545693"/>
              <a:gd name="connsiteY91" fmla="*/ 2454216 h 2457079"/>
              <a:gd name="connsiteX92" fmla="*/ 4420034 w 4545693"/>
              <a:gd name="connsiteY92" fmla="*/ 2453168 h 2457079"/>
              <a:gd name="connsiteX93" fmla="*/ 4410604 w 4545693"/>
              <a:gd name="connsiteY93" fmla="*/ 2453168 h 2457079"/>
              <a:gd name="connsiteX94" fmla="*/ 5196 w 4545693"/>
              <a:gd name="connsiteY94" fmla="*/ 2453168 h 2457079"/>
              <a:gd name="connsiteX95" fmla="*/ 3577 w 4545693"/>
              <a:gd name="connsiteY95" fmla="*/ 2436309 h 2457079"/>
              <a:gd name="connsiteX96" fmla="*/ 1482 w 4545693"/>
              <a:gd name="connsiteY96" fmla="*/ 2418402 h 2457079"/>
              <a:gd name="connsiteX97" fmla="*/ 434 w 4545693"/>
              <a:gd name="connsiteY97" fmla="*/ 2392113 h 2457079"/>
              <a:gd name="connsiteX98" fmla="*/ 9864 w 4545693"/>
              <a:gd name="connsiteY98" fmla="*/ 2363728 h 2457079"/>
              <a:gd name="connsiteX99" fmla="*/ 17198 w 4545693"/>
              <a:gd name="connsiteY99" fmla="*/ 2352679 h 2457079"/>
              <a:gd name="connsiteX100" fmla="*/ 167217 w 4545693"/>
              <a:gd name="connsiteY100" fmla="*/ 2155797 h 2457079"/>
              <a:gd name="connsiteX101" fmla="*/ 175599 w 4545693"/>
              <a:gd name="connsiteY101" fmla="*/ 2143129 h 2457079"/>
              <a:gd name="connsiteX102" fmla="*/ 218747 w 4545693"/>
              <a:gd name="connsiteY102" fmla="*/ 2106267 h 2457079"/>
              <a:gd name="connsiteX103" fmla="*/ 271897 w 4545693"/>
              <a:gd name="connsiteY103" fmla="*/ 2030448 h 2457079"/>
              <a:gd name="connsiteX104" fmla="*/ 285613 w 4545693"/>
              <a:gd name="connsiteY104" fmla="*/ 2025210 h 2457079"/>
              <a:gd name="connsiteX105" fmla="*/ 335047 w 4545693"/>
              <a:gd name="connsiteY105" fmla="*/ 1999968 h 2457079"/>
              <a:gd name="connsiteX106" fmla="*/ 347716 w 4545693"/>
              <a:gd name="connsiteY106" fmla="*/ 1996825 h 2457079"/>
              <a:gd name="connsiteX107" fmla="*/ 384577 w 4545693"/>
              <a:gd name="connsiteY107" fmla="*/ 1988443 h 2457079"/>
              <a:gd name="connsiteX108" fmla="*/ 396198 w 4545693"/>
              <a:gd name="connsiteY108" fmla="*/ 1984252 h 2457079"/>
              <a:gd name="connsiteX109" fmla="*/ 478875 w 4545693"/>
              <a:gd name="connsiteY109" fmla="*/ 1954820 h 2457079"/>
              <a:gd name="connsiteX110" fmla="*/ 488876 w 4545693"/>
              <a:gd name="connsiteY110" fmla="*/ 1946438 h 2457079"/>
              <a:gd name="connsiteX111" fmla="*/ 493067 w 4545693"/>
              <a:gd name="connsiteY111" fmla="*/ 1881668 h 2457079"/>
              <a:gd name="connsiteX112" fmla="*/ 489924 w 4545693"/>
              <a:gd name="connsiteY112" fmla="*/ 1867476 h 2457079"/>
              <a:gd name="connsiteX113" fmla="*/ 497258 w 4545693"/>
              <a:gd name="connsiteY113" fmla="*/ 1767463 h 2457079"/>
              <a:gd name="connsiteX114" fmla="*/ 504116 w 4545693"/>
              <a:gd name="connsiteY114" fmla="*/ 1753747 h 2457079"/>
              <a:gd name="connsiteX115" fmla="*/ 543550 w 4545693"/>
              <a:gd name="connsiteY115" fmla="*/ 1671070 h 2457079"/>
              <a:gd name="connsiteX116" fmla="*/ 547741 w 4545693"/>
              <a:gd name="connsiteY116" fmla="*/ 1656878 h 2457079"/>
              <a:gd name="connsiteX117" fmla="*/ 529357 w 4545693"/>
              <a:gd name="connsiteY117" fmla="*/ 1568486 h 2457079"/>
              <a:gd name="connsiteX118" fmla="*/ 533548 w 4545693"/>
              <a:gd name="connsiteY118" fmla="*/ 1555818 h 2457079"/>
              <a:gd name="connsiteX119" fmla="*/ 568791 w 4545693"/>
              <a:gd name="connsiteY119" fmla="*/ 1510574 h 2457079"/>
              <a:gd name="connsiteX120" fmla="*/ 575649 w 4545693"/>
              <a:gd name="connsiteY120" fmla="*/ 1499525 h 2457079"/>
              <a:gd name="connsiteX121" fmla="*/ 579840 w 4545693"/>
              <a:gd name="connsiteY121" fmla="*/ 1484285 h 2457079"/>
              <a:gd name="connsiteX122" fmla="*/ 587174 w 4545693"/>
              <a:gd name="connsiteY122" fmla="*/ 1471617 h 2457079"/>
              <a:gd name="connsiteX123" fmla="*/ 595556 w 4545693"/>
              <a:gd name="connsiteY123" fmla="*/ 1458948 h 2457079"/>
              <a:gd name="connsiteX124" fmla="*/ 603938 w 4545693"/>
              <a:gd name="connsiteY124" fmla="*/ 1451614 h 2457079"/>
              <a:gd name="connsiteX125" fmla="*/ 626036 w 4545693"/>
              <a:gd name="connsiteY125" fmla="*/ 1392654 h 2457079"/>
              <a:gd name="connsiteX126" fmla="*/ 634418 w 4545693"/>
              <a:gd name="connsiteY126" fmla="*/ 1375795 h 2457079"/>
              <a:gd name="connsiteX127" fmla="*/ 661279 w 4545693"/>
              <a:gd name="connsiteY127" fmla="*/ 1349506 h 2457079"/>
              <a:gd name="connsiteX128" fmla="*/ 752338 w 4545693"/>
              <a:gd name="connsiteY128" fmla="*/ 1382177 h 2457079"/>
              <a:gd name="connsiteX129" fmla="*/ 768149 w 4545693"/>
              <a:gd name="connsiteY129" fmla="*/ 1382177 h 2457079"/>
              <a:gd name="connsiteX130" fmla="*/ 927121 w 4545693"/>
              <a:gd name="connsiteY130" fmla="*/ 1443804 h 2457079"/>
              <a:gd name="connsiteX131" fmla="*/ 937122 w 4545693"/>
              <a:gd name="connsiteY131" fmla="*/ 1453805 h 2457079"/>
              <a:gd name="connsiteX132" fmla="*/ 967698 w 4545693"/>
              <a:gd name="connsiteY132" fmla="*/ 1459615 h 2457079"/>
              <a:gd name="connsiteX133" fmla="*/ 980366 w 4545693"/>
              <a:gd name="connsiteY133" fmla="*/ 1457996 h 2457079"/>
              <a:gd name="connsiteX134" fmla="*/ 1005607 w 4545693"/>
              <a:gd name="connsiteY134" fmla="*/ 1452757 h 2457079"/>
              <a:gd name="connsiteX135" fmla="*/ 1020847 w 4545693"/>
              <a:gd name="connsiteY135" fmla="*/ 1447518 h 2457079"/>
              <a:gd name="connsiteX136" fmla="*/ 1169818 w 4545693"/>
              <a:gd name="connsiteY136" fmla="*/ 1310644 h 2457079"/>
              <a:gd name="connsiteX137" fmla="*/ 1172485 w 4545693"/>
              <a:gd name="connsiteY137" fmla="*/ 1297976 h 2457079"/>
              <a:gd name="connsiteX138" fmla="*/ 1217253 w 4545693"/>
              <a:gd name="connsiteY138" fmla="*/ 1205298 h 2457079"/>
              <a:gd name="connsiteX139" fmla="*/ 1229921 w 4545693"/>
              <a:gd name="connsiteY139" fmla="*/ 1196916 h 2457079"/>
              <a:gd name="connsiteX140" fmla="*/ 1291548 w 4545693"/>
              <a:gd name="connsiteY140" fmla="*/ 1136337 h 2457079"/>
              <a:gd name="connsiteX141" fmla="*/ 1298882 w 4545693"/>
              <a:gd name="connsiteY141" fmla="*/ 1125288 h 2457079"/>
              <a:gd name="connsiteX142" fmla="*/ 1321552 w 4545693"/>
              <a:gd name="connsiteY142" fmla="*/ 1063185 h 2457079"/>
              <a:gd name="connsiteX143" fmla="*/ 1328410 w 4545693"/>
              <a:gd name="connsiteY143" fmla="*/ 1052136 h 2457079"/>
              <a:gd name="connsiteX144" fmla="*/ 1355270 w 4545693"/>
              <a:gd name="connsiteY144" fmla="*/ 1015274 h 2457079"/>
              <a:gd name="connsiteX145" fmla="*/ 1365271 w 4545693"/>
              <a:gd name="connsiteY145" fmla="*/ 1005844 h 2457079"/>
              <a:gd name="connsiteX146" fmla="*/ 1441090 w 4545693"/>
              <a:gd name="connsiteY146" fmla="*/ 992128 h 2457079"/>
              <a:gd name="connsiteX147" fmla="*/ 1457950 w 4545693"/>
              <a:gd name="connsiteY147" fmla="*/ 994795 h 2457079"/>
              <a:gd name="connsiteX148" fmla="*/ 1517957 w 4545693"/>
              <a:gd name="connsiteY148" fmla="*/ 1000034 h 2457079"/>
              <a:gd name="connsiteX149" fmla="*/ 1532149 w 4545693"/>
              <a:gd name="connsiteY149" fmla="*/ 998986 h 2457079"/>
              <a:gd name="connsiteX150" fmla="*/ 1545865 w 4545693"/>
              <a:gd name="connsiteY150" fmla="*/ 998986 h 2457079"/>
              <a:gd name="connsiteX151" fmla="*/ 1595300 w 4545693"/>
              <a:gd name="connsiteY151" fmla="*/ 950028 h 2457079"/>
              <a:gd name="connsiteX152" fmla="*/ 1597967 w 4545693"/>
              <a:gd name="connsiteY152" fmla="*/ 935835 h 2457079"/>
              <a:gd name="connsiteX153" fmla="*/ 1599015 w 4545693"/>
              <a:gd name="connsiteY153" fmla="*/ 922119 h 2457079"/>
              <a:gd name="connsiteX154" fmla="*/ 1600634 w 4545693"/>
              <a:gd name="connsiteY154" fmla="*/ 895259 h 2457079"/>
              <a:gd name="connsiteX155" fmla="*/ 1622732 w 4545693"/>
              <a:gd name="connsiteY155" fmla="*/ 664182 h 2457079"/>
              <a:gd name="connsiteX156" fmla="*/ 1632162 w 4545693"/>
              <a:gd name="connsiteY156" fmla="*/ 648371 h 2457079"/>
              <a:gd name="connsiteX157" fmla="*/ 1640544 w 4545693"/>
              <a:gd name="connsiteY157" fmla="*/ 641513 h 2457079"/>
              <a:gd name="connsiteX158" fmla="*/ 1650545 w 4545693"/>
              <a:gd name="connsiteY158" fmla="*/ 636274 h 2457079"/>
              <a:gd name="connsiteX159" fmla="*/ 1682644 w 4545693"/>
              <a:gd name="connsiteY159" fmla="*/ 495209 h 2457079"/>
              <a:gd name="connsiteX160" fmla="*/ 1738937 w 4545693"/>
              <a:gd name="connsiteY160" fmla="*/ 423105 h 2457079"/>
              <a:gd name="connsiteX161" fmla="*/ 1743128 w 4545693"/>
              <a:gd name="connsiteY161" fmla="*/ 413103 h 2457079"/>
              <a:gd name="connsiteX162" fmla="*/ 1761035 w 4545693"/>
              <a:gd name="connsiteY162" fmla="*/ 359382 h 2457079"/>
              <a:gd name="connsiteX163" fmla="*/ 1818947 w 4545693"/>
              <a:gd name="connsiteY163" fmla="*/ 277753 h 2457079"/>
              <a:gd name="connsiteX164" fmla="*/ 1835806 w 4545693"/>
              <a:gd name="connsiteY164" fmla="*/ 281944 h 2457079"/>
              <a:gd name="connsiteX165" fmla="*/ 1851046 w 4545693"/>
              <a:gd name="connsiteY165" fmla="*/ 291374 h 2457079"/>
              <a:gd name="connsiteX166" fmla="*/ 1883146 w 4545693"/>
              <a:gd name="connsiteY166" fmla="*/ 305090 h 2457079"/>
              <a:gd name="connsiteX167" fmla="*/ 1893147 w 4545693"/>
              <a:gd name="connsiteY167" fmla="*/ 306138 h 2457079"/>
              <a:gd name="connsiteX168" fmla="*/ 2005828 w 4545693"/>
              <a:gd name="connsiteY168" fmla="*/ 269276 h 2457079"/>
              <a:gd name="connsiteX169" fmla="*/ 2035260 w 4545693"/>
              <a:gd name="connsiteY169" fmla="*/ 329855 h 2457079"/>
              <a:gd name="connsiteX170" fmla="*/ 2048976 w 4545693"/>
              <a:gd name="connsiteY170" fmla="*/ 339285 h 2457079"/>
              <a:gd name="connsiteX171" fmla="*/ 2075265 w 4545693"/>
              <a:gd name="connsiteY171" fmla="*/ 359287 h 2457079"/>
              <a:gd name="connsiteX172" fmla="*/ 2090505 w 4545693"/>
              <a:gd name="connsiteY172" fmla="*/ 363478 h 2457079"/>
              <a:gd name="connsiteX173" fmla="*/ 2117365 w 4545693"/>
              <a:gd name="connsiteY173" fmla="*/ 368717 h 2457079"/>
              <a:gd name="connsiteX174" fmla="*/ 2126795 w 4545693"/>
              <a:gd name="connsiteY174" fmla="*/ 369765 h 2457079"/>
              <a:gd name="connsiteX175" fmla="*/ 2195185 w 4545693"/>
              <a:gd name="connsiteY175" fmla="*/ 292422 h 2457079"/>
              <a:gd name="connsiteX176" fmla="*/ 2259955 w 4545693"/>
              <a:gd name="connsiteY176" fmla="*/ 278706 h 2457079"/>
              <a:gd name="connsiteX177" fmla="*/ 2269956 w 4545693"/>
              <a:gd name="connsiteY177" fmla="*/ 264513 h 2457079"/>
              <a:gd name="connsiteX178" fmla="*/ 2279386 w 4545693"/>
              <a:gd name="connsiteY178" fmla="*/ 250797 h 2457079"/>
              <a:gd name="connsiteX179" fmla="*/ 2322534 w 4545693"/>
              <a:gd name="connsiteY179" fmla="*/ 152404 h 2457079"/>
              <a:gd name="connsiteX180" fmla="*/ 2329868 w 4545693"/>
              <a:gd name="connsiteY180" fmla="*/ 138688 h 2457079"/>
              <a:gd name="connsiteX181" fmla="*/ 2356157 w 4545693"/>
              <a:gd name="connsiteY181" fmla="*/ 110304 h 2457079"/>
              <a:gd name="connsiteX182" fmla="*/ 2367206 w 4545693"/>
              <a:gd name="connsiteY182" fmla="*/ 106113 h 2457079"/>
              <a:gd name="connsiteX183" fmla="*/ 2382446 w 4545693"/>
              <a:gd name="connsiteY183" fmla="*/ 100874 h 2457079"/>
              <a:gd name="connsiteX184" fmla="*/ 2395114 w 4545693"/>
              <a:gd name="connsiteY184" fmla="*/ 91444 h 2457079"/>
              <a:gd name="connsiteX185" fmla="*/ 2521987 w 4545693"/>
              <a:gd name="connsiteY185" fmla="*/ 195 h 2457079"/>
              <a:gd name="connsiteX186" fmla="*/ 2521987 w 4545693"/>
              <a:gd name="connsiteY186" fmla="*/ 195 h 245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4545693" h="2457079">
                <a:moveTo>
                  <a:pt x="3225313" y="702378"/>
                </a:moveTo>
                <a:lnTo>
                  <a:pt x="3234457" y="705902"/>
                </a:lnTo>
                <a:cubicBezTo>
                  <a:pt x="3238077" y="706950"/>
                  <a:pt x="3241792" y="707997"/>
                  <a:pt x="3245697" y="710093"/>
                </a:cubicBezTo>
                <a:cubicBezTo>
                  <a:pt x="3239887" y="708474"/>
                  <a:pt x="3234648" y="706950"/>
                  <a:pt x="3228838" y="704854"/>
                </a:cubicBezTo>
                <a:lnTo>
                  <a:pt x="3225313" y="702378"/>
                </a:lnTo>
                <a:close/>
                <a:moveTo>
                  <a:pt x="2521987" y="195"/>
                </a:moveTo>
                <a:cubicBezTo>
                  <a:pt x="2529322" y="-282"/>
                  <a:pt x="2536846" y="99"/>
                  <a:pt x="2544562" y="1528"/>
                </a:cubicBezTo>
                <a:cubicBezTo>
                  <a:pt x="2548752" y="3147"/>
                  <a:pt x="2552944" y="4671"/>
                  <a:pt x="2557230" y="7338"/>
                </a:cubicBezTo>
                <a:cubicBezTo>
                  <a:pt x="2561421" y="8958"/>
                  <a:pt x="2564564" y="11529"/>
                  <a:pt x="2568850" y="14196"/>
                </a:cubicBezTo>
                <a:cubicBezTo>
                  <a:pt x="2595711" y="28960"/>
                  <a:pt x="2619428" y="46296"/>
                  <a:pt x="2639431" y="67346"/>
                </a:cubicBezTo>
                <a:cubicBezTo>
                  <a:pt x="2643145" y="71537"/>
                  <a:pt x="2645717" y="75252"/>
                  <a:pt x="2648860" y="78395"/>
                </a:cubicBezTo>
                <a:cubicBezTo>
                  <a:pt x="2650480" y="83157"/>
                  <a:pt x="2652004" y="87348"/>
                  <a:pt x="2654671" y="92587"/>
                </a:cubicBezTo>
                <a:cubicBezTo>
                  <a:pt x="2661529" y="112018"/>
                  <a:pt x="2672577" y="126782"/>
                  <a:pt x="2685246" y="140498"/>
                </a:cubicBezTo>
                <a:cubicBezTo>
                  <a:pt x="2688389" y="144213"/>
                  <a:pt x="2692104" y="147356"/>
                  <a:pt x="2695247" y="149928"/>
                </a:cubicBezTo>
                <a:cubicBezTo>
                  <a:pt x="2726299" y="179931"/>
                  <a:pt x="2776876" y="175740"/>
                  <a:pt x="2806309" y="213650"/>
                </a:cubicBezTo>
                <a:cubicBezTo>
                  <a:pt x="2825740" y="233081"/>
                  <a:pt x="2818977" y="272610"/>
                  <a:pt x="2791069" y="286802"/>
                </a:cubicBezTo>
                <a:cubicBezTo>
                  <a:pt x="2786877" y="289469"/>
                  <a:pt x="2782115" y="290517"/>
                  <a:pt x="2776876" y="292041"/>
                </a:cubicBezTo>
                <a:cubicBezTo>
                  <a:pt x="2772685" y="294708"/>
                  <a:pt x="2770018" y="297851"/>
                  <a:pt x="2768494" y="302042"/>
                </a:cubicBezTo>
                <a:cubicBezTo>
                  <a:pt x="2759065" y="347857"/>
                  <a:pt x="2820596" y="344142"/>
                  <a:pt x="2848504" y="351000"/>
                </a:cubicBezTo>
                <a:cubicBezTo>
                  <a:pt x="2853743" y="352620"/>
                  <a:pt x="2857934" y="353667"/>
                  <a:pt x="2862220" y="355191"/>
                </a:cubicBezTo>
                <a:cubicBezTo>
                  <a:pt x="2867459" y="356811"/>
                  <a:pt x="2871650" y="358335"/>
                  <a:pt x="2875936" y="361002"/>
                </a:cubicBezTo>
                <a:cubicBezTo>
                  <a:pt x="2879080" y="362049"/>
                  <a:pt x="2882794" y="363669"/>
                  <a:pt x="2885938" y="365193"/>
                </a:cubicBezTo>
                <a:cubicBezTo>
                  <a:pt x="2895939" y="369384"/>
                  <a:pt x="2905369" y="374622"/>
                  <a:pt x="2912798" y="380433"/>
                </a:cubicBezTo>
                <a:cubicBezTo>
                  <a:pt x="2915941" y="382052"/>
                  <a:pt x="2919656" y="384624"/>
                  <a:pt x="2922799" y="387291"/>
                </a:cubicBezTo>
                <a:cubicBezTo>
                  <a:pt x="2931181" y="392529"/>
                  <a:pt x="2939659" y="397292"/>
                  <a:pt x="2948041" y="402531"/>
                </a:cubicBezTo>
                <a:cubicBezTo>
                  <a:pt x="2951756" y="404626"/>
                  <a:pt x="2954899" y="406245"/>
                  <a:pt x="2957470" y="407769"/>
                </a:cubicBezTo>
                <a:cubicBezTo>
                  <a:pt x="2980616" y="417199"/>
                  <a:pt x="2998523" y="431963"/>
                  <a:pt x="3015382" y="447203"/>
                </a:cubicBezTo>
                <a:cubicBezTo>
                  <a:pt x="3019097" y="450918"/>
                  <a:pt x="3021669" y="454061"/>
                  <a:pt x="3024812" y="456633"/>
                </a:cubicBezTo>
                <a:cubicBezTo>
                  <a:pt x="3064246" y="482922"/>
                  <a:pt x="3071675" y="527213"/>
                  <a:pt x="3061674" y="573504"/>
                </a:cubicBezTo>
                <a:cubicBezTo>
                  <a:pt x="3064341" y="577695"/>
                  <a:pt x="3066913" y="581886"/>
                  <a:pt x="3070056" y="586173"/>
                </a:cubicBezTo>
                <a:cubicBezTo>
                  <a:pt x="3098440" y="625606"/>
                  <a:pt x="3146161" y="649704"/>
                  <a:pt x="3188833" y="676374"/>
                </a:cubicBezTo>
                <a:lnTo>
                  <a:pt x="3225409" y="702092"/>
                </a:lnTo>
                <a:lnTo>
                  <a:pt x="3223694" y="701425"/>
                </a:lnTo>
                <a:cubicBezTo>
                  <a:pt x="3228933" y="704568"/>
                  <a:pt x="3233695" y="708759"/>
                  <a:pt x="3238934" y="713046"/>
                </a:cubicBezTo>
                <a:cubicBezTo>
                  <a:pt x="3245792" y="719332"/>
                  <a:pt x="3251602" y="726190"/>
                  <a:pt x="3256841" y="733048"/>
                </a:cubicBezTo>
                <a:cubicBezTo>
                  <a:pt x="3274177" y="757242"/>
                  <a:pt x="3281035" y="784102"/>
                  <a:pt x="3285226" y="813630"/>
                </a:cubicBezTo>
                <a:cubicBezTo>
                  <a:pt x="3286273" y="820488"/>
                  <a:pt x="3286845" y="828393"/>
                  <a:pt x="3287893" y="835728"/>
                </a:cubicBezTo>
                <a:cubicBezTo>
                  <a:pt x="3282654" y="896307"/>
                  <a:pt x="3320563" y="942598"/>
                  <a:pt x="3351043" y="989461"/>
                </a:cubicBezTo>
                <a:cubicBezTo>
                  <a:pt x="3355234" y="996319"/>
                  <a:pt x="3360473" y="1003177"/>
                  <a:pt x="3363712" y="1010511"/>
                </a:cubicBezTo>
                <a:cubicBezTo>
                  <a:pt x="3368950" y="1018893"/>
                  <a:pt x="3376380" y="1029942"/>
                  <a:pt x="3373141" y="1037372"/>
                </a:cubicBezTo>
                <a:cubicBezTo>
                  <a:pt x="3362092" y="1067947"/>
                  <a:pt x="3375237" y="1079472"/>
                  <a:pt x="3384762" y="1097951"/>
                </a:cubicBezTo>
                <a:cubicBezTo>
                  <a:pt x="3384762" y="1099570"/>
                  <a:pt x="3385333" y="1100046"/>
                  <a:pt x="3386381" y="1101094"/>
                </a:cubicBezTo>
                <a:cubicBezTo>
                  <a:pt x="3390572" y="1120049"/>
                  <a:pt x="3389524" y="1141671"/>
                  <a:pt x="3392191" y="1162721"/>
                </a:cubicBezTo>
                <a:cubicBezTo>
                  <a:pt x="3393239" y="1167960"/>
                  <a:pt x="3393811" y="1172722"/>
                  <a:pt x="3394858" y="1177961"/>
                </a:cubicBezTo>
                <a:cubicBezTo>
                  <a:pt x="3400097" y="1203774"/>
                  <a:pt x="3411718" y="1226348"/>
                  <a:pt x="3424291" y="1248541"/>
                </a:cubicBezTo>
                <a:cubicBezTo>
                  <a:pt x="3426386" y="1252732"/>
                  <a:pt x="3429053" y="1256923"/>
                  <a:pt x="3431625" y="1262257"/>
                </a:cubicBezTo>
                <a:cubicBezTo>
                  <a:pt x="3442674" y="1285403"/>
                  <a:pt x="3455342" y="1308072"/>
                  <a:pt x="3466867" y="1332266"/>
                </a:cubicBezTo>
                <a:cubicBezTo>
                  <a:pt x="3468487" y="1337505"/>
                  <a:pt x="3471058" y="1342267"/>
                  <a:pt x="3473725" y="1347506"/>
                </a:cubicBezTo>
                <a:cubicBezTo>
                  <a:pt x="3484774" y="1376938"/>
                  <a:pt x="3495823" y="1406466"/>
                  <a:pt x="3521065" y="1425897"/>
                </a:cubicBezTo>
                <a:cubicBezTo>
                  <a:pt x="3524779" y="1429611"/>
                  <a:pt x="3528970" y="1432183"/>
                  <a:pt x="3532114" y="1435326"/>
                </a:cubicBezTo>
                <a:cubicBezTo>
                  <a:pt x="3557355" y="1454757"/>
                  <a:pt x="3586882" y="1471617"/>
                  <a:pt x="3595264" y="1508478"/>
                </a:cubicBezTo>
                <a:cubicBezTo>
                  <a:pt x="3596312" y="1509526"/>
                  <a:pt x="3596312" y="1510098"/>
                  <a:pt x="3596312" y="1511145"/>
                </a:cubicBezTo>
                <a:cubicBezTo>
                  <a:pt x="3594693" y="1525338"/>
                  <a:pt x="3600503" y="1535339"/>
                  <a:pt x="3610028" y="1543816"/>
                </a:cubicBezTo>
                <a:cubicBezTo>
                  <a:pt x="3613743" y="1545912"/>
                  <a:pt x="3616886" y="1548579"/>
                  <a:pt x="3621077" y="1551150"/>
                </a:cubicBezTo>
                <a:cubicBezTo>
                  <a:pt x="3653176" y="1559532"/>
                  <a:pt x="3695848" y="1566962"/>
                  <a:pt x="3706897" y="1600585"/>
                </a:cubicBezTo>
                <a:cubicBezTo>
                  <a:pt x="3717946" y="1641638"/>
                  <a:pt x="3670607" y="1655830"/>
                  <a:pt x="3664797" y="1692216"/>
                </a:cubicBezTo>
                <a:cubicBezTo>
                  <a:pt x="3664797" y="1694311"/>
                  <a:pt x="3663749" y="1695930"/>
                  <a:pt x="3663749" y="1697454"/>
                </a:cubicBezTo>
                <a:cubicBezTo>
                  <a:pt x="3663749" y="1704789"/>
                  <a:pt x="3663749" y="1715838"/>
                  <a:pt x="3666416" y="1721648"/>
                </a:cubicBezTo>
                <a:cubicBezTo>
                  <a:pt x="3668035" y="1725363"/>
                  <a:pt x="3670607" y="1729554"/>
                  <a:pt x="3673750" y="1731078"/>
                </a:cubicBezTo>
                <a:cubicBezTo>
                  <a:pt x="3713756" y="1738412"/>
                  <a:pt x="3743283" y="1767939"/>
                  <a:pt x="3786431" y="1764796"/>
                </a:cubicBezTo>
                <a:cubicBezTo>
                  <a:pt x="3790622" y="1763177"/>
                  <a:pt x="3794337" y="1762701"/>
                  <a:pt x="3797480" y="1761653"/>
                </a:cubicBezTo>
                <a:cubicBezTo>
                  <a:pt x="3814816" y="1758510"/>
                  <a:pt x="3830151" y="1760605"/>
                  <a:pt x="3845391" y="1765844"/>
                </a:cubicBezTo>
                <a:cubicBezTo>
                  <a:pt x="3849582" y="1767939"/>
                  <a:pt x="3853773" y="1769559"/>
                  <a:pt x="3858059" y="1771083"/>
                </a:cubicBezTo>
                <a:cubicBezTo>
                  <a:pt x="3891777" y="1788990"/>
                  <a:pt x="3939688" y="1793752"/>
                  <a:pt x="3969121" y="1771083"/>
                </a:cubicBezTo>
                <a:cubicBezTo>
                  <a:pt x="3971788" y="1768416"/>
                  <a:pt x="3974931" y="1765844"/>
                  <a:pt x="3977502" y="1762701"/>
                </a:cubicBezTo>
                <a:cubicBezTo>
                  <a:pt x="3982741" y="1723743"/>
                  <a:pt x="3946451" y="1675356"/>
                  <a:pt x="3986932" y="1653163"/>
                </a:cubicBezTo>
                <a:cubicBezTo>
                  <a:pt x="4012174" y="1639447"/>
                  <a:pt x="4040082" y="1655830"/>
                  <a:pt x="4069609" y="1653163"/>
                </a:cubicBezTo>
                <a:cubicBezTo>
                  <a:pt x="4073800" y="1652115"/>
                  <a:pt x="4077991" y="1651544"/>
                  <a:pt x="4082277" y="1650496"/>
                </a:cubicBezTo>
                <a:cubicBezTo>
                  <a:pt x="4131712" y="1637828"/>
                  <a:pt x="4211818" y="1645734"/>
                  <a:pt x="4206008" y="1717838"/>
                </a:cubicBezTo>
                <a:cubicBezTo>
                  <a:pt x="4208103" y="1726791"/>
                  <a:pt x="4209722" y="1735173"/>
                  <a:pt x="4211246" y="1744698"/>
                </a:cubicBezTo>
                <a:cubicBezTo>
                  <a:pt x="4212866" y="1753080"/>
                  <a:pt x="4215437" y="1761558"/>
                  <a:pt x="4217057" y="1770987"/>
                </a:cubicBezTo>
                <a:cubicBezTo>
                  <a:pt x="4218676" y="1776226"/>
                  <a:pt x="4220200" y="1780989"/>
                  <a:pt x="4221248" y="1786227"/>
                </a:cubicBezTo>
                <a:cubicBezTo>
                  <a:pt x="4219628" y="1835757"/>
                  <a:pt x="4256014" y="1865190"/>
                  <a:pt x="4280207" y="1902051"/>
                </a:cubicBezTo>
                <a:cubicBezTo>
                  <a:pt x="4280779" y="1905766"/>
                  <a:pt x="4282303" y="1909957"/>
                  <a:pt x="4283351" y="1913100"/>
                </a:cubicBezTo>
                <a:cubicBezTo>
                  <a:pt x="4284398" y="1917291"/>
                  <a:pt x="4284398" y="1921482"/>
                  <a:pt x="4284398" y="1925769"/>
                </a:cubicBezTo>
                <a:cubicBezTo>
                  <a:pt x="4284970" y="1934151"/>
                  <a:pt x="4284398" y="1942628"/>
                  <a:pt x="4283351" y="1952058"/>
                </a:cubicBezTo>
                <a:cubicBezTo>
                  <a:pt x="4280684" y="1977299"/>
                  <a:pt x="4274968" y="2003112"/>
                  <a:pt x="4277540" y="2029401"/>
                </a:cubicBezTo>
                <a:cubicBezTo>
                  <a:pt x="4277540" y="2036735"/>
                  <a:pt x="4284398" y="2044641"/>
                  <a:pt x="4287542" y="2052070"/>
                </a:cubicBezTo>
                <a:cubicBezTo>
                  <a:pt x="4295924" y="2057880"/>
                  <a:pt x="4304401" y="2062071"/>
                  <a:pt x="4312783" y="2066262"/>
                </a:cubicBezTo>
                <a:cubicBezTo>
                  <a:pt x="4316974" y="2068358"/>
                  <a:pt x="4322212" y="2069977"/>
                  <a:pt x="4326499" y="2071501"/>
                </a:cubicBezTo>
                <a:cubicBezTo>
                  <a:pt x="4381744" y="2077788"/>
                  <a:pt x="4413843" y="2119412"/>
                  <a:pt x="4408128" y="2172561"/>
                </a:cubicBezTo>
                <a:cubicBezTo>
                  <a:pt x="4408128" y="2177324"/>
                  <a:pt x="4407080" y="2182563"/>
                  <a:pt x="4405461" y="2188373"/>
                </a:cubicBezTo>
                <a:cubicBezTo>
                  <a:pt x="4403842" y="2192564"/>
                  <a:pt x="4402794" y="2197803"/>
                  <a:pt x="4402794" y="2202089"/>
                </a:cubicBezTo>
                <a:cubicBezTo>
                  <a:pt x="4402794" y="2206280"/>
                  <a:pt x="4402794" y="2209423"/>
                  <a:pt x="4403842" y="2213709"/>
                </a:cubicBezTo>
                <a:cubicBezTo>
                  <a:pt x="4403842" y="2218472"/>
                  <a:pt x="4404413" y="2223711"/>
                  <a:pt x="4405461" y="2227902"/>
                </a:cubicBezTo>
                <a:cubicBezTo>
                  <a:pt x="4409176" y="2242094"/>
                  <a:pt x="4413843" y="2254762"/>
                  <a:pt x="4420701" y="2265811"/>
                </a:cubicBezTo>
                <a:cubicBezTo>
                  <a:pt x="4423368" y="2268954"/>
                  <a:pt x="4425940" y="2272669"/>
                  <a:pt x="4429083" y="2275812"/>
                </a:cubicBezTo>
                <a:cubicBezTo>
                  <a:pt x="4431750" y="2279527"/>
                  <a:pt x="4434322" y="2283718"/>
                  <a:pt x="4437465" y="2286861"/>
                </a:cubicBezTo>
                <a:cubicBezTo>
                  <a:pt x="4440132" y="2291052"/>
                  <a:pt x="4443275" y="2294767"/>
                  <a:pt x="4445847" y="2297910"/>
                </a:cubicBezTo>
                <a:cubicBezTo>
                  <a:pt x="4483757" y="2346869"/>
                  <a:pt x="4582721" y="2380587"/>
                  <a:pt x="4531096" y="2451072"/>
                </a:cubicBezTo>
                <a:cubicBezTo>
                  <a:pt x="4520047" y="2461645"/>
                  <a:pt x="4488424" y="2455263"/>
                  <a:pt x="4462135" y="2454216"/>
                </a:cubicBezTo>
                <a:cubicBezTo>
                  <a:pt x="4458992" y="2454216"/>
                  <a:pt x="4455277" y="2454216"/>
                  <a:pt x="4452134" y="2454216"/>
                </a:cubicBezTo>
                <a:cubicBezTo>
                  <a:pt x="4441084" y="2454216"/>
                  <a:pt x="4431083" y="2454216"/>
                  <a:pt x="4420034" y="2453168"/>
                </a:cubicBezTo>
                <a:cubicBezTo>
                  <a:pt x="4417367" y="2453168"/>
                  <a:pt x="4413748" y="2453168"/>
                  <a:pt x="4410604" y="2453168"/>
                </a:cubicBezTo>
                <a:lnTo>
                  <a:pt x="5196" y="2453168"/>
                </a:lnTo>
                <a:lnTo>
                  <a:pt x="3577" y="2436309"/>
                </a:lnTo>
                <a:cubicBezTo>
                  <a:pt x="3006" y="2433165"/>
                  <a:pt x="3006" y="2426879"/>
                  <a:pt x="1482" y="2418402"/>
                </a:cubicBezTo>
                <a:cubicBezTo>
                  <a:pt x="434" y="2410496"/>
                  <a:pt x="-614" y="2401542"/>
                  <a:pt x="434" y="2392113"/>
                </a:cubicBezTo>
                <a:cubicBezTo>
                  <a:pt x="2529" y="2381540"/>
                  <a:pt x="4625" y="2372110"/>
                  <a:pt x="9864" y="2363728"/>
                </a:cubicBezTo>
                <a:cubicBezTo>
                  <a:pt x="11959" y="2359537"/>
                  <a:pt x="14626" y="2355822"/>
                  <a:pt x="17198" y="2352679"/>
                </a:cubicBezTo>
                <a:cubicBezTo>
                  <a:pt x="98827" y="2311055"/>
                  <a:pt x="131974" y="2237427"/>
                  <a:pt x="167217" y="2155797"/>
                </a:cubicBezTo>
                <a:cubicBezTo>
                  <a:pt x="169884" y="2151606"/>
                  <a:pt x="172456" y="2147415"/>
                  <a:pt x="175599" y="2143129"/>
                </a:cubicBezTo>
                <a:cubicBezTo>
                  <a:pt x="186172" y="2125794"/>
                  <a:pt x="218747" y="2128937"/>
                  <a:pt x="218747" y="2106267"/>
                </a:cubicBezTo>
                <a:cubicBezTo>
                  <a:pt x="222938" y="2073120"/>
                  <a:pt x="237130" y="2035687"/>
                  <a:pt x="271897" y="2030448"/>
                </a:cubicBezTo>
                <a:cubicBezTo>
                  <a:pt x="276088" y="2028353"/>
                  <a:pt x="280279" y="2026734"/>
                  <a:pt x="285613" y="2025210"/>
                </a:cubicBezTo>
                <a:cubicBezTo>
                  <a:pt x="302472" y="2018352"/>
                  <a:pt x="319331" y="2009970"/>
                  <a:pt x="335047" y="1999968"/>
                </a:cubicBezTo>
                <a:cubicBezTo>
                  <a:pt x="339238" y="1998349"/>
                  <a:pt x="343429" y="1997873"/>
                  <a:pt x="347716" y="1996825"/>
                </a:cubicBezTo>
                <a:cubicBezTo>
                  <a:pt x="359336" y="1993682"/>
                  <a:pt x="371909" y="1991015"/>
                  <a:pt x="384577" y="1988443"/>
                </a:cubicBezTo>
                <a:cubicBezTo>
                  <a:pt x="387721" y="1986824"/>
                  <a:pt x="391912" y="1985300"/>
                  <a:pt x="396198" y="1984252"/>
                </a:cubicBezTo>
                <a:cubicBezTo>
                  <a:pt x="423058" y="1974822"/>
                  <a:pt x="456777" y="1969012"/>
                  <a:pt x="478875" y="1954820"/>
                </a:cubicBezTo>
                <a:cubicBezTo>
                  <a:pt x="483066" y="1952153"/>
                  <a:pt x="485733" y="1949581"/>
                  <a:pt x="488876" y="1946438"/>
                </a:cubicBezTo>
                <a:cubicBezTo>
                  <a:pt x="505735" y="1928055"/>
                  <a:pt x="505735" y="1905385"/>
                  <a:pt x="493067" y="1881668"/>
                </a:cubicBezTo>
                <a:cubicBezTo>
                  <a:pt x="491448" y="1876905"/>
                  <a:pt x="490972" y="1871667"/>
                  <a:pt x="489924" y="1867476"/>
                </a:cubicBezTo>
                <a:cubicBezTo>
                  <a:pt x="483637" y="1833757"/>
                  <a:pt x="485733" y="1798515"/>
                  <a:pt x="497258" y="1767463"/>
                </a:cubicBezTo>
                <a:cubicBezTo>
                  <a:pt x="499925" y="1763272"/>
                  <a:pt x="501449" y="1758033"/>
                  <a:pt x="504116" y="1753747"/>
                </a:cubicBezTo>
                <a:cubicBezTo>
                  <a:pt x="519928" y="1726410"/>
                  <a:pt x="530977" y="1699550"/>
                  <a:pt x="543550" y="1671070"/>
                </a:cubicBezTo>
                <a:cubicBezTo>
                  <a:pt x="545169" y="1666308"/>
                  <a:pt x="546693" y="1662117"/>
                  <a:pt x="547741" y="1656878"/>
                </a:cubicBezTo>
                <a:cubicBezTo>
                  <a:pt x="551455" y="1628970"/>
                  <a:pt x="530881" y="1600585"/>
                  <a:pt x="529357" y="1568486"/>
                </a:cubicBezTo>
                <a:cubicBezTo>
                  <a:pt x="530405" y="1564295"/>
                  <a:pt x="532024" y="1560104"/>
                  <a:pt x="533548" y="1555818"/>
                </a:cubicBezTo>
                <a:cubicBezTo>
                  <a:pt x="541930" y="1540006"/>
                  <a:pt x="555170" y="1524766"/>
                  <a:pt x="568791" y="1510574"/>
                </a:cubicBezTo>
                <a:cubicBezTo>
                  <a:pt x="571458" y="1506859"/>
                  <a:pt x="574030" y="1503716"/>
                  <a:pt x="575649" y="1499525"/>
                </a:cubicBezTo>
                <a:cubicBezTo>
                  <a:pt x="578316" y="1494286"/>
                  <a:pt x="578792" y="1490095"/>
                  <a:pt x="579840" y="1484285"/>
                </a:cubicBezTo>
                <a:cubicBezTo>
                  <a:pt x="581935" y="1480094"/>
                  <a:pt x="584602" y="1475903"/>
                  <a:pt x="587174" y="1471617"/>
                </a:cubicBezTo>
                <a:cubicBezTo>
                  <a:pt x="589841" y="1467426"/>
                  <a:pt x="592413" y="1463235"/>
                  <a:pt x="595556" y="1458948"/>
                </a:cubicBezTo>
                <a:cubicBezTo>
                  <a:pt x="598223" y="1456853"/>
                  <a:pt x="601366" y="1454186"/>
                  <a:pt x="603938" y="1451614"/>
                </a:cubicBezTo>
                <a:cubicBezTo>
                  <a:pt x="616035" y="1437422"/>
                  <a:pt x="624512" y="1418943"/>
                  <a:pt x="626036" y="1392654"/>
                </a:cubicBezTo>
                <a:cubicBezTo>
                  <a:pt x="628703" y="1386844"/>
                  <a:pt x="631275" y="1381605"/>
                  <a:pt x="634418" y="1375795"/>
                </a:cubicBezTo>
                <a:cubicBezTo>
                  <a:pt x="641276" y="1365222"/>
                  <a:pt x="649658" y="1356364"/>
                  <a:pt x="661279" y="1349506"/>
                </a:cubicBezTo>
                <a:cubicBezTo>
                  <a:pt x="690235" y="1335790"/>
                  <a:pt x="716047" y="1376843"/>
                  <a:pt x="752338" y="1382177"/>
                </a:cubicBezTo>
                <a:cubicBezTo>
                  <a:pt x="757100" y="1383225"/>
                  <a:pt x="762910" y="1383225"/>
                  <a:pt x="768149" y="1382177"/>
                </a:cubicBezTo>
                <a:cubicBezTo>
                  <a:pt x="839777" y="1342172"/>
                  <a:pt x="911881" y="1346363"/>
                  <a:pt x="927121" y="1443804"/>
                </a:cubicBezTo>
                <a:cubicBezTo>
                  <a:pt x="929788" y="1447995"/>
                  <a:pt x="932932" y="1451138"/>
                  <a:pt x="937122" y="1453805"/>
                </a:cubicBezTo>
                <a:cubicBezTo>
                  <a:pt x="945028" y="1461139"/>
                  <a:pt x="956077" y="1464854"/>
                  <a:pt x="967698" y="1459615"/>
                </a:cubicBezTo>
                <a:cubicBezTo>
                  <a:pt x="971889" y="1459615"/>
                  <a:pt x="976080" y="1459044"/>
                  <a:pt x="980366" y="1457996"/>
                </a:cubicBezTo>
                <a:cubicBezTo>
                  <a:pt x="988748" y="1456948"/>
                  <a:pt x="998273" y="1454281"/>
                  <a:pt x="1005607" y="1452757"/>
                </a:cubicBezTo>
                <a:cubicBezTo>
                  <a:pt x="1010846" y="1450662"/>
                  <a:pt x="1015609" y="1449042"/>
                  <a:pt x="1020847" y="1447518"/>
                </a:cubicBezTo>
                <a:cubicBezTo>
                  <a:pt x="1081426" y="1424849"/>
                  <a:pt x="1131909" y="1363794"/>
                  <a:pt x="1169818" y="1310644"/>
                </a:cubicBezTo>
                <a:cubicBezTo>
                  <a:pt x="1170866" y="1306453"/>
                  <a:pt x="1171438" y="1302262"/>
                  <a:pt x="1172485" y="1297976"/>
                </a:cubicBezTo>
                <a:cubicBezTo>
                  <a:pt x="1163532" y="1250065"/>
                  <a:pt x="1186678" y="1227396"/>
                  <a:pt x="1217253" y="1205298"/>
                </a:cubicBezTo>
                <a:cubicBezTo>
                  <a:pt x="1221444" y="1202631"/>
                  <a:pt x="1225635" y="1199487"/>
                  <a:pt x="1229921" y="1196916"/>
                </a:cubicBezTo>
                <a:cubicBezTo>
                  <a:pt x="1253638" y="1181676"/>
                  <a:pt x="1279927" y="1162721"/>
                  <a:pt x="1291548" y="1136337"/>
                </a:cubicBezTo>
                <a:cubicBezTo>
                  <a:pt x="1293643" y="1132622"/>
                  <a:pt x="1296310" y="1128431"/>
                  <a:pt x="1298882" y="1125288"/>
                </a:cubicBezTo>
                <a:cubicBezTo>
                  <a:pt x="1310503" y="1105857"/>
                  <a:pt x="1318313" y="1083187"/>
                  <a:pt x="1321552" y="1063185"/>
                </a:cubicBezTo>
                <a:cubicBezTo>
                  <a:pt x="1324219" y="1059470"/>
                  <a:pt x="1325742" y="1055279"/>
                  <a:pt x="1328410" y="1052136"/>
                </a:cubicBezTo>
                <a:cubicBezTo>
                  <a:pt x="1336792" y="1037943"/>
                  <a:pt x="1345269" y="1025275"/>
                  <a:pt x="1355270" y="1015274"/>
                </a:cubicBezTo>
                <a:cubicBezTo>
                  <a:pt x="1358413" y="1011559"/>
                  <a:pt x="1362128" y="1008987"/>
                  <a:pt x="1365271" y="1005844"/>
                </a:cubicBezTo>
                <a:cubicBezTo>
                  <a:pt x="1387369" y="988985"/>
                  <a:pt x="1414230" y="988985"/>
                  <a:pt x="1441090" y="992128"/>
                </a:cubicBezTo>
                <a:cubicBezTo>
                  <a:pt x="1446900" y="993176"/>
                  <a:pt x="1452711" y="993747"/>
                  <a:pt x="1457950" y="994795"/>
                </a:cubicBezTo>
                <a:cubicBezTo>
                  <a:pt x="1476904" y="996891"/>
                  <a:pt x="1497955" y="1000034"/>
                  <a:pt x="1517957" y="1000034"/>
                </a:cubicBezTo>
                <a:cubicBezTo>
                  <a:pt x="1522720" y="1000034"/>
                  <a:pt x="1527958" y="1000034"/>
                  <a:pt x="1532149" y="998986"/>
                </a:cubicBezTo>
                <a:cubicBezTo>
                  <a:pt x="1537388" y="1000034"/>
                  <a:pt x="1541579" y="1000034"/>
                  <a:pt x="1545865" y="998986"/>
                </a:cubicBezTo>
                <a:cubicBezTo>
                  <a:pt x="1570059" y="997938"/>
                  <a:pt x="1587966" y="976317"/>
                  <a:pt x="1595300" y="950028"/>
                </a:cubicBezTo>
                <a:cubicBezTo>
                  <a:pt x="1596348" y="945265"/>
                  <a:pt x="1596919" y="941074"/>
                  <a:pt x="1597967" y="935835"/>
                </a:cubicBezTo>
                <a:cubicBezTo>
                  <a:pt x="1597967" y="931644"/>
                  <a:pt x="1599015" y="926406"/>
                  <a:pt x="1599015" y="922119"/>
                </a:cubicBezTo>
                <a:cubicBezTo>
                  <a:pt x="1599586" y="913166"/>
                  <a:pt x="1600634" y="903736"/>
                  <a:pt x="1600634" y="895259"/>
                </a:cubicBezTo>
                <a:cubicBezTo>
                  <a:pt x="1587966" y="815249"/>
                  <a:pt x="1610064" y="741525"/>
                  <a:pt x="1622732" y="664182"/>
                </a:cubicBezTo>
                <a:cubicBezTo>
                  <a:pt x="1625399" y="658372"/>
                  <a:pt x="1627971" y="653610"/>
                  <a:pt x="1632162" y="648371"/>
                </a:cubicBezTo>
                <a:cubicBezTo>
                  <a:pt x="1634829" y="645704"/>
                  <a:pt x="1637400" y="644180"/>
                  <a:pt x="1640544" y="641513"/>
                </a:cubicBezTo>
                <a:cubicBezTo>
                  <a:pt x="1643687" y="639417"/>
                  <a:pt x="1647402" y="637798"/>
                  <a:pt x="1650545" y="636274"/>
                </a:cubicBezTo>
                <a:cubicBezTo>
                  <a:pt x="1693693" y="603603"/>
                  <a:pt x="1668452" y="539976"/>
                  <a:pt x="1682644" y="495209"/>
                </a:cubicBezTo>
                <a:cubicBezTo>
                  <a:pt x="1697884" y="465777"/>
                  <a:pt x="1729507" y="458347"/>
                  <a:pt x="1738937" y="423105"/>
                </a:cubicBezTo>
                <a:cubicBezTo>
                  <a:pt x="1740556" y="419961"/>
                  <a:pt x="1741604" y="416247"/>
                  <a:pt x="1743128" y="413103"/>
                </a:cubicBezTo>
                <a:cubicBezTo>
                  <a:pt x="1748367" y="398911"/>
                  <a:pt x="1754177" y="381480"/>
                  <a:pt x="1761035" y="359382"/>
                </a:cubicBezTo>
                <a:cubicBezTo>
                  <a:pt x="1779418" y="305661"/>
                  <a:pt x="1793706" y="277753"/>
                  <a:pt x="1818947" y="277753"/>
                </a:cubicBezTo>
                <a:cubicBezTo>
                  <a:pt x="1824757" y="277753"/>
                  <a:pt x="1830567" y="279372"/>
                  <a:pt x="1835806" y="281944"/>
                </a:cubicBezTo>
                <a:cubicBezTo>
                  <a:pt x="1841045" y="284611"/>
                  <a:pt x="1845808" y="288231"/>
                  <a:pt x="1851046" y="291374"/>
                </a:cubicBezTo>
                <a:cubicBezTo>
                  <a:pt x="1861048" y="296613"/>
                  <a:pt x="1872096" y="302423"/>
                  <a:pt x="1883146" y="305090"/>
                </a:cubicBezTo>
                <a:cubicBezTo>
                  <a:pt x="1886289" y="306138"/>
                  <a:pt x="1890004" y="306138"/>
                  <a:pt x="1893147" y="306138"/>
                </a:cubicBezTo>
                <a:cubicBezTo>
                  <a:pt x="1933152" y="298803"/>
                  <a:pt x="1966299" y="269276"/>
                  <a:pt x="2005828" y="269276"/>
                </a:cubicBezTo>
                <a:cubicBezTo>
                  <a:pt x="2035260" y="272419"/>
                  <a:pt x="2016877" y="310329"/>
                  <a:pt x="2035260" y="329855"/>
                </a:cubicBezTo>
                <a:cubicBezTo>
                  <a:pt x="2039451" y="333570"/>
                  <a:pt x="2043642" y="336141"/>
                  <a:pt x="2048976" y="339285"/>
                </a:cubicBezTo>
                <a:cubicBezTo>
                  <a:pt x="2058406" y="345095"/>
                  <a:pt x="2066883" y="351953"/>
                  <a:pt x="2075265" y="359287"/>
                </a:cubicBezTo>
                <a:cubicBezTo>
                  <a:pt x="2080504" y="360906"/>
                  <a:pt x="2085266" y="362430"/>
                  <a:pt x="2090505" y="363478"/>
                </a:cubicBezTo>
                <a:cubicBezTo>
                  <a:pt x="2098887" y="365574"/>
                  <a:pt x="2107364" y="367193"/>
                  <a:pt x="2117365" y="368717"/>
                </a:cubicBezTo>
                <a:cubicBezTo>
                  <a:pt x="2120032" y="368717"/>
                  <a:pt x="2123652" y="369765"/>
                  <a:pt x="2126795" y="369765"/>
                </a:cubicBezTo>
                <a:cubicBezTo>
                  <a:pt x="2173087" y="373956"/>
                  <a:pt x="2169943" y="314520"/>
                  <a:pt x="2195185" y="292422"/>
                </a:cubicBezTo>
                <a:cubicBezTo>
                  <a:pt x="2216806" y="272991"/>
                  <a:pt x="2242048" y="302994"/>
                  <a:pt x="2259955" y="278706"/>
                </a:cubicBezTo>
                <a:cubicBezTo>
                  <a:pt x="2263098" y="274515"/>
                  <a:pt x="2266813" y="269752"/>
                  <a:pt x="2269956" y="264513"/>
                </a:cubicBezTo>
                <a:cubicBezTo>
                  <a:pt x="2273671" y="259275"/>
                  <a:pt x="2276242" y="255084"/>
                  <a:pt x="2279386" y="250797"/>
                </a:cubicBezTo>
                <a:cubicBezTo>
                  <a:pt x="2300436" y="226604"/>
                  <a:pt x="2308342" y="183456"/>
                  <a:pt x="2322534" y="152404"/>
                </a:cubicBezTo>
                <a:cubicBezTo>
                  <a:pt x="2324629" y="147165"/>
                  <a:pt x="2327296" y="142974"/>
                  <a:pt x="2329868" y="138688"/>
                </a:cubicBezTo>
                <a:cubicBezTo>
                  <a:pt x="2336726" y="123924"/>
                  <a:pt x="2346156" y="114495"/>
                  <a:pt x="2356157" y="110304"/>
                </a:cubicBezTo>
                <a:cubicBezTo>
                  <a:pt x="2359872" y="108684"/>
                  <a:pt x="2363015" y="107160"/>
                  <a:pt x="2367206" y="106113"/>
                </a:cubicBezTo>
                <a:cubicBezTo>
                  <a:pt x="2373016" y="105065"/>
                  <a:pt x="2378255" y="103446"/>
                  <a:pt x="2382446" y="100874"/>
                </a:cubicBezTo>
                <a:cubicBezTo>
                  <a:pt x="2387685" y="98207"/>
                  <a:pt x="2391876" y="94587"/>
                  <a:pt x="2395114" y="91444"/>
                </a:cubicBezTo>
                <a:cubicBezTo>
                  <a:pt x="2427880" y="51058"/>
                  <a:pt x="2470552" y="3624"/>
                  <a:pt x="2521987" y="195"/>
                </a:cubicBezTo>
                <a:lnTo>
                  <a:pt x="2521987" y="195"/>
                </a:ln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endParaRPr lang="en-US"/>
          </a:p>
        </p:txBody>
      </p:sp>
      <p:grpSp>
        <p:nvGrpSpPr>
          <p:cNvPr id="226" name="Group 225">
            <a:extLst>
              <a:ext uri="{FF2B5EF4-FFF2-40B4-BE49-F238E27FC236}">
                <a16:creationId xmlns:a16="http://schemas.microsoft.com/office/drawing/2014/main" id="{C815F037-D202-4105-B03F-A9E4DE3C1C97}"/>
              </a:ext>
            </a:extLst>
          </p:cNvPr>
          <p:cNvGrpSpPr/>
          <p:nvPr/>
        </p:nvGrpSpPr>
        <p:grpSpPr>
          <a:xfrm>
            <a:off x="4352994" y="3041248"/>
            <a:ext cx="7172253" cy="704971"/>
            <a:chOff x="4965552" y="1736224"/>
            <a:chExt cx="2232248" cy="704971"/>
          </a:xfrm>
        </p:grpSpPr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29CC190E-AAC1-4A88-912E-2629789DC012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90A4454E-8A87-4C46-9A31-9FC14441D737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781FA2CB-347F-402D-ADF0-2C58B6A87AAB}"/>
              </a:ext>
            </a:extLst>
          </p:cNvPr>
          <p:cNvGrpSpPr/>
          <p:nvPr/>
        </p:nvGrpSpPr>
        <p:grpSpPr>
          <a:xfrm>
            <a:off x="4352994" y="3886001"/>
            <a:ext cx="7172253" cy="704971"/>
            <a:chOff x="4965552" y="1736224"/>
            <a:chExt cx="2232248" cy="704971"/>
          </a:xfrm>
        </p:grpSpPr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E80E5A87-CDD1-4575-B36E-55E95E2A2BC1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E05EF0E1-4A5A-42EE-A712-9D7773381DCA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AD70A2CC-ABE7-407E-BD13-0F6DE4602271}"/>
              </a:ext>
            </a:extLst>
          </p:cNvPr>
          <p:cNvGrpSpPr/>
          <p:nvPr/>
        </p:nvGrpSpPr>
        <p:grpSpPr>
          <a:xfrm>
            <a:off x="4352994" y="4730754"/>
            <a:ext cx="7172253" cy="704971"/>
            <a:chOff x="4965552" y="1736224"/>
            <a:chExt cx="2232248" cy="704971"/>
          </a:xfrm>
        </p:grpSpPr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AAB5FCD5-8EE8-488A-824D-2D84715D03E9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BCE3ACF4-C6C5-4ADF-9038-BF6FC460DEA5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35" name="Group 234">
            <a:extLst>
              <a:ext uri="{FF2B5EF4-FFF2-40B4-BE49-F238E27FC236}">
                <a16:creationId xmlns:a16="http://schemas.microsoft.com/office/drawing/2014/main" id="{F529901A-50D6-4292-B842-3EDA6D7F60A2}"/>
              </a:ext>
            </a:extLst>
          </p:cNvPr>
          <p:cNvGrpSpPr/>
          <p:nvPr/>
        </p:nvGrpSpPr>
        <p:grpSpPr>
          <a:xfrm>
            <a:off x="4352994" y="5575507"/>
            <a:ext cx="7172253" cy="704971"/>
            <a:chOff x="4965552" y="1736224"/>
            <a:chExt cx="2232248" cy="704971"/>
          </a:xfrm>
        </p:grpSpPr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C9F36982-B995-4E83-A885-3AE4FAD14502}"/>
                </a:ext>
              </a:extLst>
            </p:cNvPr>
            <p:cNvSpPr txBox="1"/>
            <p:nvPr/>
          </p:nvSpPr>
          <p:spPr>
            <a:xfrm>
              <a:off x="4965552" y="1979530"/>
              <a:ext cx="22322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7" name="TextBox 236">
              <a:extLst>
                <a:ext uri="{FF2B5EF4-FFF2-40B4-BE49-F238E27FC236}">
                  <a16:creationId xmlns:a16="http://schemas.microsoft.com/office/drawing/2014/main" id="{BD021D13-B59C-48D9-B8DC-A518ACA3D0B6}"/>
                </a:ext>
              </a:extLst>
            </p:cNvPr>
            <p:cNvSpPr txBox="1"/>
            <p:nvPr/>
          </p:nvSpPr>
          <p:spPr>
            <a:xfrm>
              <a:off x="4965552" y="1736224"/>
              <a:ext cx="22322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8" name="자유형: 도형 73">
            <a:extLst>
              <a:ext uri="{FF2B5EF4-FFF2-40B4-BE49-F238E27FC236}">
                <a16:creationId xmlns:a16="http://schemas.microsoft.com/office/drawing/2014/main" id="{2825CBE4-F6BE-4D40-8EA4-B88153E8A259}"/>
              </a:ext>
            </a:extLst>
          </p:cNvPr>
          <p:cNvSpPr>
            <a:spLocks noChangeAspect="1"/>
          </p:cNvSpPr>
          <p:nvPr/>
        </p:nvSpPr>
        <p:spPr>
          <a:xfrm>
            <a:off x="2310577" y="3235456"/>
            <a:ext cx="176046" cy="310672"/>
          </a:xfrm>
          <a:custGeom>
            <a:avLst/>
            <a:gdLst>
              <a:gd name="connsiteX0" fmla="*/ 458477 w 915677"/>
              <a:gd name="connsiteY0" fmla="*/ 0 h 1615908"/>
              <a:gd name="connsiteX1" fmla="*/ 915677 w 915677"/>
              <a:gd name="connsiteY1" fmla="*/ 457200 h 1615908"/>
              <a:gd name="connsiteX2" fmla="*/ 714102 w 915677"/>
              <a:gd name="connsiteY2" fmla="*/ 836318 h 1615908"/>
              <a:gd name="connsiteX3" fmla="*/ 664339 w 915677"/>
              <a:gd name="connsiteY3" fmla="*/ 863328 h 1615908"/>
              <a:gd name="connsiteX4" fmla="*/ 914400 w 915677"/>
              <a:gd name="connsiteY4" fmla="*/ 1615908 h 1615908"/>
              <a:gd name="connsiteX5" fmla="*/ 0 w 915677"/>
              <a:gd name="connsiteY5" fmla="*/ 1615908 h 1615908"/>
              <a:gd name="connsiteX6" fmla="*/ 250451 w 915677"/>
              <a:gd name="connsiteY6" fmla="*/ 862153 h 1615908"/>
              <a:gd name="connsiteX7" fmla="*/ 202852 w 915677"/>
              <a:gd name="connsiteY7" fmla="*/ 836318 h 1615908"/>
              <a:gd name="connsiteX8" fmla="*/ 1277 w 915677"/>
              <a:gd name="connsiteY8" fmla="*/ 457200 h 1615908"/>
              <a:gd name="connsiteX9" fmla="*/ 458477 w 915677"/>
              <a:gd name="connsiteY9" fmla="*/ 0 h 161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5677" h="1615908">
                <a:moveTo>
                  <a:pt x="458477" y="0"/>
                </a:moveTo>
                <a:cubicBezTo>
                  <a:pt x="710982" y="0"/>
                  <a:pt x="915677" y="204695"/>
                  <a:pt x="915677" y="457200"/>
                </a:cubicBezTo>
                <a:cubicBezTo>
                  <a:pt x="915677" y="615016"/>
                  <a:pt x="835718" y="754156"/>
                  <a:pt x="714102" y="836318"/>
                </a:cubicBezTo>
                <a:lnTo>
                  <a:pt x="664339" y="863328"/>
                </a:lnTo>
                <a:lnTo>
                  <a:pt x="914400" y="1615908"/>
                </a:lnTo>
                <a:lnTo>
                  <a:pt x="0" y="1615908"/>
                </a:lnTo>
                <a:lnTo>
                  <a:pt x="250451" y="862153"/>
                </a:lnTo>
                <a:lnTo>
                  <a:pt x="202852" y="836318"/>
                </a:lnTo>
                <a:cubicBezTo>
                  <a:pt x="81236" y="754156"/>
                  <a:pt x="1277" y="615016"/>
                  <a:pt x="1277" y="457200"/>
                </a:cubicBezTo>
                <a:cubicBezTo>
                  <a:pt x="1277" y="204695"/>
                  <a:pt x="205972" y="0"/>
                  <a:pt x="4584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39" name="Oval 1">
            <a:extLst>
              <a:ext uri="{FF2B5EF4-FFF2-40B4-BE49-F238E27FC236}">
                <a16:creationId xmlns:a16="http://schemas.microsoft.com/office/drawing/2014/main" id="{78CDBFC0-02F0-419A-B22B-44903A4C15A3}"/>
              </a:ext>
            </a:extLst>
          </p:cNvPr>
          <p:cNvSpPr>
            <a:spLocks noChangeAspect="1"/>
          </p:cNvSpPr>
          <p:nvPr/>
        </p:nvSpPr>
        <p:spPr>
          <a:xfrm>
            <a:off x="2229942" y="4125328"/>
            <a:ext cx="320451" cy="320450"/>
          </a:xfrm>
          <a:custGeom>
            <a:avLst/>
            <a:gdLst/>
            <a:ahLst/>
            <a:cxnLst/>
            <a:rect l="l" t="t" r="r" b="b"/>
            <a:pathLst>
              <a:path w="3848188" h="3848188">
                <a:moveTo>
                  <a:pt x="1531053" y="504131"/>
                </a:moveTo>
                <a:lnTo>
                  <a:pt x="1531053" y="1481511"/>
                </a:lnTo>
                <a:lnTo>
                  <a:pt x="553673" y="1481511"/>
                </a:lnTo>
                <a:lnTo>
                  <a:pt x="553673" y="2263055"/>
                </a:lnTo>
                <a:lnTo>
                  <a:pt x="1531053" y="2263055"/>
                </a:lnTo>
                <a:lnTo>
                  <a:pt x="1531053" y="3240435"/>
                </a:lnTo>
                <a:lnTo>
                  <a:pt x="2312597" y="3240435"/>
                </a:lnTo>
                <a:lnTo>
                  <a:pt x="2312597" y="2263055"/>
                </a:lnTo>
                <a:lnTo>
                  <a:pt x="3289977" y="2263055"/>
                </a:lnTo>
                <a:lnTo>
                  <a:pt x="3289977" y="1481511"/>
                </a:lnTo>
                <a:lnTo>
                  <a:pt x="2312597" y="1481511"/>
                </a:lnTo>
                <a:lnTo>
                  <a:pt x="2312597" y="504131"/>
                </a:lnTo>
                <a:close/>
                <a:moveTo>
                  <a:pt x="1924094" y="0"/>
                </a:moveTo>
                <a:cubicBezTo>
                  <a:pt x="2986742" y="0"/>
                  <a:pt x="3848188" y="861446"/>
                  <a:pt x="3848188" y="1924094"/>
                </a:cubicBezTo>
                <a:cubicBezTo>
                  <a:pt x="3848188" y="2986742"/>
                  <a:pt x="2986742" y="3848188"/>
                  <a:pt x="1924094" y="3848188"/>
                </a:cubicBezTo>
                <a:cubicBezTo>
                  <a:pt x="861446" y="3848188"/>
                  <a:pt x="0" y="2986742"/>
                  <a:pt x="0" y="1924094"/>
                </a:cubicBezTo>
                <a:cubicBezTo>
                  <a:pt x="0" y="861446"/>
                  <a:pt x="861446" y="0"/>
                  <a:pt x="192409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40" name="Rounded Rectangle 1">
            <a:extLst>
              <a:ext uri="{FF2B5EF4-FFF2-40B4-BE49-F238E27FC236}">
                <a16:creationId xmlns:a16="http://schemas.microsoft.com/office/drawing/2014/main" id="{E4F1085F-7D90-4B43-9204-369FDB1B3978}"/>
              </a:ext>
            </a:extLst>
          </p:cNvPr>
          <p:cNvSpPr>
            <a:spLocks noChangeAspect="1"/>
          </p:cNvSpPr>
          <p:nvPr/>
        </p:nvSpPr>
        <p:spPr>
          <a:xfrm>
            <a:off x="2291199" y="4949970"/>
            <a:ext cx="189890" cy="320450"/>
          </a:xfrm>
          <a:custGeom>
            <a:avLst/>
            <a:gdLst/>
            <a:ahLst/>
            <a:cxnLst/>
            <a:rect l="l" t="t" r="r" b="b"/>
            <a:pathLst>
              <a:path w="2337548" h="3944720">
                <a:moveTo>
                  <a:pt x="2013548" y="1242075"/>
                </a:moveTo>
                <a:lnTo>
                  <a:pt x="2337548" y="1242075"/>
                </a:lnTo>
                <a:lnTo>
                  <a:pt x="2337548" y="1945866"/>
                </a:lnTo>
                <a:lnTo>
                  <a:pt x="2337548" y="1962155"/>
                </a:lnTo>
                <a:lnTo>
                  <a:pt x="2336798" y="1962155"/>
                </a:lnTo>
                <a:cubicBezTo>
                  <a:pt x="2330129" y="2597501"/>
                  <a:pt x="1898450" y="3121603"/>
                  <a:pt x="1336990" y="3208701"/>
                </a:cubicBezTo>
                <a:lnTo>
                  <a:pt x="1336990" y="3620720"/>
                </a:lnTo>
                <a:lnTo>
                  <a:pt x="1895070" y="3620720"/>
                </a:lnTo>
                <a:lnTo>
                  <a:pt x="1895070" y="3944720"/>
                </a:lnTo>
                <a:lnTo>
                  <a:pt x="454910" y="3944720"/>
                </a:lnTo>
                <a:lnTo>
                  <a:pt x="454910" y="3620720"/>
                </a:lnTo>
                <a:lnTo>
                  <a:pt x="1012990" y="3620720"/>
                </a:lnTo>
                <a:lnTo>
                  <a:pt x="1012990" y="3210585"/>
                </a:lnTo>
                <a:cubicBezTo>
                  <a:pt x="447376" y="3129632"/>
                  <a:pt x="8655" y="2604919"/>
                  <a:pt x="389" y="1964536"/>
                </a:cubicBezTo>
                <a:lnTo>
                  <a:pt x="0" y="1964536"/>
                </a:lnTo>
                <a:lnTo>
                  <a:pt x="0" y="1244456"/>
                </a:lnTo>
                <a:lnTo>
                  <a:pt x="324000" y="1244456"/>
                </a:lnTo>
                <a:lnTo>
                  <a:pt x="324000" y="1964536"/>
                </a:lnTo>
                <a:lnTo>
                  <a:pt x="323361" y="1964536"/>
                </a:lnTo>
                <a:cubicBezTo>
                  <a:pt x="331926" y="2486037"/>
                  <a:pt x="710705" y="2903701"/>
                  <a:pt x="1173940" y="2900510"/>
                </a:cubicBezTo>
                <a:cubicBezTo>
                  <a:pt x="1634302" y="2897337"/>
                  <a:pt x="2006933" y="2479634"/>
                  <a:pt x="2014006" y="1962155"/>
                </a:cubicBezTo>
                <a:lnTo>
                  <a:pt x="2013548" y="1962155"/>
                </a:lnTo>
                <a:close/>
                <a:moveTo>
                  <a:pt x="1168773" y="0"/>
                </a:moveTo>
                <a:cubicBezTo>
                  <a:pt x="1546536" y="0"/>
                  <a:pt x="1852773" y="306237"/>
                  <a:pt x="1852773" y="684000"/>
                </a:cubicBezTo>
                <a:lnTo>
                  <a:pt x="1852773" y="1980000"/>
                </a:lnTo>
                <a:cubicBezTo>
                  <a:pt x="1852773" y="2357763"/>
                  <a:pt x="1546536" y="2664000"/>
                  <a:pt x="1168773" y="2664000"/>
                </a:cubicBezTo>
                <a:cubicBezTo>
                  <a:pt x="791010" y="2664000"/>
                  <a:pt x="484773" y="2357763"/>
                  <a:pt x="484773" y="1980000"/>
                </a:cubicBezTo>
                <a:lnTo>
                  <a:pt x="484773" y="684000"/>
                </a:lnTo>
                <a:cubicBezTo>
                  <a:pt x="484773" y="306237"/>
                  <a:pt x="791010" y="0"/>
                  <a:pt x="116877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 dirty="0">
              <a:solidFill>
                <a:schemeClr val="tx1"/>
              </a:solidFill>
            </a:endParaRPr>
          </a:p>
        </p:txBody>
      </p:sp>
      <p:sp>
        <p:nvSpPr>
          <p:cNvPr id="241" name="자유형: 도형 69">
            <a:extLst>
              <a:ext uri="{FF2B5EF4-FFF2-40B4-BE49-F238E27FC236}">
                <a16:creationId xmlns:a16="http://schemas.microsoft.com/office/drawing/2014/main" id="{B582F9A2-A098-48D4-A712-D0E982B5739B}"/>
              </a:ext>
            </a:extLst>
          </p:cNvPr>
          <p:cNvSpPr>
            <a:spLocks noChangeAspect="1"/>
          </p:cNvSpPr>
          <p:nvPr/>
        </p:nvSpPr>
        <p:spPr>
          <a:xfrm>
            <a:off x="2291199" y="5714006"/>
            <a:ext cx="197938" cy="320450"/>
          </a:xfrm>
          <a:custGeom>
            <a:avLst/>
            <a:gdLst>
              <a:gd name="connsiteX0" fmla="*/ 2288503 w 2628868"/>
              <a:gd name="connsiteY0" fmla="*/ 1437588 h 4255963"/>
              <a:gd name="connsiteX1" fmla="*/ 2055285 w 2628868"/>
              <a:gd name="connsiteY1" fmla="*/ 1235542 h 4255963"/>
              <a:gd name="connsiteX2" fmla="*/ 1750484 w 2628868"/>
              <a:gd name="connsiteY2" fmla="*/ 709069 h 4255963"/>
              <a:gd name="connsiteX3" fmla="*/ 1768957 w 2628868"/>
              <a:gd name="connsiteY3" fmla="*/ 395033 h 4255963"/>
              <a:gd name="connsiteX4" fmla="*/ 2507866 w 2628868"/>
              <a:gd name="connsiteY4" fmla="*/ 1244778 h 4255963"/>
              <a:gd name="connsiteX5" fmla="*/ 2288503 w 2628868"/>
              <a:gd name="connsiteY5" fmla="*/ 1437588 h 4255963"/>
              <a:gd name="connsiteX6" fmla="*/ 914400 w 2628868"/>
              <a:gd name="connsiteY6" fmla="*/ 2567085 h 4255963"/>
              <a:gd name="connsiteX7" fmla="*/ 0 w 2628868"/>
              <a:gd name="connsiteY7" fmla="*/ 1375594 h 4255963"/>
              <a:gd name="connsiteX8" fmla="*/ 886691 w 2628868"/>
              <a:gd name="connsiteY8" fmla="*/ 378067 h 4255963"/>
              <a:gd name="connsiteX9" fmla="*/ 886691 w 2628868"/>
              <a:gd name="connsiteY9" fmla="*/ 784467 h 4255963"/>
              <a:gd name="connsiteX10" fmla="*/ 905164 w 2628868"/>
              <a:gd name="connsiteY10" fmla="*/ 1310939 h 4255963"/>
              <a:gd name="connsiteX11" fmla="*/ 914400 w 2628868"/>
              <a:gd name="connsiteY11" fmla="*/ 2567085 h 4255963"/>
              <a:gd name="connsiteX12" fmla="*/ 1742177 w 2628868"/>
              <a:gd name="connsiteY12" fmla="*/ 3864625 h 4255963"/>
              <a:gd name="connsiteX13" fmla="*/ 1742177 w 2628868"/>
              <a:gd name="connsiteY13" fmla="*/ 3458225 h 4255963"/>
              <a:gd name="connsiteX14" fmla="*/ 1723704 w 2628868"/>
              <a:gd name="connsiteY14" fmla="*/ 2931753 h 4255963"/>
              <a:gd name="connsiteX15" fmla="*/ 1714468 w 2628868"/>
              <a:gd name="connsiteY15" fmla="*/ 1675607 h 4255963"/>
              <a:gd name="connsiteX16" fmla="*/ 2628868 w 2628868"/>
              <a:gd name="connsiteY16" fmla="*/ 2867098 h 4255963"/>
              <a:gd name="connsiteX17" fmla="*/ 1742177 w 2628868"/>
              <a:gd name="connsiteY17" fmla="*/ 3864625 h 4255963"/>
              <a:gd name="connsiteX18" fmla="*/ 886690 w 2628868"/>
              <a:gd name="connsiteY18" fmla="*/ 3869411 h 4255963"/>
              <a:gd name="connsiteX19" fmla="*/ 147781 w 2628868"/>
              <a:gd name="connsiteY19" fmla="*/ 3019666 h 4255963"/>
              <a:gd name="connsiteX20" fmla="*/ 600362 w 2628868"/>
              <a:gd name="connsiteY20" fmla="*/ 3028902 h 4255963"/>
              <a:gd name="connsiteX21" fmla="*/ 905163 w 2628868"/>
              <a:gd name="connsiteY21" fmla="*/ 3555375 h 4255963"/>
              <a:gd name="connsiteX22" fmla="*/ 1303568 w 2628868"/>
              <a:gd name="connsiteY22" fmla="*/ 4255963 h 4255963"/>
              <a:gd name="connsiteX23" fmla="*/ 1142559 w 2628868"/>
              <a:gd name="connsiteY23" fmla="*/ 4094954 h 4255963"/>
              <a:gd name="connsiteX24" fmla="*/ 1142560 w 2628868"/>
              <a:gd name="connsiteY24" fmla="*/ 161009 h 4255963"/>
              <a:gd name="connsiteX25" fmla="*/ 1303569 w 2628868"/>
              <a:gd name="connsiteY25" fmla="*/ 0 h 4255963"/>
              <a:gd name="connsiteX26" fmla="*/ 1303568 w 2628868"/>
              <a:gd name="connsiteY26" fmla="*/ 1 h 4255963"/>
              <a:gd name="connsiteX27" fmla="*/ 1464577 w 2628868"/>
              <a:gd name="connsiteY27" fmla="*/ 161010 h 4255963"/>
              <a:gd name="connsiteX28" fmla="*/ 1464577 w 2628868"/>
              <a:gd name="connsiteY28" fmla="*/ 4094954 h 4255963"/>
              <a:gd name="connsiteX29" fmla="*/ 1303568 w 2628868"/>
              <a:gd name="connsiteY29" fmla="*/ 4255963 h 4255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628868" h="4255963">
                <a:moveTo>
                  <a:pt x="2288503" y="1437588"/>
                </a:moveTo>
                <a:cubicBezTo>
                  <a:pt x="2182285" y="1436434"/>
                  <a:pt x="2073758" y="1369470"/>
                  <a:pt x="2055285" y="1235542"/>
                </a:cubicBezTo>
                <a:cubicBezTo>
                  <a:pt x="2061443" y="1112391"/>
                  <a:pt x="2086071" y="822985"/>
                  <a:pt x="1750484" y="709069"/>
                </a:cubicBezTo>
                <a:lnTo>
                  <a:pt x="1768957" y="395033"/>
                </a:lnTo>
                <a:cubicBezTo>
                  <a:pt x="2326220" y="493554"/>
                  <a:pt x="2495550" y="915347"/>
                  <a:pt x="2507866" y="1244778"/>
                </a:cubicBezTo>
                <a:cubicBezTo>
                  <a:pt x="2498630" y="1374088"/>
                  <a:pt x="2394721" y="1438743"/>
                  <a:pt x="2288503" y="1437588"/>
                </a:cubicBezTo>
                <a:close/>
                <a:moveTo>
                  <a:pt x="914400" y="2567085"/>
                </a:moveTo>
                <a:cubicBezTo>
                  <a:pt x="193965" y="2299230"/>
                  <a:pt x="9236" y="1745049"/>
                  <a:pt x="0" y="1375594"/>
                </a:cubicBezTo>
                <a:cubicBezTo>
                  <a:pt x="36947" y="923011"/>
                  <a:pt x="360218" y="415012"/>
                  <a:pt x="886691" y="378067"/>
                </a:cubicBezTo>
                <a:lnTo>
                  <a:pt x="886691" y="784467"/>
                </a:lnTo>
                <a:cubicBezTo>
                  <a:pt x="689648" y="818333"/>
                  <a:pt x="548024" y="1193946"/>
                  <a:pt x="905164" y="1310939"/>
                </a:cubicBezTo>
                <a:cubicBezTo>
                  <a:pt x="908243" y="1729654"/>
                  <a:pt x="911321" y="2148370"/>
                  <a:pt x="914400" y="2567085"/>
                </a:cubicBezTo>
                <a:close/>
                <a:moveTo>
                  <a:pt x="1742177" y="3864625"/>
                </a:moveTo>
                <a:lnTo>
                  <a:pt x="1742177" y="3458225"/>
                </a:lnTo>
                <a:cubicBezTo>
                  <a:pt x="1939220" y="3424359"/>
                  <a:pt x="2080844" y="3048746"/>
                  <a:pt x="1723704" y="2931753"/>
                </a:cubicBezTo>
                <a:cubicBezTo>
                  <a:pt x="1720625" y="2513038"/>
                  <a:pt x="1717547" y="2094322"/>
                  <a:pt x="1714468" y="1675607"/>
                </a:cubicBezTo>
                <a:cubicBezTo>
                  <a:pt x="2434903" y="1943462"/>
                  <a:pt x="2619632" y="2497643"/>
                  <a:pt x="2628868" y="2867098"/>
                </a:cubicBezTo>
                <a:cubicBezTo>
                  <a:pt x="2591921" y="3319681"/>
                  <a:pt x="2268650" y="3827680"/>
                  <a:pt x="1742177" y="3864625"/>
                </a:cubicBezTo>
                <a:close/>
                <a:moveTo>
                  <a:pt x="886690" y="3869411"/>
                </a:moveTo>
                <a:cubicBezTo>
                  <a:pt x="329427" y="3770890"/>
                  <a:pt x="160097" y="3349097"/>
                  <a:pt x="147781" y="3019666"/>
                </a:cubicBezTo>
                <a:cubicBezTo>
                  <a:pt x="166253" y="2761046"/>
                  <a:pt x="563416" y="2761047"/>
                  <a:pt x="600362" y="3028902"/>
                </a:cubicBezTo>
                <a:cubicBezTo>
                  <a:pt x="594204" y="3152053"/>
                  <a:pt x="569576" y="3441459"/>
                  <a:pt x="905163" y="3555375"/>
                </a:cubicBezTo>
                <a:close/>
                <a:moveTo>
                  <a:pt x="1303568" y="4255963"/>
                </a:moveTo>
                <a:cubicBezTo>
                  <a:pt x="1214645" y="4255963"/>
                  <a:pt x="1142559" y="4183877"/>
                  <a:pt x="1142559" y="4094954"/>
                </a:cubicBezTo>
                <a:cubicBezTo>
                  <a:pt x="1142559" y="2783639"/>
                  <a:pt x="1142560" y="1472324"/>
                  <a:pt x="1142560" y="161009"/>
                </a:cubicBezTo>
                <a:cubicBezTo>
                  <a:pt x="1142560" y="72086"/>
                  <a:pt x="1214646" y="0"/>
                  <a:pt x="1303569" y="0"/>
                </a:cubicBezTo>
                <a:lnTo>
                  <a:pt x="1303568" y="1"/>
                </a:lnTo>
                <a:cubicBezTo>
                  <a:pt x="1392491" y="1"/>
                  <a:pt x="1464577" y="72087"/>
                  <a:pt x="1464577" y="161010"/>
                </a:cubicBezTo>
                <a:lnTo>
                  <a:pt x="1464577" y="4094954"/>
                </a:lnTo>
                <a:cubicBezTo>
                  <a:pt x="1464577" y="4183877"/>
                  <a:pt x="1392491" y="4255963"/>
                  <a:pt x="1303568" y="425596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3758F1D3-FD5E-47E8-BB57-C69F5281EFE7}"/>
              </a:ext>
            </a:extLst>
          </p:cNvPr>
          <p:cNvSpPr txBox="1"/>
          <p:nvPr/>
        </p:nvSpPr>
        <p:spPr>
          <a:xfrm>
            <a:off x="4352993" y="1790124"/>
            <a:ext cx="71722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dirty="0">
                <a:solidFill>
                  <a:schemeClr val="accent5"/>
                </a:solidFill>
                <a:cs typeface="Arial" pitchFamily="34" charset="0"/>
              </a:rPr>
              <a:t>Modern  PowerPoint  </a:t>
            </a:r>
          </a:p>
          <a:p>
            <a:r>
              <a:rPr lang="en-US" altLang="ko-KR" sz="3200" b="1" dirty="0">
                <a:solidFill>
                  <a:schemeClr val="accent5"/>
                </a:solidFill>
                <a:cs typeface="Arial" pitchFamily="34" charset="0"/>
              </a:rPr>
              <a:t>Presentation</a:t>
            </a:r>
            <a:endParaRPr lang="ko-KR" altLang="en-US" sz="3200" b="1" dirty="0">
              <a:solidFill>
                <a:schemeClr val="accent5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11389</TotalTime>
  <Words>139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78</cp:revision>
  <dcterms:created xsi:type="dcterms:W3CDTF">2018-02-18T19:39:47Z</dcterms:created>
  <dcterms:modified xsi:type="dcterms:W3CDTF">2021-04-14T07:14:24Z</dcterms:modified>
</cp:coreProperties>
</file>