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0" name="Freeform: Shape 469">
            <a:extLst>
              <a:ext uri="{FF2B5EF4-FFF2-40B4-BE49-F238E27FC236}">
                <a16:creationId xmlns:a16="http://schemas.microsoft.com/office/drawing/2014/main" id="{F7E6C030-2686-4908-B769-7FD8324B34D7}"/>
              </a:ext>
            </a:extLst>
          </p:cNvPr>
          <p:cNvSpPr/>
          <p:nvPr/>
        </p:nvSpPr>
        <p:spPr>
          <a:xfrm flipH="1">
            <a:off x="0" y="1079630"/>
            <a:ext cx="4303726" cy="4983125"/>
          </a:xfrm>
          <a:custGeom>
            <a:avLst/>
            <a:gdLst>
              <a:gd name="connsiteX0" fmla="*/ 4303726 w 4303726"/>
              <a:gd name="connsiteY0" fmla="*/ 0 h 4983125"/>
              <a:gd name="connsiteX1" fmla="*/ 0 w 4303726"/>
              <a:gd name="connsiteY1" fmla="*/ 4983125 h 4983125"/>
              <a:gd name="connsiteX2" fmla="*/ 1355554 w 4303726"/>
              <a:gd name="connsiteY2" fmla="*/ 4983125 h 4983125"/>
              <a:gd name="connsiteX3" fmla="*/ 4303726 w 4303726"/>
              <a:gd name="connsiteY3" fmla="*/ 1569546 h 498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03726" h="4983125">
                <a:moveTo>
                  <a:pt x="4303726" y="0"/>
                </a:moveTo>
                <a:lnTo>
                  <a:pt x="0" y="4983125"/>
                </a:lnTo>
                <a:lnTo>
                  <a:pt x="1355554" y="4983125"/>
                </a:lnTo>
                <a:lnTo>
                  <a:pt x="4303726" y="1569546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1" name="Freeform: Shape 470">
            <a:extLst>
              <a:ext uri="{FF2B5EF4-FFF2-40B4-BE49-F238E27FC236}">
                <a16:creationId xmlns:a16="http://schemas.microsoft.com/office/drawing/2014/main" id="{E0C3F8AD-9409-4083-8118-0C90C173B057}"/>
              </a:ext>
            </a:extLst>
          </p:cNvPr>
          <p:cNvSpPr/>
          <p:nvPr/>
        </p:nvSpPr>
        <p:spPr>
          <a:xfrm flipH="1">
            <a:off x="7820022" y="1787298"/>
            <a:ext cx="4374850" cy="5065477"/>
          </a:xfrm>
          <a:custGeom>
            <a:avLst/>
            <a:gdLst>
              <a:gd name="connsiteX0" fmla="*/ 4374850 w 4374850"/>
              <a:gd name="connsiteY0" fmla="*/ 0 h 5065477"/>
              <a:gd name="connsiteX1" fmla="*/ 3019296 w 4374850"/>
              <a:gd name="connsiteY1" fmla="*/ 0 h 5065477"/>
              <a:gd name="connsiteX2" fmla="*/ 0 w 4374850"/>
              <a:gd name="connsiteY2" fmla="*/ 3495931 h 5065477"/>
              <a:gd name="connsiteX3" fmla="*/ 0 w 4374850"/>
              <a:gd name="connsiteY3" fmla="*/ 5065477 h 5065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74850" h="5065477">
                <a:moveTo>
                  <a:pt x="4374850" y="0"/>
                </a:moveTo>
                <a:lnTo>
                  <a:pt x="3019296" y="0"/>
                </a:lnTo>
                <a:lnTo>
                  <a:pt x="0" y="3495931"/>
                </a:lnTo>
                <a:lnTo>
                  <a:pt x="0" y="506547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2" name="Down Arrow 4">
            <a:extLst>
              <a:ext uri="{FF2B5EF4-FFF2-40B4-BE49-F238E27FC236}">
                <a16:creationId xmlns:a16="http://schemas.microsoft.com/office/drawing/2014/main" id="{B4C8B19E-C688-400E-8CC9-1C2BB333BAE8}"/>
              </a:ext>
            </a:extLst>
          </p:cNvPr>
          <p:cNvSpPr/>
          <p:nvPr/>
        </p:nvSpPr>
        <p:spPr>
          <a:xfrm rot="2700000">
            <a:off x="6681142" y="954629"/>
            <a:ext cx="1942453" cy="3397442"/>
          </a:xfrm>
          <a:custGeom>
            <a:avLst/>
            <a:gdLst/>
            <a:ahLst/>
            <a:cxnLst/>
            <a:rect l="l" t="t" r="r" b="b"/>
            <a:pathLst>
              <a:path w="1689704" h="2955373">
                <a:moveTo>
                  <a:pt x="422426" y="836315"/>
                </a:moveTo>
                <a:lnTo>
                  <a:pt x="1258741" y="0"/>
                </a:lnTo>
                <a:lnTo>
                  <a:pt x="1267278" y="0"/>
                </a:lnTo>
                <a:lnTo>
                  <a:pt x="1267278" y="2110521"/>
                </a:lnTo>
                <a:lnTo>
                  <a:pt x="1689704" y="2110521"/>
                </a:lnTo>
                <a:lnTo>
                  <a:pt x="844852" y="2955373"/>
                </a:lnTo>
                <a:lnTo>
                  <a:pt x="0" y="2110521"/>
                </a:lnTo>
                <a:lnTo>
                  <a:pt x="422426" y="211052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ea typeface="+mj-ea"/>
            </a:endParaRPr>
          </a:p>
        </p:txBody>
      </p:sp>
      <p:sp>
        <p:nvSpPr>
          <p:cNvPr id="473" name="Down Arrow 4">
            <a:extLst>
              <a:ext uri="{FF2B5EF4-FFF2-40B4-BE49-F238E27FC236}">
                <a16:creationId xmlns:a16="http://schemas.microsoft.com/office/drawing/2014/main" id="{9DAD88AF-7F40-4E93-A87D-133C84A47019}"/>
              </a:ext>
            </a:extLst>
          </p:cNvPr>
          <p:cNvSpPr/>
          <p:nvPr/>
        </p:nvSpPr>
        <p:spPr>
          <a:xfrm rot="13500000">
            <a:off x="3500153" y="3511454"/>
            <a:ext cx="1942453" cy="3397442"/>
          </a:xfrm>
          <a:custGeom>
            <a:avLst/>
            <a:gdLst/>
            <a:ahLst/>
            <a:cxnLst/>
            <a:rect l="l" t="t" r="r" b="b"/>
            <a:pathLst>
              <a:path w="1689704" h="2955373">
                <a:moveTo>
                  <a:pt x="422426" y="836315"/>
                </a:moveTo>
                <a:lnTo>
                  <a:pt x="1258741" y="0"/>
                </a:lnTo>
                <a:lnTo>
                  <a:pt x="1267278" y="0"/>
                </a:lnTo>
                <a:lnTo>
                  <a:pt x="1267278" y="2110521"/>
                </a:lnTo>
                <a:lnTo>
                  <a:pt x="1689704" y="2110521"/>
                </a:lnTo>
                <a:lnTo>
                  <a:pt x="844852" y="2955373"/>
                </a:lnTo>
                <a:lnTo>
                  <a:pt x="0" y="2110521"/>
                </a:lnTo>
                <a:lnTo>
                  <a:pt x="422426" y="21105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ea typeface="+mj-ea"/>
            </a:endParaRPr>
          </a:p>
        </p:txBody>
      </p:sp>
      <p:grpSp>
        <p:nvGrpSpPr>
          <p:cNvPr id="474" name="Group 473">
            <a:extLst>
              <a:ext uri="{FF2B5EF4-FFF2-40B4-BE49-F238E27FC236}">
                <a16:creationId xmlns:a16="http://schemas.microsoft.com/office/drawing/2014/main" id="{8E9681BC-94DB-452A-9700-286F07A459A8}"/>
              </a:ext>
            </a:extLst>
          </p:cNvPr>
          <p:cNvGrpSpPr/>
          <p:nvPr/>
        </p:nvGrpSpPr>
        <p:grpSpPr>
          <a:xfrm>
            <a:off x="6458076" y="4010025"/>
            <a:ext cx="3150483" cy="728318"/>
            <a:chOff x="467544" y="5498541"/>
            <a:chExt cx="2795302" cy="728318"/>
          </a:xfrm>
        </p:grpSpPr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B36706CA-62C5-45F3-ACC8-DF33BDC491CE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C808D9BD-E631-49C1-8833-353BBEE5D299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257567A6-8614-46E1-A17B-05CAEF54874D}"/>
              </a:ext>
            </a:extLst>
          </p:cNvPr>
          <p:cNvGrpSpPr/>
          <p:nvPr/>
        </p:nvGrpSpPr>
        <p:grpSpPr>
          <a:xfrm>
            <a:off x="7096251" y="4743794"/>
            <a:ext cx="3150483" cy="728318"/>
            <a:chOff x="467544" y="5498541"/>
            <a:chExt cx="2795302" cy="728318"/>
          </a:xfrm>
        </p:grpSpPr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418C1760-EC87-4F8F-8E32-7A16F781A291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B193EC0A-F7CA-4F31-A6E7-406DA9FC3BCA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0" name="Group 479">
            <a:extLst>
              <a:ext uri="{FF2B5EF4-FFF2-40B4-BE49-F238E27FC236}">
                <a16:creationId xmlns:a16="http://schemas.microsoft.com/office/drawing/2014/main" id="{B7050A0C-C040-4291-8EE6-8AA30A6DC58D}"/>
              </a:ext>
            </a:extLst>
          </p:cNvPr>
          <p:cNvGrpSpPr/>
          <p:nvPr/>
        </p:nvGrpSpPr>
        <p:grpSpPr>
          <a:xfrm>
            <a:off x="7734426" y="5477563"/>
            <a:ext cx="3150483" cy="728318"/>
            <a:chOff x="467544" y="5498541"/>
            <a:chExt cx="2795302" cy="728318"/>
          </a:xfrm>
        </p:grpSpPr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4DB88077-DD4E-4DF8-8A47-05ED1A34A220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9EFF8D97-33E7-4393-8440-55260560BF77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3" name="Group 482">
            <a:extLst>
              <a:ext uri="{FF2B5EF4-FFF2-40B4-BE49-F238E27FC236}">
                <a16:creationId xmlns:a16="http://schemas.microsoft.com/office/drawing/2014/main" id="{3EC42C7B-06FB-4A1C-A8D1-8878811D4050}"/>
              </a:ext>
            </a:extLst>
          </p:cNvPr>
          <p:cNvGrpSpPr/>
          <p:nvPr/>
        </p:nvGrpSpPr>
        <p:grpSpPr>
          <a:xfrm>
            <a:off x="1247589" y="1638987"/>
            <a:ext cx="3150483" cy="728318"/>
            <a:chOff x="467544" y="5498541"/>
            <a:chExt cx="2795302" cy="728318"/>
          </a:xfrm>
        </p:grpSpPr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33B9D100-2BA4-4657-BAEB-14EF782702ED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C2D89FB1-7160-4F50-898D-148302F740A9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6" name="Group 485">
            <a:extLst>
              <a:ext uri="{FF2B5EF4-FFF2-40B4-BE49-F238E27FC236}">
                <a16:creationId xmlns:a16="http://schemas.microsoft.com/office/drawing/2014/main" id="{761D90BE-86EC-4EE6-AA2E-D833CBBC07BE}"/>
              </a:ext>
            </a:extLst>
          </p:cNvPr>
          <p:cNvGrpSpPr/>
          <p:nvPr/>
        </p:nvGrpSpPr>
        <p:grpSpPr>
          <a:xfrm>
            <a:off x="1885764" y="2372756"/>
            <a:ext cx="3150483" cy="728318"/>
            <a:chOff x="467544" y="5498541"/>
            <a:chExt cx="2795302" cy="728318"/>
          </a:xfrm>
        </p:grpSpPr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A0025FCE-C356-462D-A676-961F42EC85DE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1DA90403-5375-41D0-9090-2E8416D47B79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9" name="Group 488">
            <a:extLst>
              <a:ext uri="{FF2B5EF4-FFF2-40B4-BE49-F238E27FC236}">
                <a16:creationId xmlns:a16="http://schemas.microsoft.com/office/drawing/2014/main" id="{077094E7-0D85-479A-874D-515419BFB690}"/>
              </a:ext>
            </a:extLst>
          </p:cNvPr>
          <p:cNvGrpSpPr/>
          <p:nvPr/>
        </p:nvGrpSpPr>
        <p:grpSpPr>
          <a:xfrm>
            <a:off x="2523939" y="3106525"/>
            <a:ext cx="3150483" cy="728318"/>
            <a:chOff x="467544" y="5498541"/>
            <a:chExt cx="2795302" cy="728318"/>
          </a:xfrm>
        </p:grpSpPr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B64D431F-63AA-4E36-90AF-75950DFBCA54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1" name="TextBox 490">
              <a:extLst>
                <a:ext uri="{FF2B5EF4-FFF2-40B4-BE49-F238E27FC236}">
                  <a16:creationId xmlns:a16="http://schemas.microsoft.com/office/drawing/2014/main" id="{96EB5E75-01ED-4E8C-9494-EAAADF12BAEB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2" name="Rectangle 9">
            <a:extLst>
              <a:ext uri="{FF2B5EF4-FFF2-40B4-BE49-F238E27FC236}">
                <a16:creationId xmlns:a16="http://schemas.microsoft.com/office/drawing/2014/main" id="{09E27C27-7A8E-4432-8400-69DFECA49A6D}"/>
              </a:ext>
            </a:extLst>
          </p:cNvPr>
          <p:cNvSpPr/>
          <p:nvPr/>
        </p:nvSpPr>
        <p:spPr>
          <a:xfrm>
            <a:off x="6892178" y="3044561"/>
            <a:ext cx="394984" cy="36974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3" name="Rounded Rectangle 5">
            <a:extLst>
              <a:ext uri="{FF2B5EF4-FFF2-40B4-BE49-F238E27FC236}">
                <a16:creationId xmlns:a16="http://schemas.microsoft.com/office/drawing/2014/main" id="{12F30E1A-9D85-4724-983C-086B1513A203}"/>
              </a:ext>
            </a:extLst>
          </p:cNvPr>
          <p:cNvSpPr/>
          <p:nvPr/>
        </p:nvSpPr>
        <p:spPr>
          <a:xfrm flipH="1">
            <a:off x="4891465" y="4374437"/>
            <a:ext cx="469579" cy="38737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29</cp:revision>
  <dcterms:created xsi:type="dcterms:W3CDTF">2018-02-18T19:39:47Z</dcterms:created>
  <dcterms:modified xsi:type="dcterms:W3CDTF">2021-04-14T08:31:24Z</dcterms:modified>
</cp:coreProperties>
</file>