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85" name="Rectangle 1184">
            <a:extLst>
              <a:ext uri="{FF2B5EF4-FFF2-40B4-BE49-F238E27FC236}">
                <a16:creationId xmlns:a16="http://schemas.microsoft.com/office/drawing/2014/main" id="{6591131E-F0FF-4D74-855B-6BE19CD2891A}"/>
              </a:ext>
            </a:extLst>
          </p:cNvPr>
          <p:cNvSpPr/>
          <p:nvPr/>
        </p:nvSpPr>
        <p:spPr>
          <a:xfrm>
            <a:off x="0" y="4365812"/>
            <a:ext cx="12192000" cy="22320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86" name="Group 8">
            <a:extLst>
              <a:ext uri="{FF2B5EF4-FFF2-40B4-BE49-F238E27FC236}">
                <a16:creationId xmlns:a16="http://schemas.microsoft.com/office/drawing/2014/main" id="{EF8C9D07-27BA-47E1-9669-D174661DB71B}"/>
              </a:ext>
            </a:extLst>
          </p:cNvPr>
          <p:cNvGrpSpPr/>
          <p:nvPr/>
        </p:nvGrpSpPr>
        <p:grpSpPr>
          <a:xfrm>
            <a:off x="3135171" y="4748368"/>
            <a:ext cx="1617740" cy="1466974"/>
            <a:chOff x="-475010" y="1114177"/>
            <a:chExt cx="3859356" cy="1466974"/>
          </a:xfrm>
        </p:grpSpPr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F9AD08D2-D59B-493E-BEF9-FEEFD9A4B3B7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3C45516F-0A43-4375-A5E7-A5F56094200A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89" name="Group 21">
            <a:extLst>
              <a:ext uri="{FF2B5EF4-FFF2-40B4-BE49-F238E27FC236}">
                <a16:creationId xmlns:a16="http://schemas.microsoft.com/office/drawing/2014/main" id="{845C55A5-0D9A-4956-B754-6186F9837143}"/>
              </a:ext>
            </a:extLst>
          </p:cNvPr>
          <p:cNvGrpSpPr/>
          <p:nvPr/>
        </p:nvGrpSpPr>
        <p:grpSpPr>
          <a:xfrm>
            <a:off x="1003259" y="4748368"/>
            <a:ext cx="1617740" cy="1466974"/>
            <a:chOff x="-475010" y="1114177"/>
            <a:chExt cx="3859356" cy="1466974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3B08CDA2-FFFB-4DB0-B852-3B7E3B59A692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2B11C8B3-F7A8-430E-88CF-722044ADC4C4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2" name="Group 27">
            <a:extLst>
              <a:ext uri="{FF2B5EF4-FFF2-40B4-BE49-F238E27FC236}">
                <a16:creationId xmlns:a16="http://schemas.microsoft.com/office/drawing/2014/main" id="{B8FCF01E-A19D-4C28-8AD3-0216717A0E40}"/>
              </a:ext>
            </a:extLst>
          </p:cNvPr>
          <p:cNvGrpSpPr/>
          <p:nvPr/>
        </p:nvGrpSpPr>
        <p:grpSpPr>
          <a:xfrm>
            <a:off x="7398994" y="4748368"/>
            <a:ext cx="1617740" cy="1466974"/>
            <a:chOff x="-475010" y="1114177"/>
            <a:chExt cx="3859356" cy="1466974"/>
          </a:xfrm>
        </p:grpSpPr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E4B5B93E-F11E-42FC-91BC-AB84A9D07D1F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CC5EE30C-DB72-4812-AF41-6F75BB0E3F3F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5" name="Group 30">
            <a:extLst>
              <a:ext uri="{FF2B5EF4-FFF2-40B4-BE49-F238E27FC236}">
                <a16:creationId xmlns:a16="http://schemas.microsoft.com/office/drawing/2014/main" id="{4D580A2A-4072-4BF9-8808-D6B1BE70AECD}"/>
              </a:ext>
            </a:extLst>
          </p:cNvPr>
          <p:cNvGrpSpPr/>
          <p:nvPr/>
        </p:nvGrpSpPr>
        <p:grpSpPr>
          <a:xfrm>
            <a:off x="9530905" y="4748368"/>
            <a:ext cx="1617740" cy="1466974"/>
            <a:chOff x="-475010" y="1114177"/>
            <a:chExt cx="3859356" cy="1466974"/>
          </a:xfrm>
        </p:grpSpPr>
        <p:sp>
          <p:nvSpPr>
            <p:cNvPr id="1196" name="TextBox 1195">
              <a:extLst>
                <a:ext uri="{FF2B5EF4-FFF2-40B4-BE49-F238E27FC236}">
                  <a16:creationId xmlns:a16="http://schemas.microsoft.com/office/drawing/2014/main" id="{E5788FC6-7DA6-4DAB-B5E4-8C6E2EB513DD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8A5760DB-3A6D-499B-A37D-EC35F256D638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8" name="그룹 8">
            <a:extLst>
              <a:ext uri="{FF2B5EF4-FFF2-40B4-BE49-F238E27FC236}">
                <a16:creationId xmlns:a16="http://schemas.microsoft.com/office/drawing/2014/main" id="{3C10048F-0D1C-4DA9-B2AA-2BD5A332D004}"/>
              </a:ext>
            </a:extLst>
          </p:cNvPr>
          <p:cNvGrpSpPr/>
          <p:nvPr/>
        </p:nvGrpSpPr>
        <p:grpSpPr>
          <a:xfrm>
            <a:off x="3572193" y="3510252"/>
            <a:ext cx="5120640" cy="2396709"/>
            <a:chOff x="0" y="2573079"/>
            <a:chExt cx="12192000" cy="4284921"/>
          </a:xfrm>
        </p:grpSpPr>
        <p:sp>
          <p:nvSpPr>
            <p:cNvPr id="1199" name="Isosceles Triangle 4">
              <a:extLst>
                <a:ext uri="{FF2B5EF4-FFF2-40B4-BE49-F238E27FC236}">
                  <a16:creationId xmlns:a16="http://schemas.microsoft.com/office/drawing/2014/main" id="{84207F86-1821-4E25-A5A9-8F6FEAC2D58C}"/>
                </a:ext>
              </a:extLst>
            </p:cNvPr>
            <p:cNvSpPr/>
            <p:nvPr/>
          </p:nvSpPr>
          <p:spPr>
            <a:xfrm flipV="1">
              <a:off x="0" y="2573079"/>
              <a:ext cx="12192000" cy="428492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0" name="Isosceles Triangle 5">
              <a:extLst>
                <a:ext uri="{FF2B5EF4-FFF2-40B4-BE49-F238E27FC236}">
                  <a16:creationId xmlns:a16="http://schemas.microsoft.com/office/drawing/2014/main" id="{CFD29A5F-A6ED-46E9-BDDE-1DB88DE40029}"/>
                </a:ext>
              </a:extLst>
            </p:cNvPr>
            <p:cNvSpPr/>
            <p:nvPr/>
          </p:nvSpPr>
          <p:spPr>
            <a:xfrm flipV="1">
              <a:off x="4683860" y="5646945"/>
              <a:ext cx="2824281" cy="992605"/>
            </a:xfrm>
            <a:prstGeom prst="triangle">
              <a:avLst/>
            </a:prstGeom>
            <a:solidFill>
              <a:schemeClr val="bg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01" name="TextBox 1200">
            <a:extLst>
              <a:ext uri="{FF2B5EF4-FFF2-40B4-BE49-F238E27FC236}">
                <a16:creationId xmlns:a16="http://schemas.microsoft.com/office/drawing/2014/main" id="{F088DDAF-4D61-4D9A-B9DA-7D6B3AF88CCE}"/>
              </a:ext>
            </a:extLst>
          </p:cNvPr>
          <p:cNvSpPr txBox="1"/>
          <p:nvPr/>
        </p:nvSpPr>
        <p:spPr>
          <a:xfrm>
            <a:off x="622541" y="1757212"/>
            <a:ext cx="245943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accent2"/>
                </a:solidFill>
              </a:rPr>
              <a:t>Content  Here</a:t>
            </a:r>
            <a:endParaRPr lang="ko-KR" altLang="en-US" sz="3600" b="1" dirty="0">
              <a:solidFill>
                <a:schemeClr val="accent2"/>
              </a:solidFill>
            </a:endParaRPr>
          </a:p>
        </p:txBody>
      </p:sp>
      <p:sp>
        <p:nvSpPr>
          <p:cNvPr id="1202" name="TextBox 1201">
            <a:extLst>
              <a:ext uri="{FF2B5EF4-FFF2-40B4-BE49-F238E27FC236}">
                <a16:creationId xmlns:a16="http://schemas.microsoft.com/office/drawing/2014/main" id="{A7ACC139-8AA2-4EA4-BEDC-9782E16538E9}"/>
              </a:ext>
            </a:extLst>
          </p:cNvPr>
          <p:cNvSpPr txBox="1"/>
          <p:nvPr/>
        </p:nvSpPr>
        <p:spPr>
          <a:xfrm>
            <a:off x="619566" y="3028607"/>
            <a:ext cx="24594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03" name="TextBox 1202">
            <a:extLst>
              <a:ext uri="{FF2B5EF4-FFF2-40B4-BE49-F238E27FC236}">
                <a16:creationId xmlns:a16="http://schemas.microsoft.com/office/drawing/2014/main" id="{190B0EE6-6890-4E44-9653-6A870B9D53EF}"/>
              </a:ext>
            </a:extLst>
          </p:cNvPr>
          <p:cNvSpPr txBox="1"/>
          <p:nvPr/>
        </p:nvSpPr>
        <p:spPr>
          <a:xfrm>
            <a:off x="9154629" y="1755350"/>
            <a:ext cx="245943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accent1"/>
                </a:solidFill>
              </a:rPr>
              <a:t>Content  Here</a:t>
            </a:r>
            <a:endParaRPr lang="ko-KR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204" name="TextBox 1203">
            <a:extLst>
              <a:ext uri="{FF2B5EF4-FFF2-40B4-BE49-F238E27FC236}">
                <a16:creationId xmlns:a16="http://schemas.microsoft.com/office/drawing/2014/main" id="{32B7C1E4-EA58-4959-B134-D09BC53CB1FF}"/>
              </a:ext>
            </a:extLst>
          </p:cNvPr>
          <p:cNvSpPr txBox="1"/>
          <p:nvPr/>
        </p:nvSpPr>
        <p:spPr>
          <a:xfrm>
            <a:off x="9151654" y="3026745"/>
            <a:ext cx="24594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05" name="TextBox 1204">
            <a:extLst>
              <a:ext uri="{FF2B5EF4-FFF2-40B4-BE49-F238E27FC236}">
                <a16:creationId xmlns:a16="http://schemas.microsoft.com/office/drawing/2014/main" id="{6AF1342B-5C18-45A3-B960-2E8C696C0035}"/>
              </a:ext>
            </a:extLst>
          </p:cNvPr>
          <p:cNvSpPr txBox="1"/>
          <p:nvPr/>
        </p:nvSpPr>
        <p:spPr>
          <a:xfrm>
            <a:off x="5067756" y="4289271"/>
            <a:ext cx="205648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Content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1206" name="Freeform: Shape 1205">
            <a:extLst>
              <a:ext uri="{FF2B5EF4-FFF2-40B4-BE49-F238E27FC236}">
                <a16:creationId xmlns:a16="http://schemas.microsoft.com/office/drawing/2014/main" id="{6D4CFE37-86AA-4AE5-B4A5-E05E3A38D977}"/>
              </a:ext>
            </a:extLst>
          </p:cNvPr>
          <p:cNvSpPr/>
          <p:nvPr/>
        </p:nvSpPr>
        <p:spPr>
          <a:xfrm>
            <a:off x="4705764" y="1722850"/>
            <a:ext cx="190128" cy="2516035"/>
          </a:xfrm>
          <a:custGeom>
            <a:avLst/>
            <a:gdLst>
              <a:gd name="connsiteX0" fmla="*/ 140383 w 142762"/>
              <a:gd name="connsiteY0" fmla="*/ 476827 h 1889222"/>
              <a:gd name="connsiteX1" fmla="*/ 132293 w 142762"/>
              <a:gd name="connsiteY1" fmla="*/ 466119 h 1889222"/>
              <a:gd name="connsiteX2" fmla="*/ 118493 w 142762"/>
              <a:gd name="connsiteY2" fmla="*/ 457554 h 1889222"/>
              <a:gd name="connsiteX3" fmla="*/ 118493 w 142762"/>
              <a:gd name="connsiteY3" fmla="*/ 409728 h 1889222"/>
              <a:gd name="connsiteX4" fmla="*/ 113972 w 142762"/>
              <a:gd name="connsiteY4" fmla="*/ 398545 h 1889222"/>
              <a:gd name="connsiteX5" fmla="*/ 104217 w 142762"/>
              <a:gd name="connsiteY5" fmla="*/ 389028 h 1889222"/>
              <a:gd name="connsiteX6" fmla="*/ 88275 w 142762"/>
              <a:gd name="connsiteY6" fmla="*/ 382603 h 1889222"/>
              <a:gd name="connsiteX7" fmla="*/ 88275 w 142762"/>
              <a:gd name="connsiteY7" fmla="*/ 376179 h 1889222"/>
              <a:gd name="connsiteX8" fmla="*/ 86133 w 142762"/>
              <a:gd name="connsiteY8" fmla="*/ 376179 h 1889222"/>
              <a:gd name="connsiteX9" fmla="*/ 86133 w 142762"/>
              <a:gd name="connsiteY9" fmla="*/ 193681 h 1889222"/>
              <a:gd name="connsiteX10" fmla="*/ 80661 w 142762"/>
              <a:gd name="connsiteY10" fmla="*/ 173932 h 1889222"/>
              <a:gd name="connsiteX11" fmla="*/ 71619 w 142762"/>
              <a:gd name="connsiteY11" fmla="*/ 153708 h 1889222"/>
              <a:gd name="connsiteX12" fmla="*/ 61626 w 142762"/>
              <a:gd name="connsiteY12" fmla="*/ 133483 h 1889222"/>
              <a:gd name="connsiteX13" fmla="*/ 53774 w 142762"/>
              <a:gd name="connsiteY13" fmla="*/ 112782 h 1889222"/>
              <a:gd name="connsiteX14" fmla="*/ 51394 w 142762"/>
              <a:gd name="connsiteY14" fmla="*/ 90178 h 1889222"/>
              <a:gd name="connsiteX15" fmla="*/ 56153 w 142762"/>
              <a:gd name="connsiteY15" fmla="*/ 77806 h 1889222"/>
              <a:gd name="connsiteX16" fmla="*/ 64719 w 142762"/>
              <a:gd name="connsiteY16" fmla="*/ 65671 h 1889222"/>
              <a:gd name="connsiteX17" fmla="*/ 77092 w 142762"/>
              <a:gd name="connsiteY17" fmla="*/ 54488 h 1889222"/>
              <a:gd name="connsiteX18" fmla="*/ 91844 w 142762"/>
              <a:gd name="connsiteY18" fmla="*/ 45446 h 1889222"/>
              <a:gd name="connsiteX19" fmla="*/ 105882 w 142762"/>
              <a:gd name="connsiteY19" fmla="*/ 38070 h 1889222"/>
              <a:gd name="connsiteX20" fmla="*/ 119445 w 142762"/>
              <a:gd name="connsiteY20" fmla="*/ 29980 h 1889222"/>
              <a:gd name="connsiteX21" fmla="*/ 130390 w 142762"/>
              <a:gd name="connsiteY21" fmla="*/ 24508 h 1889222"/>
              <a:gd name="connsiteX22" fmla="*/ 135386 w 142762"/>
              <a:gd name="connsiteY22" fmla="*/ 15228 h 1889222"/>
              <a:gd name="connsiteX23" fmla="*/ 135386 w 142762"/>
              <a:gd name="connsiteY23" fmla="*/ 7852 h 1889222"/>
              <a:gd name="connsiteX24" fmla="*/ 130390 w 142762"/>
              <a:gd name="connsiteY24" fmla="*/ 2379 h 1889222"/>
              <a:gd name="connsiteX25" fmla="*/ 120634 w 142762"/>
              <a:gd name="connsiteY25" fmla="*/ 0 h 1889222"/>
              <a:gd name="connsiteX26" fmla="*/ 107072 w 142762"/>
              <a:gd name="connsiteY26" fmla="*/ 7852 h 1889222"/>
              <a:gd name="connsiteX27" fmla="*/ 91844 w 142762"/>
              <a:gd name="connsiteY27" fmla="*/ 15228 h 1889222"/>
              <a:gd name="connsiteX28" fmla="*/ 74712 w 142762"/>
              <a:gd name="connsiteY28" fmla="*/ 25697 h 1889222"/>
              <a:gd name="connsiteX29" fmla="*/ 56867 w 142762"/>
              <a:gd name="connsiteY29" fmla="*/ 36880 h 1889222"/>
              <a:gd name="connsiteX30" fmla="*/ 41401 w 142762"/>
              <a:gd name="connsiteY30" fmla="*/ 47825 h 1889222"/>
              <a:gd name="connsiteX31" fmla="*/ 29266 w 142762"/>
              <a:gd name="connsiteY31" fmla="*/ 61388 h 1889222"/>
              <a:gd name="connsiteX32" fmla="*/ 19987 w 142762"/>
              <a:gd name="connsiteY32" fmla="*/ 75902 h 1889222"/>
              <a:gd name="connsiteX33" fmla="*/ 16894 w 142762"/>
              <a:gd name="connsiteY33" fmla="*/ 92558 h 1889222"/>
              <a:gd name="connsiteX34" fmla="*/ 18321 w 142762"/>
              <a:gd name="connsiteY34" fmla="*/ 110403 h 1889222"/>
              <a:gd name="connsiteX35" fmla="*/ 24983 w 142762"/>
              <a:gd name="connsiteY35" fmla="*/ 128010 h 1889222"/>
              <a:gd name="connsiteX36" fmla="*/ 32359 w 142762"/>
              <a:gd name="connsiteY36" fmla="*/ 145856 h 1889222"/>
              <a:gd name="connsiteX37" fmla="*/ 41401 w 142762"/>
              <a:gd name="connsiteY37" fmla="*/ 162273 h 1889222"/>
              <a:gd name="connsiteX38" fmla="*/ 49491 w 142762"/>
              <a:gd name="connsiteY38" fmla="*/ 177025 h 1889222"/>
              <a:gd name="connsiteX39" fmla="*/ 54964 w 142762"/>
              <a:gd name="connsiteY39" fmla="*/ 191778 h 1889222"/>
              <a:gd name="connsiteX40" fmla="*/ 56391 w 142762"/>
              <a:gd name="connsiteY40" fmla="*/ 376179 h 1889222"/>
              <a:gd name="connsiteX41" fmla="*/ 52108 w 142762"/>
              <a:gd name="connsiteY41" fmla="*/ 376179 h 1889222"/>
              <a:gd name="connsiteX42" fmla="*/ 52108 w 142762"/>
              <a:gd name="connsiteY42" fmla="*/ 383555 h 1889222"/>
              <a:gd name="connsiteX43" fmla="*/ 37118 w 142762"/>
              <a:gd name="connsiteY43" fmla="*/ 389979 h 1889222"/>
              <a:gd name="connsiteX44" fmla="*/ 28790 w 142762"/>
              <a:gd name="connsiteY44" fmla="*/ 399497 h 1889222"/>
              <a:gd name="connsiteX45" fmla="*/ 24983 w 142762"/>
              <a:gd name="connsiteY45" fmla="*/ 409728 h 1889222"/>
              <a:gd name="connsiteX46" fmla="*/ 24983 w 142762"/>
              <a:gd name="connsiteY46" fmla="*/ 457554 h 1889222"/>
              <a:gd name="connsiteX47" fmla="*/ 12849 w 142762"/>
              <a:gd name="connsiteY47" fmla="*/ 466119 h 1889222"/>
              <a:gd name="connsiteX48" fmla="*/ 4521 w 142762"/>
              <a:gd name="connsiteY48" fmla="*/ 476827 h 1889222"/>
              <a:gd name="connsiteX49" fmla="*/ 0 w 142762"/>
              <a:gd name="connsiteY49" fmla="*/ 488010 h 1889222"/>
              <a:gd name="connsiteX50" fmla="*/ 0 w 142762"/>
              <a:gd name="connsiteY50" fmla="*/ 1244175 h 1889222"/>
              <a:gd name="connsiteX51" fmla="*/ 4521 w 142762"/>
              <a:gd name="connsiteY51" fmla="*/ 1255120 h 1889222"/>
              <a:gd name="connsiteX52" fmla="*/ 12849 w 142762"/>
              <a:gd name="connsiteY52" fmla="*/ 1265827 h 1889222"/>
              <a:gd name="connsiteX53" fmla="*/ 24983 w 142762"/>
              <a:gd name="connsiteY53" fmla="*/ 1274631 h 1889222"/>
              <a:gd name="connsiteX54" fmla="*/ 24983 w 142762"/>
              <a:gd name="connsiteY54" fmla="*/ 1858291 h 1889222"/>
              <a:gd name="connsiteX55" fmla="*/ 28790 w 142762"/>
              <a:gd name="connsiteY55" fmla="*/ 1870902 h 1889222"/>
              <a:gd name="connsiteX56" fmla="*/ 38546 w 142762"/>
              <a:gd name="connsiteY56" fmla="*/ 1880419 h 1889222"/>
              <a:gd name="connsiteX57" fmla="*/ 53536 w 142762"/>
              <a:gd name="connsiteY57" fmla="*/ 1886844 h 1889222"/>
              <a:gd name="connsiteX58" fmla="*/ 71857 w 142762"/>
              <a:gd name="connsiteY58" fmla="*/ 1889223 h 1889222"/>
              <a:gd name="connsiteX59" fmla="*/ 89227 w 142762"/>
              <a:gd name="connsiteY59" fmla="*/ 1886844 h 1889222"/>
              <a:gd name="connsiteX60" fmla="*/ 104217 w 142762"/>
              <a:gd name="connsiteY60" fmla="*/ 1880419 h 1889222"/>
              <a:gd name="connsiteX61" fmla="*/ 115638 w 142762"/>
              <a:gd name="connsiteY61" fmla="*/ 1870902 h 1889222"/>
              <a:gd name="connsiteX62" fmla="*/ 118493 w 142762"/>
              <a:gd name="connsiteY62" fmla="*/ 1858291 h 1889222"/>
              <a:gd name="connsiteX63" fmla="*/ 118493 w 142762"/>
              <a:gd name="connsiteY63" fmla="*/ 1274631 h 1889222"/>
              <a:gd name="connsiteX64" fmla="*/ 132293 w 142762"/>
              <a:gd name="connsiteY64" fmla="*/ 1265827 h 1889222"/>
              <a:gd name="connsiteX65" fmla="*/ 140383 w 142762"/>
              <a:gd name="connsiteY65" fmla="*/ 1255120 h 1889222"/>
              <a:gd name="connsiteX66" fmla="*/ 142762 w 142762"/>
              <a:gd name="connsiteY66" fmla="*/ 1244175 h 1889222"/>
              <a:gd name="connsiteX67" fmla="*/ 142762 w 142762"/>
              <a:gd name="connsiteY67" fmla="*/ 488010 h 188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42762" h="1889222">
                <a:moveTo>
                  <a:pt x="140383" y="476827"/>
                </a:moveTo>
                <a:lnTo>
                  <a:pt x="132293" y="466119"/>
                </a:lnTo>
                <a:lnTo>
                  <a:pt x="118493" y="457554"/>
                </a:lnTo>
                <a:lnTo>
                  <a:pt x="118493" y="409728"/>
                </a:lnTo>
                <a:lnTo>
                  <a:pt x="113972" y="398545"/>
                </a:lnTo>
                <a:lnTo>
                  <a:pt x="104217" y="389028"/>
                </a:lnTo>
                <a:lnTo>
                  <a:pt x="88275" y="382603"/>
                </a:lnTo>
                <a:lnTo>
                  <a:pt x="88275" y="376179"/>
                </a:lnTo>
                <a:lnTo>
                  <a:pt x="86133" y="376179"/>
                </a:lnTo>
                <a:lnTo>
                  <a:pt x="86133" y="193681"/>
                </a:lnTo>
                <a:lnTo>
                  <a:pt x="80661" y="173932"/>
                </a:lnTo>
                <a:lnTo>
                  <a:pt x="71619" y="153708"/>
                </a:lnTo>
                <a:lnTo>
                  <a:pt x="61626" y="133483"/>
                </a:lnTo>
                <a:lnTo>
                  <a:pt x="53774" y="112782"/>
                </a:lnTo>
                <a:lnTo>
                  <a:pt x="51394" y="90178"/>
                </a:lnTo>
                <a:lnTo>
                  <a:pt x="56153" y="77806"/>
                </a:lnTo>
                <a:lnTo>
                  <a:pt x="64719" y="65671"/>
                </a:lnTo>
                <a:lnTo>
                  <a:pt x="77092" y="54488"/>
                </a:lnTo>
                <a:lnTo>
                  <a:pt x="91844" y="45446"/>
                </a:lnTo>
                <a:lnTo>
                  <a:pt x="105882" y="38070"/>
                </a:lnTo>
                <a:lnTo>
                  <a:pt x="119445" y="29980"/>
                </a:lnTo>
                <a:lnTo>
                  <a:pt x="130390" y="24508"/>
                </a:lnTo>
                <a:lnTo>
                  <a:pt x="135386" y="15228"/>
                </a:lnTo>
                <a:lnTo>
                  <a:pt x="135386" y="7852"/>
                </a:lnTo>
                <a:lnTo>
                  <a:pt x="130390" y="2379"/>
                </a:lnTo>
                <a:lnTo>
                  <a:pt x="120634" y="0"/>
                </a:lnTo>
                <a:lnTo>
                  <a:pt x="107072" y="7852"/>
                </a:lnTo>
                <a:lnTo>
                  <a:pt x="91844" y="15228"/>
                </a:lnTo>
                <a:lnTo>
                  <a:pt x="74712" y="25697"/>
                </a:lnTo>
                <a:lnTo>
                  <a:pt x="56867" y="36880"/>
                </a:lnTo>
                <a:lnTo>
                  <a:pt x="41401" y="47825"/>
                </a:lnTo>
                <a:lnTo>
                  <a:pt x="29266" y="61388"/>
                </a:lnTo>
                <a:lnTo>
                  <a:pt x="19987" y="75902"/>
                </a:lnTo>
                <a:lnTo>
                  <a:pt x="16894" y="92558"/>
                </a:lnTo>
                <a:lnTo>
                  <a:pt x="18321" y="110403"/>
                </a:lnTo>
                <a:lnTo>
                  <a:pt x="24983" y="128010"/>
                </a:lnTo>
                <a:lnTo>
                  <a:pt x="32359" y="145856"/>
                </a:lnTo>
                <a:lnTo>
                  <a:pt x="41401" y="162273"/>
                </a:lnTo>
                <a:lnTo>
                  <a:pt x="49491" y="177025"/>
                </a:lnTo>
                <a:lnTo>
                  <a:pt x="54964" y="191778"/>
                </a:lnTo>
                <a:lnTo>
                  <a:pt x="56391" y="376179"/>
                </a:lnTo>
                <a:lnTo>
                  <a:pt x="52108" y="376179"/>
                </a:lnTo>
                <a:lnTo>
                  <a:pt x="52108" y="383555"/>
                </a:lnTo>
                <a:lnTo>
                  <a:pt x="37118" y="389979"/>
                </a:lnTo>
                <a:lnTo>
                  <a:pt x="28790" y="399497"/>
                </a:lnTo>
                <a:lnTo>
                  <a:pt x="24983" y="409728"/>
                </a:lnTo>
                <a:lnTo>
                  <a:pt x="24983" y="457554"/>
                </a:lnTo>
                <a:lnTo>
                  <a:pt x="12849" y="466119"/>
                </a:lnTo>
                <a:lnTo>
                  <a:pt x="4521" y="476827"/>
                </a:lnTo>
                <a:lnTo>
                  <a:pt x="0" y="488010"/>
                </a:lnTo>
                <a:lnTo>
                  <a:pt x="0" y="1244175"/>
                </a:lnTo>
                <a:lnTo>
                  <a:pt x="4521" y="1255120"/>
                </a:lnTo>
                <a:lnTo>
                  <a:pt x="12849" y="1265827"/>
                </a:lnTo>
                <a:lnTo>
                  <a:pt x="24983" y="1274631"/>
                </a:lnTo>
                <a:lnTo>
                  <a:pt x="24983" y="1858291"/>
                </a:lnTo>
                <a:lnTo>
                  <a:pt x="28790" y="1870902"/>
                </a:lnTo>
                <a:lnTo>
                  <a:pt x="38546" y="1880419"/>
                </a:lnTo>
                <a:lnTo>
                  <a:pt x="53536" y="1886844"/>
                </a:lnTo>
                <a:lnTo>
                  <a:pt x="71857" y="1889223"/>
                </a:lnTo>
                <a:lnTo>
                  <a:pt x="89227" y="1886844"/>
                </a:lnTo>
                <a:lnTo>
                  <a:pt x="104217" y="1880419"/>
                </a:lnTo>
                <a:lnTo>
                  <a:pt x="115638" y="1870902"/>
                </a:lnTo>
                <a:lnTo>
                  <a:pt x="118493" y="1858291"/>
                </a:lnTo>
                <a:lnTo>
                  <a:pt x="118493" y="1274631"/>
                </a:lnTo>
                <a:lnTo>
                  <a:pt x="132293" y="1265827"/>
                </a:lnTo>
                <a:lnTo>
                  <a:pt x="140383" y="1255120"/>
                </a:lnTo>
                <a:lnTo>
                  <a:pt x="142762" y="1244175"/>
                </a:lnTo>
                <a:lnTo>
                  <a:pt x="142762" y="488010"/>
                </a:lnTo>
                <a:close/>
              </a:path>
            </a:pathLst>
          </a:custGeom>
          <a:solidFill>
            <a:schemeClr val="accent1"/>
          </a:solidFill>
          <a:ln w="23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07" name="Freeform: Shape 1206">
            <a:extLst>
              <a:ext uri="{FF2B5EF4-FFF2-40B4-BE49-F238E27FC236}">
                <a16:creationId xmlns:a16="http://schemas.microsoft.com/office/drawing/2014/main" id="{5B1FC322-DB68-4468-95CB-5208E361FDE5}"/>
              </a:ext>
            </a:extLst>
          </p:cNvPr>
          <p:cNvSpPr/>
          <p:nvPr/>
        </p:nvSpPr>
        <p:spPr>
          <a:xfrm>
            <a:off x="7134426" y="1638371"/>
            <a:ext cx="536796" cy="2513830"/>
          </a:xfrm>
          <a:custGeom>
            <a:avLst/>
            <a:gdLst>
              <a:gd name="connsiteX0" fmla="*/ 201533 w 403066"/>
              <a:gd name="connsiteY0" fmla="*/ 40925 h 1887569"/>
              <a:gd name="connsiteX1" fmla="*/ 40925 w 403066"/>
              <a:gd name="connsiteY1" fmla="*/ 201533 h 1887569"/>
              <a:gd name="connsiteX2" fmla="*/ 201533 w 403066"/>
              <a:gd name="connsiteY2" fmla="*/ 362141 h 1887569"/>
              <a:gd name="connsiteX3" fmla="*/ 362141 w 403066"/>
              <a:gd name="connsiteY3" fmla="*/ 201533 h 1887569"/>
              <a:gd name="connsiteX4" fmla="*/ 201533 w 403066"/>
              <a:gd name="connsiteY4" fmla="*/ 40925 h 1887569"/>
              <a:gd name="connsiteX5" fmla="*/ 201533 w 403066"/>
              <a:gd name="connsiteY5" fmla="*/ 0 h 1887569"/>
              <a:gd name="connsiteX6" fmla="*/ 403066 w 403066"/>
              <a:gd name="connsiteY6" fmla="*/ 201533 h 1887569"/>
              <a:gd name="connsiteX7" fmla="*/ 280001 w 403066"/>
              <a:gd name="connsiteY7" fmla="*/ 387236 h 1887569"/>
              <a:gd name="connsiteX8" fmla="*/ 217951 w 403066"/>
              <a:gd name="connsiteY8" fmla="*/ 399754 h 1887569"/>
              <a:gd name="connsiteX9" fmla="*/ 217951 w 403066"/>
              <a:gd name="connsiteY9" fmla="*/ 550599 h 1887569"/>
              <a:gd name="connsiteX10" fmla="*/ 218427 w 403066"/>
              <a:gd name="connsiteY10" fmla="*/ 550599 h 1887569"/>
              <a:gd name="connsiteX11" fmla="*/ 218427 w 403066"/>
              <a:gd name="connsiteY11" fmla="*/ 556309 h 1887569"/>
              <a:gd name="connsiteX12" fmla="*/ 234369 w 403066"/>
              <a:gd name="connsiteY12" fmla="*/ 561782 h 1887569"/>
              <a:gd name="connsiteX13" fmla="*/ 244124 w 403066"/>
              <a:gd name="connsiteY13" fmla="*/ 570348 h 1887569"/>
              <a:gd name="connsiteX14" fmla="*/ 248645 w 403066"/>
              <a:gd name="connsiteY14" fmla="*/ 580103 h 1887569"/>
              <a:gd name="connsiteX15" fmla="*/ 248645 w 403066"/>
              <a:gd name="connsiteY15" fmla="*/ 742377 h 1887569"/>
              <a:gd name="connsiteX16" fmla="*/ 262207 w 403066"/>
              <a:gd name="connsiteY16" fmla="*/ 749990 h 1887569"/>
              <a:gd name="connsiteX17" fmla="*/ 270535 w 403066"/>
              <a:gd name="connsiteY17" fmla="*/ 759270 h 1887569"/>
              <a:gd name="connsiteX18" fmla="*/ 272914 w 403066"/>
              <a:gd name="connsiteY18" fmla="*/ 769263 h 1887569"/>
              <a:gd name="connsiteX19" fmla="*/ 272914 w 403066"/>
              <a:gd name="connsiteY19" fmla="*/ 1317471 h 1887569"/>
              <a:gd name="connsiteX20" fmla="*/ 270535 w 403066"/>
              <a:gd name="connsiteY20" fmla="*/ 1327227 h 1887569"/>
              <a:gd name="connsiteX21" fmla="*/ 262207 w 403066"/>
              <a:gd name="connsiteY21" fmla="*/ 1336744 h 1887569"/>
              <a:gd name="connsiteX22" fmla="*/ 248645 w 403066"/>
              <a:gd name="connsiteY22" fmla="*/ 1344358 h 1887569"/>
              <a:gd name="connsiteX23" fmla="*/ 248645 w 403066"/>
              <a:gd name="connsiteY23" fmla="*/ 1860206 h 1887569"/>
              <a:gd name="connsiteX24" fmla="*/ 245552 w 403066"/>
              <a:gd name="connsiteY24" fmla="*/ 1871389 h 1887569"/>
              <a:gd name="connsiteX25" fmla="*/ 234369 w 403066"/>
              <a:gd name="connsiteY25" fmla="*/ 1879955 h 1887569"/>
              <a:gd name="connsiteX26" fmla="*/ 219141 w 403066"/>
              <a:gd name="connsiteY26" fmla="*/ 1885428 h 1887569"/>
              <a:gd name="connsiteX27" fmla="*/ 201771 w 403066"/>
              <a:gd name="connsiteY27" fmla="*/ 1887569 h 1887569"/>
              <a:gd name="connsiteX28" fmla="*/ 183688 w 403066"/>
              <a:gd name="connsiteY28" fmla="*/ 1885428 h 1887569"/>
              <a:gd name="connsiteX29" fmla="*/ 168460 w 403066"/>
              <a:gd name="connsiteY29" fmla="*/ 1879955 h 1887569"/>
              <a:gd name="connsiteX30" fmla="*/ 158704 w 403066"/>
              <a:gd name="connsiteY30" fmla="*/ 1871389 h 1887569"/>
              <a:gd name="connsiteX31" fmla="*/ 154898 w 403066"/>
              <a:gd name="connsiteY31" fmla="*/ 1860206 h 1887569"/>
              <a:gd name="connsiteX32" fmla="*/ 154898 w 403066"/>
              <a:gd name="connsiteY32" fmla="*/ 1344358 h 1887569"/>
              <a:gd name="connsiteX33" fmla="*/ 143001 w 403066"/>
              <a:gd name="connsiteY33" fmla="*/ 1336744 h 1887569"/>
              <a:gd name="connsiteX34" fmla="*/ 134673 w 403066"/>
              <a:gd name="connsiteY34" fmla="*/ 1327227 h 1887569"/>
              <a:gd name="connsiteX35" fmla="*/ 130152 w 403066"/>
              <a:gd name="connsiteY35" fmla="*/ 1317471 h 1887569"/>
              <a:gd name="connsiteX36" fmla="*/ 130152 w 403066"/>
              <a:gd name="connsiteY36" fmla="*/ 769263 h 1887569"/>
              <a:gd name="connsiteX37" fmla="*/ 134673 w 403066"/>
              <a:gd name="connsiteY37" fmla="*/ 759270 h 1887569"/>
              <a:gd name="connsiteX38" fmla="*/ 143001 w 403066"/>
              <a:gd name="connsiteY38" fmla="*/ 749990 h 1887569"/>
              <a:gd name="connsiteX39" fmla="*/ 154898 w 403066"/>
              <a:gd name="connsiteY39" fmla="*/ 742377 h 1887569"/>
              <a:gd name="connsiteX40" fmla="*/ 154898 w 403066"/>
              <a:gd name="connsiteY40" fmla="*/ 580103 h 1887569"/>
              <a:gd name="connsiteX41" fmla="*/ 158704 w 403066"/>
              <a:gd name="connsiteY41" fmla="*/ 571299 h 1887569"/>
              <a:gd name="connsiteX42" fmla="*/ 167032 w 403066"/>
              <a:gd name="connsiteY42" fmla="*/ 562734 h 1887569"/>
              <a:gd name="connsiteX43" fmla="*/ 181784 w 403066"/>
              <a:gd name="connsiteY43" fmla="*/ 557261 h 1887569"/>
              <a:gd name="connsiteX44" fmla="*/ 182260 w 403066"/>
              <a:gd name="connsiteY44" fmla="*/ 557261 h 1887569"/>
              <a:gd name="connsiteX45" fmla="*/ 182022 w 403066"/>
              <a:gd name="connsiteY45" fmla="*/ 550599 h 1887569"/>
              <a:gd name="connsiteX46" fmla="*/ 183450 w 403066"/>
              <a:gd name="connsiteY46" fmla="*/ 550599 h 1887569"/>
              <a:gd name="connsiteX47" fmla="*/ 183450 w 403066"/>
              <a:gd name="connsiteY47" fmla="*/ 399418 h 1887569"/>
              <a:gd name="connsiteX48" fmla="*/ 123066 w 403066"/>
              <a:gd name="connsiteY48" fmla="*/ 387236 h 1887569"/>
              <a:gd name="connsiteX49" fmla="*/ 0 w 403066"/>
              <a:gd name="connsiteY49" fmla="*/ 201533 h 1887569"/>
              <a:gd name="connsiteX50" fmla="*/ 201533 w 403066"/>
              <a:gd name="connsiteY50" fmla="*/ 0 h 1887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403066" h="1887569">
                <a:moveTo>
                  <a:pt x="201533" y="40925"/>
                </a:moveTo>
                <a:cubicBezTo>
                  <a:pt x="112782" y="40925"/>
                  <a:pt x="40925" y="112782"/>
                  <a:pt x="40925" y="201533"/>
                </a:cubicBezTo>
                <a:cubicBezTo>
                  <a:pt x="40925" y="290284"/>
                  <a:pt x="112782" y="362141"/>
                  <a:pt x="201533" y="362141"/>
                </a:cubicBezTo>
                <a:cubicBezTo>
                  <a:pt x="290046" y="362141"/>
                  <a:pt x="361903" y="290284"/>
                  <a:pt x="362141" y="201533"/>
                </a:cubicBezTo>
                <a:cubicBezTo>
                  <a:pt x="362141" y="112782"/>
                  <a:pt x="290284" y="40925"/>
                  <a:pt x="201533" y="40925"/>
                </a:cubicBezTo>
                <a:close/>
                <a:moveTo>
                  <a:pt x="201533" y="0"/>
                </a:moveTo>
                <a:cubicBezTo>
                  <a:pt x="312888" y="0"/>
                  <a:pt x="403066" y="90178"/>
                  <a:pt x="403066" y="201533"/>
                </a:cubicBezTo>
                <a:cubicBezTo>
                  <a:pt x="403066" y="285050"/>
                  <a:pt x="352341" y="356654"/>
                  <a:pt x="280001" y="387236"/>
                </a:cubicBezTo>
                <a:lnTo>
                  <a:pt x="217951" y="399754"/>
                </a:lnTo>
                <a:lnTo>
                  <a:pt x="217951" y="550599"/>
                </a:lnTo>
                <a:lnTo>
                  <a:pt x="218427" y="550599"/>
                </a:lnTo>
                <a:lnTo>
                  <a:pt x="218427" y="556309"/>
                </a:lnTo>
                <a:lnTo>
                  <a:pt x="234369" y="561782"/>
                </a:lnTo>
                <a:lnTo>
                  <a:pt x="244124" y="570348"/>
                </a:lnTo>
                <a:lnTo>
                  <a:pt x="248645" y="580103"/>
                </a:lnTo>
                <a:lnTo>
                  <a:pt x="248645" y="742377"/>
                </a:lnTo>
                <a:lnTo>
                  <a:pt x="262207" y="749990"/>
                </a:lnTo>
                <a:lnTo>
                  <a:pt x="270535" y="759270"/>
                </a:lnTo>
                <a:lnTo>
                  <a:pt x="272914" y="769263"/>
                </a:lnTo>
                <a:lnTo>
                  <a:pt x="272914" y="1317471"/>
                </a:lnTo>
                <a:lnTo>
                  <a:pt x="270535" y="1327227"/>
                </a:lnTo>
                <a:lnTo>
                  <a:pt x="262207" y="1336744"/>
                </a:lnTo>
                <a:lnTo>
                  <a:pt x="248645" y="1344358"/>
                </a:lnTo>
                <a:lnTo>
                  <a:pt x="248645" y="1860206"/>
                </a:lnTo>
                <a:lnTo>
                  <a:pt x="245552" y="1871389"/>
                </a:lnTo>
                <a:lnTo>
                  <a:pt x="234369" y="1879955"/>
                </a:lnTo>
                <a:lnTo>
                  <a:pt x="219141" y="1885428"/>
                </a:lnTo>
                <a:lnTo>
                  <a:pt x="201771" y="1887569"/>
                </a:lnTo>
                <a:lnTo>
                  <a:pt x="183688" y="1885428"/>
                </a:lnTo>
                <a:lnTo>
                  <a:pt x="168460" y="1879955"/>
                </a:lnTo>
                <a:lnTo>
                  <a:pt x="158704" y="1871389"/>
                </a:lnTo>
                <a:lnTo>
                  <a:pt x="154898" y="1860206"/>
                </a:lnTo>
                <a:lnTo>
                  <a:pt x="154898" y="1344358"/>
                </a:lnTo>
                <a:lnTo>
                  <a:pt x="143001" y="1336744"/>
                </a:lnTo>
                <a:lnTo>
                  <a:pt x="134673" y="1327227"/>
                </a:lnTo>
                <a:lnTo>
                  <a:pt x="130152" y="1317471"/>
                </a:lnTo>
                <a:lnTo>
                  <a:pt x="130152" y="769263"/>
                </a:lnTo>
                <a:lnTo>
                  <a:pt x="134673" y="759270"/>
                </a:lnTo>
                <a:lnTo>
                  <a:pt x="143001" y="749990"/>
                </a:lnTo>
                <a:lnTo>
                  <a:pt x="154898" y="742377"/>
                </a:lnTo>
                <a:lnTo>
                  <a:pt x="154898" y="580103"/>
                </a:lnTo>
                <a:lnTo>
                  <a:pt x="158704" y="571299"/>
                </a:lnTo>
                <a:lnTo>
                  <a:pt x="167032" y="562734"/>
                </a:lnTo>
                <a:lnTo>
                  <a:pt x="181784" y="557261"/>
                </a:lnTo>
                <a:lnTo>
                  <a:pt x="182260" y="557261"/>
                </a:lnTo>
                <a:lnTo>
                  <a:pt x="182022" y="550599"/>
                </a:lnTo>
                <a:lnTo>
                  <a:pt x="183450" y="550599"/>
                </a:lnTo>
                <a:lnTo>
                  <a:pt x="183450" y="399418"/>
                </a:lnTo>
                <a:lnTo>
                  <a:pt x="123066" y="387236"/>
                </a:lnTo>
                <a:cubicBezTo>
                  <a:pt x="50725" y="356654"/>
                  <a:pt x="0" y="285050"/>
                  <a:pt x="0" y="201533"/>
                </a:cubicBezTo>
                <a:cubicBezTo>
                  <a:pt x="0" y="90178"/>
                  <a:pt x="90178" y="0"/>
                  <a:pt x="201533" y="0"/>
                </a:cubicBezTo>
                <a:close/>
              </a:path>
            </a:pathLst>
          </a:custGeom>
          <a:solidFill>
            <a:schemeClr val="accent1"/>
          </a:solidFill>
          <a:ln w="23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08" name="Graphic 56">
            <a:extLst>
              <a:ext uri="{FF2B5EF4-FFF2-40B4-BE49-F238E27FC236}">
                <a16:creationId xmlns:a16="http://schemas.microsoft.com/office/drawing/2014/main" id="{11A86D83-DA82-42B1-8F1A-72CEF4353B92}"/>
              </a:ext>
            </a:extLst>
          </p:cNvPr>
          <p:cNvSpPr/>
          <p:nvPr/>
        </p:nvSpPr>
        <p:spPr>
          <a:xfrm>
            <a:off x="5326574" y="2360069"/>
            <a:ext cx="1502782" cy="1948770"/>
          </a:xfrm>
          <a:custGeom>
            <a:avLst/>
            <a:gdLst>
              <a:gd name="connsiteX0" fmla="*/ 632709 w 629878"/>
              <a:gd name="connsiteY0" fmla="*/ 150360 h 816810"/>
              <a:gd name="connsiteX1" fmla="*/ 604670 w 629878"/>
              <a:gd name="connsiteY1" fmla="*/ 57707 h 816810"/>
              <a:gd name="connsiteX2" fmla="*/ 501044 w 629878"/>
              <a:gd name="connsiteY2" fmla="*/ 409 h 816810"/>
              <a:gd name="connsiteX3" fmla="*/ 396607 w 629878"/>
              <a:gd name="connsiteY3" fmla="*/ 19915 h 816810"/>
              <a:gd name="connsiteX4" fmla="*/ 316957 w 629878"/>
              <a:gd name="connsiteY4" fmla="*/ 31293 h 816810"/>
              <a:gd name="connsiteX5" fmla="*/ 237308 w 629878"/>
              <a:gd name="connsiteY5" fmla="*/ 19915 h 816810"/>
              <a:gd name="connsiteX6" fmla="*/ 132870 w 629878"/>
              <a:gd name="connsiteY6" fmla="*/ 409 h 816810"/>
              <a:gd name="connsiteX7" fmla="*/ 29245 w 629878"/>
              <a:gd name="connsiteY7" fmla="*/ 57707 h 816810"/>
              <a:gd name="connsiteX8" fmla="*/ 799 w 629878"/>
              <a:gd name="connsiteY8" fmla="*/ 150360 h 816810"/>
              <a:gd name="connsiteX9" fmla="*/ 13397 w 629878"/>
              <a:gd name="connsiteY9" fmla="*/ 252766 h 816810"/>
              <a:gd name="connsiteX10" fmla="*/ 18680 w 629878"/>
              <a:gd name="connsiteY10" fmla="*/ 270647 h 816810"/>
              <a:gd name="connsiteX11" fmla="*/ 66225 w 629878"/>
              <a:gd name="connsiteY11" fmla="*/ 386463 h 816810"/>
              <a:gd name="connsiteX12" fmla="*/ 80042 w 629878"/>
              <a:gd name="connsiteY12" fmla="*/ 503092 h 816810"/>
              <a:gd name="connsiteX13" fmla="*/ 94265 w 629878"/>
              <a:gd name="connsiteY13" fmla="*/ 640446 h 816810"/>
              <a:gd name="connsiteX14" fmla="*/ 136934 w 629878"/>
              <a:gd name="connsiteY14" fmla="*/ 772518 h 816810"/>
              <a:gd name="connsiteX15" fmla="*/ 182854 w 629878"/>
              <a:gd name="connsiteY15" fmla="*/ 817625 h 816810"/>
              <a:gd name="connsiteX16" fmla="*/ 191795 w 629878"/>
              <a:gd name="connsiteY16" fmla="*/ 817625 h 816810"/>
              <a:gd name="connsiteX17" fmla="*/ 218615 w 629878"/>
              <a:gd name="connsiteY17" fmla="*/ 768454 h 816810"/>
              <a:gd name="connsiteX18" fmla="*/ 228774 w 629878"/>
              <a:gd name="connsiteY18" fmla="*/ 670112 h 816810"/>
              <a:gd name="connsiteX19" fmla="*/ 240966 w 629878"/>
              <a:gd name="connsiteY19" fmla="*/ 564861 h 816810"/>
              <a:gd name="connsiteX20" fmla="*/ 282822 w 629878"/>
              <a:gd name="connsiteY20" fmla="*/ 494965 h 816810"/>
              <a:gd name="connsiteX21" fmla="*/ 316957 w 629878"/>
              <a:gd name="connsiteY21" fmla="*/ 488056 h 816810"/>
              <a:gd name="connsiteX22" fmla="*/ 351093 w 629878"/>
              <a:gd name="connsiteY22" fmla="*/ 494965 h 816810"/>
              <a:gd name="connsiteX23" fmla="*/ 392949 w 629878"/>
              <a:gd name="connsiteY23" fmla="*/ 564861 h 816810"/>
              <a:gd name="connsiteX24" fmla="*/ 405140 w 629878"/>
              <a:gd name="connsiteY24" fmla="*/ 670112 h 816810"/>
              <a:gd name="connsiteX25" fmla="*/ 415300 w 629878"/>
              <a:gd name="connsiteY25" fmla="*/ 768454 h 816810"/>
              <a:gd name="connsiteX26" fmla="*/ 442120 w 629878"/>
              <a:gd name="connsiteY26" fmla="*/ 817625 h 816810"/>
              <a:gd name="connsiteX27" fmla="*/ 451061 w 629878"/>
              <a:gd name="connsiteY27" fmla="*/ 817625 h 816810"/>
              <a:gd name="connsiteX28" fmla="*/ 496981 w 629878"/>
              <a:gd name="connsiteY28" fmla="*/ 772518 h 816810"/>
              <a:gd name="connsiteX29" fmla="*/ 539650 w 629878"/>
              <a:gd name="connsiteY29" fmla="*/ 640446 h 816810"/>
              <a:gd name="connsiteX30" fmla="*/ 553873 w 629878"/>
              <a:gd name="connsiteY30" fmla="*/ 503092 h 816810"/>
              <a:gd name="connsiteX31" fmla="*/ 567690 w 629878"/>
              <a:gd name="connsiteY31" fmla="*/ 386463 h 816810"/>
              <a:gd name="connsiteX32" fmla="*/ 615235 w 629878"/>
              <a:gd name="connsiteY32" fmla="*/ 270647 h 816810"/>
              <a:gd name="connsiteX33" fmla="*/ 620518 w 629878"/>
              <a:gd name="connsiteY33" fmla="*/ 252766 h 816810"/>
              <a:gd name="connsiteX34" fmla="*/ 632709 w 629878"/>
              <a:gd name="connsiteY34" fmla="*/ 150360 h 81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29878" h="816810">
                <a:moveTo>
                  <a:pt x="632709" y="150360"/>
                </a:moveTo>
                <a:cubicBezTo>
                  <a:pt x="630271" y="117444"/>
                  <a:pt x="623363" y="84934"/>
                  <a:pt x="604670" y="57707"/>
                </a:cubicBezTo>
                <a:cubicBezTo>
                  <a:pt x="579881" y="21540"/>
                  <a:pt x="541682" y="3660"/>
                  <a:pt x="501044" y="409"/>
                </a:cubicBezTo>
                <a:cubicBezTo>
                  <a:pt x="463252" y="-2436"/>
                  <a:pt x="431961" y="10162"/>
                  <a:pt x="396607" y="19915"/>
                </a:cubicBezTo>
                <a:cubicBezTo>
                  <a:pt x="370599" y="27229"/>
                  <a:pt x="343778" y="30887"/>
                  <a:pt x="316957" y="31293"/>
                </a:cubicBezTo>
                <a:cubicBezTo>
                  <a:pt x="290137" y="30887"/>
                  <a:pt x="263316" y="27229"/>
                  <a:pt x="237308" y="19915"/>
                </a:cubicBezTo>
                <a:cubicBezTo>
                  <a:pt x="201954" y="10162"/>
                  <a:pt x="170663" y="-2436"/>
                  <a:pt x="132870" y="409"/>
                </a:cubicBezTo>
                <a:cubicBezTo>
                  <a:pt x="92233" y="3660"/>
                  <a:pt x="54034" y="21134"/>
                  <a:pt x="29245" y="57707"/>
                </a:cubicBezTo>
                <a:cubicBezTo>
                  <a:pt x="10146" y="84934"/>
                  <a:pt x="3237" y="117444"/>
                  <a:pt x="799" y="150360"/>
                </a:cubicBezTo>
                <a:cubicBezTo>
                  <a:pt x="-2045" y="186121"/>
                  <a:pt x="2831" y="218631"/>
                  <a:pt x="13397" y="252766"/>
                </a:cubicBezTo>
                <a:cubicBezTo>
                  <a:pt x="13397" y="252766"/>
                  <a:pt x="18680" y="270647"/>
                  <a:pt x="18680" y="270647"/>
                </a:cubicBezTo>
                <a:cubicBezTo>
                  <a:pt x="32496" y="309659"/>
                  <a:pt x="53221" y="347451"/>
                  <a:pt x="66225" y="386463"/>
                </a:cubicBezTo>
                <a:cubicBezTo>
                  <a:pt x="78823" y="424256"/>
                  <a:pt x="78416" y="463268"/>
                  <a:pt x="80042" y="503092"/>
                </a:cubicBezTo>
                <a:cubicBezTo>
                  <a:pt x="82074" y="549012"/>
                  <a:pt x="84512" y="595339"/>
                  <a:pt x="94265" y="640446"/>
                </a:cubicBezTo>
                <a:cubicBezTo>
                  <a:pt x="104018" y="685960"/>
                  <a:pt x="118241" y="730255"/>
                  <a:pt x="136934" y="772518"/>
                </a:cubicBezTo>
                <a:cubicBezTo>
                  <a:pt x="145062" y="790804"/>
                  <a:pt x="159691" y="817625"/>
                  <a:pt x="182854" y="817625"/>
                </a:cubicBezTo>
                <a:cubicBezTo>
                  <a:pt x="182854" y="817625"/>
                  <a:pt x="191795" y="817625"/>
                  <a:pt x="191795" y="817625"/>
                </a:cubicBezTo>
                <a:cubicBezTo>
                  <a:pt x="205611" y="817625"/>
                  <a:pt x="215771" y="778613"/>
                  <a:pt x="218615" y="768454"/>
                </a:cubicBezTo>
                <a:cubicBezTo>
                  <a:pt x="227149" y="736757"/>
                  <a:pt x="225930" y="702621"/>
                  <a:pt x="228774" y="670112"/>
                </a:cubicBezTo>
                <a:cubicBezTo>
                  <a:pt x="231619" y="634757"/>
                  <a:pt x="234870" y="599809"/>
                  <a:pt x="240966" y="564861"/>
                </a:cubicBezTo>
                <a:cubicBezTo>
                  <a:pt x="245436" y="538447"/>
                  <a:pt x="258846" y="509594"/>
                  <a:pt x="282822" y="494965"/>
                </a:cubicBezTo>
                <a:cubicBezTo>
                  <a:pt x="292981" y="488869"/>
                  <a:pt x="305173" y="486837"/>
                  <a:pt x="316957" y="488056"/>
                </a:cubicBezTo>
                <a:cubicBezTo>
                  <a:pt x="329149" y="486837"/>
                  <a:pt x="341340" y="488869"/>
                  <a:pt x="351093" y="494965"/>
                </a:cubicBezTo>
                <a:cubicBezTo>
                  <a:pt x="375069" y="509594"/>
                  <a:pt x="388479" y="538853"/>
                  <a:pt x="392949" y="564861"/>
                </a:cubicBezTo>
                <a:cubicBezTo>
                  <a:pt x="398638" y="599809"/>
                  <a:pt x="401889" y="635163"/>
                  <a:pt x="405140" y="670112"/>
                </a:cubicBezTo>
                <a:cubicBezTo>
                  <a:pt x="407985" y="702621"/>
                  <a:pt x="406766" y="736757"/>
                  <a:pt x="415300" y="768454"/>
                </a:cubicBezTo>
                <a:cubicBezTo>
                  <a:pt x="418144" y="778613"/>
                  <a:pt x="427897" y="817625"/>
                  <a:pt x="442120" y="817625"/>
                </a:cubicBezTo>
                <a:cubicBezTo>
                  <a:pt x="442120" y="817625"/>
                  <a:pt x="451061" y="817625"/>
                  <a:pt x="451061" y="817625"/>
                </a:cubicBezTo>
                <a:cubicBezTo>
                  <a:pt x="474224" y="817625"/>
                  <a:pt x="488853" y="790398"/>
                  <a:pt x="496981" y="772518"/>
                </a:cubicBezTo>
                <a:cubicBezTo>
                  <a:pt x="516080" y="730255"/>
                  <a:pt x="529897" y="685554"/>
                  <a:pt x="539650" y="640446"/>
                </a:cubicBezTo>
                <a:cubicBezTo>
                  <a:pt x="549403" y="595745"/>
                  <a:pt x="551841" y="549012"/>
                  <a:pt x="553873" y="503092"/>
                </a:cubicBezTo>
                <a:cubicBezTo>
                  <a:pt x="555498" y="463268"/>
                  <a:pt x="555092" y="424256"/>
                  <a:pt x="567690" y="386463"/>
                </a:cubicBezTo>
                <a:cubicBezTo>
                  <a:pt x="580694" y="347045"/>
                  <a:pt x="601825" y="309252"/>
                  <a:pt x="615235" y="270647"/>
                </a:cubicBezTo>
                <a:cubicBezTo>
                  <a:pt x="615235" y="270647"/>
                  <a:pt x="620518" y="252766"/>
                  <a:pt x="620518" y="252766"/>
                </a:cubicBezTo>
                <a:cubicBezTo>
                  <a:pt x="630271" y="219037"/>
                  <a:pt x="635554" y="186121"/>
                  <a:pt x="632709" y="150360"/>
                </a:cubicBez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153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42</cp:revision>
  <dcterms:created xsi:type="dcterms:W3CDTF">2018-02-18T19:39:47Z</dcterms:created>
  <dcterms:modified xsi:type="dcterms:W3CDTF">2021-04-16T08:28:49Z</dcterms:modified>
</cp:coreProperties>
</file>