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43" name="Freeform: Shape 442">
            <a:extLst>
              <a:ext uri="{FF2B5EF4-FFF2-40B4-BE49-F238E27FC236}">
                <a16:creationId xmlns:a16="http://schemas.microsoft.com/office/drawing/2014/main" id="{BFE84A8B-4578-4746-B13D-C29927B023B5}"/>
              </a:ext>
            </a:extLst>
          </p:cNvPr>
          <p:cNvSpPr/>
          <p:nvPr/>
        </p:nvSpPr>
        <p:spPr>
          <a:xfrm>
            <a:off x="790199" y="1715865"/>
            <a:ext cx="10611608" cy="1485898"/>
          </a:xfrm>
          <a:custGeom>
            <a:avLst/>
            <a:gdLst>
              <a:gd name="connsiteX0" fmla="*/ 778669 w 11121801"/>
              <a:gd name="connsiteY0" fmla="*/ 0 h 1557338"/>
              <a:gd name="connsiteX1" fmla="*/ 1329271 w 11121801"/>
              <a:gd name="connsiteY1" fmla="*/ 228067 h 1557338"/>
              <a:gd name="connsiteX2" fmla="*/ 1375202 w 11121801"/>
              <a:gd name="connsiteY2" fmla="*/ 283735 h 1557338"/>
              <a:gd name="connsiteX3" fmla="*/ 1404032 w 11121801"/>
              <a:gd name="connsiteY3" fmla="*/ 314072 h 1557338"/>
              <a:gd name="connsiteX4" fmla="*/ 1974226 w 11121801"/>
              <a:gd name="connsiteY4" fmla="*/ 525664 h 1557338"/>
              <a:gd name="connsiteX5" fmla="*/ 2544421 w 11121801"/>
              <a:gd name="connsiteY5" fmla="*/ 314072 h 1557338"/>
              <a:gd name="connsiteX6" fmla="*/ 2573254 w 11121801"/>
              <a:gd name="connsiteY6" fmla="*/ 283732 h 1557338"/>
              <a:gd name="connsiteX7" fmla="*/ 2619182 w 11121801"/>
              <a:gd name="connsiteY7" fmla="*/ 228067 h 1557338"/>
              <a:gd name="connsiteX8" fmla="*/ 3169784 w 11121801"/>
              <a:gd name="connsiteY8" fmla="*/ 0 h 1557338"/>
              <a:gd name="connsiteX9" fmla="*/ 3720385 w 11121801"/>
              <a:gd name="connsiteY9" fmla="*/ 228067 h 1557338"/>
              <a:gd name="connsiteX10" fmla="*/ 3766318 w 11121801"/>
              <a:gd name="connsiteY10" fmla="*/ 283738 h 1557338"/>
              <a:gd name="connsiteX11" fmla="*/ 3795145 w 11121801"/>
              <a:gd name="connsiteY11" fmla="*/ 314072 h 1557338"/>
              <a:gd name="connsiteX12" fmla="*/ 4365340 w 11121801"/>
              <a:gd name="connsiteY12" fmla="*/ 525664 h 1557338"/>
              <a:gd name="connsiteX13" fmla="*/ 4935534 w 11121801"/>
              <a:gd name="connsiteY13" fmla="*/ 314072 h 1557338"/>
              <a:gd name="connsiteX14" fmla="*/ 4964372 w 11121801"/>
              <a:gd name="connsiteY14" fmla="*/ 283728 h 1557338"/>
              <a:gd name="connsiteX15" fmla="*/ 5010296 w 11121801"/>
              <a:gd name="connsiteY15" fmla="*/ 228067 h 1557338"/>
              <a:gd name="connsiteX16" fmla="*/ 5560898 w 11121801"/>
              <a:gd name="connsiteY16" fmla="*/ 0 h 1557338"/>
              <a:gd name="connsiteX17" fmla="*/ 6111500 w 11121801"/>
              <a:gd name="connsiteY17" fmla="*/ 228067 h 1557338"/>
              <a:gd name="connsiteX18" fmla="*/ 6157431 w 11121801"/>
              <a:gd name="connsiteY18" fmla="*/ 283736 h 1557338"/>
              <a:gd name="connsiteX19" fmla="*/ 6186260 w 11121801"/>
              <a:gd name="connsiteY19" fmla="*/ 314072 h 1557338"/>
              <a:gd name="connsiteX20" fmla="*/ 6756455 w 11121801"/>
              <a:gd name="connsiteY20" fmla="*/ 525664 h 1557338"/>
              <a:gd name="connsiteX21" fmla="*/ 7326649 w 11121801"/>
              <a:gd name="connsiteY21" fmla="*/ 314072 h 1557338"/>
              <a:gd name="connsiteX22" fmla="*/ 7355485 w 11121801"/>
              <a:gd name="connsiteY22" fmla="*/ 283729 h 1557338"/>
              <a:gd name="connsiteX23" fmla="*/ 7401411 w 11121801"/>
              <a:gd name="connsiteY23" fmla="*/ 228067 h 1557338"/>
              <a:gd name="connsiteX24" fmla="*/ 7952013 w 11121801"/>
              <a:gd name="connsiteY24" fmla="*/ 0 h 1557338"/>
              <a:gd name="connsiteX25" fmla="*/ 8502615 w 11121801"/>
              <a:gd name="connsiteY25" fmla="*/ 228067 h 1557338"/>
              <a:gd name="connsiteX26" fmla="*/ 8548546 w 11121801"/>
              <a:gd name="connsiteY26" fmla="*/ 283735 h 1557338"/>
              <a:gd name="connsiteX27" fmla="*/ 8577376 w 11121801"/>
              <a:gd name="connsiteY27" fmla="*/ 314072 h 1557338"/>
              <a:gd name="connsiteX28" fmla="*/ 9147570 w 11121801"/>
              <a:gd name="connsiteY28" fmla="*/ 525664 h 1557338"/>
              <a:gd name="connsiteX29" fmla="*/ 9717764 w 11121801"/>
              <a:gd name="connsiteY29" fmla="*/ 314072 h 1557338"/>
              <a:gd name="connsiteX30" fmla="*/ 9746632 w 11121801"/>
              <a:gd name="connsiteY30" fmla="*/ 283696 h 1557338"/>
              <a:gd name="connsiteX31" fmla="*/ 9792530 w 11121801"/>
              <a:gd name="connsiteY31" fmla="*/ 228067 h 1557338"/>
              <a:gd name="connsiteX32" fmla="*/ 10343132 w 11121801"/>
              <a:gd name="connsiteY32" fmla="*/ 0 h 1557338"/>
              <a:gd name="connsiteX33" fmla="*/ 11121801 w 11121801"/>
              <a:gd name="connsiteY33" fmla="*/ 778669 h 1557338"/>
              <a:gd name="connsiteX34" fmla="*/ 10343132 w 11121801"/>
              <a:gd name="connsiteY34" fmla="*/ 1557338 h 1557338"/>
              <a:gd name="connsiteX35" fmla="*/ 9792530 w 11121801"/>
              <a:gd name="connsiteY35" fmla="*/ 1329271 h 1557338"/>
              <a:gd name="connsiteX36" fmla="*/ 9746626 w 11121801"/>
              <a:gd name="connsiteY36" fmla="*/ 1273635 h 1557338"/>
              <a:gd name="connsiteX37" fmla="*/ 9717764 w 11121801"/>
              <a:gd name="connsiteY37" fmla="*/ 1243265 h 1557338"/>
              <a:gd name="connsiteX38" fmla="*/ 9147570 w 11121801"/>
              <a:gd name="connsiteY38" fmla="*/ 1031673 h 1557338"/>
              <a:gd name="connsiteX39" fmla="*/ 8577376 w 11121801"/>
              <a:gd name="connsiteY39" fmla="*/ 1243265 h 1557338"/>
              <a:gd name="connsiteX40" fmla="*/ 8548552 w 11121801"/>
              <a:gd name="connsiteY40" fmla="*/ 1273595 h 1557338"/>
              <a:gd name="connsiteX41" fmla="*/ 8502615 w 11121801"/>
              <a:gd name="connsiteY41" fmla="*/ 1329271 h 1557338"/>
              <a:gd name="connsiteX42" fmla="*/ 7952013 w 11121801"/>
              <a:gd name="connsiteY42" fmla="*/ 1557338 h 1557338"/>
              <a:gd name="connsiteX43" fmla="*/ 7401411 w 11121801"/>
              <a:gd name="connsiteY43" fmla="*/ 1329271 h 1557338"/>
              <a:gd name="connsiteX44" fmla="*/ 7355479 w 11121801"/>
              <a:gd name="connsiteY44" fmla="*/ 1273602 h 1557338"/>
              <a:gd name="connsiteX45" fmla="*/ 7326649 w 11121801"/>
              <a:gd name="connsiteY45" fmla="*/ 1243265 h 1557338"/>
              <a:gd name="connsiteX46" fmla="*/ 6756455 w 11121801"/>
              <a:gd name="connsiteY46" fmla="*/ 1031673 h 1557338"/>
              <a:gd name="connsiteX47" fmla="*/ 6186260 w 11121801"/>
              <a:gd name="connsiteY47" fmla="*/ 1243265 h 1557338"/>
              <a:gd name="connsiteX48" fmla="*/ 6157438 w 11121801"/>
              <a:gd name="connsiteY48" fmla="*/ 1273594 h 1557338"/>
              <a:gd name="connsiteX49" fmla="*/ 6111500 w 11121801"/>
              <a:gd name="connsiteY49" fmla="*/ 1329271 h 1557338"/>
              <a:gd name="connsiteX50" fmla="*/ 5560898 w 11121801"/>
              <a:gd name="connsiteY50" fmla="*/ 1557338 h 1557338"/>
              <a:gd name="connsiteX51" fmla="*/ 5010296 w 11121801"/>
              <a:gd name="connsiteY51" fmla="*/ 1329271 h 1557338"/>
              <a:gd name="connsiteX52" fmla="*/ 4964365 w 11121801"/>
              <a:gd name="connsiteY52" fmla="*/ 1273603 h 1557338"/>
              <a:gd name="connsiteX53" fmla="*/ 4935534 w 11121801"/>
              <a:gd name="connsiteY53" fmla="*/ 1243265 h 1557338"/>
              <a:gd name="connsiteX54" fmla="*/ 4365340 w 11121801"/>
              <a:gd name="connsiteY54" fmla="*/ 1031673 h 1557338"/>
              <a:gd name="connsiteX55" fmla="*/ 3795145 w 11121801"/>
              <a:gd name="connsiteY55" fmla="*/ 1243265 h 1557338"/>
              <a:gd name="connsiteX56" fmla="*/ 3766324 w 11121801"/>
              <a:gd name="connsiteY56" fmla="*/ 1273593 h 1557338"/>
              <a:gd name="connsiteX57" fmla="*/ 3720385 w 11121801"/>
              <a:gd name="connsiteY57" fmla="*/ 1329271 h 1557338"/>
              <a:gd name="connsiteX58" fmla="*/ 3169784 w 11121801"/>
              <a:gd name="connsiteY58" fmla="*/ 1557338 h 1557338"/>
              <a:gd name="connsiteX59" fmla="*/ 2619182 w 11121801"/>
              <a:gd name="connsiteY59" fmla="*/ 1329271 h 1557338"/>
              <a:gd name="connsiteX60" fmla="*/ 2573248 w 11121801"/>
              <a:gd name="connsiteY60" fmla="*/ 1273599 h 1557338"/>
              <a:gd name="connsiteX61" fmla="*/ 2544421 w 11121801"/>
              <a:gd name="connsiteY61" fmla="*/ 1243265 h 1557338"/>
              <a:gd name="connsiteX62" fmla="*/ 1974226 w 11121801"/>
              <a:gd name="connsiteY62" fmla="*/ 1031673 h 1557338"/>
              <a:gd name="connsiteX63" fmla="*/ 1404032 w 11121801"/>
              <a:gd name="connsiteY63" fmla="*/ 1243265 h 1557338"/>
              <a:gd name="connsiteX64" fmla="*/ 1375208 w 11121801"/>
              <a:gd name="connsiteY64" fmla="*/ 1273596 h 1557338"/>
              <a:gd name="connsiteX65" fmla="*/ 1329271 w 11121801"/>
              <a:gd name="connsiteY65" fmla="*/ 1329271 h 1557338"/>
              <a:gd name="connsiteX66" fmla="*/ 778669 w 11121801"/>
              <a:gd name="connsiteY66" fmla="*/ 1557338 h 1557338"/>
              <a:gd name="connsiteX67" fmla="*/ 0 w 11121801"/>
              <a:gd name="connsiteY67" fmla="*/ 778669 h 1557338"/>
              <a:gd name="connsiteX68" fmla="*/ 778669 w 11121801"/>
              <a:gd name="connsiteY68" fmla="*/ 0 h 1557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11121801" h="1557338">
                <a:moveTo>
                  <a:pt x="778669" y="0"/>
                </a:moveTo>
                <a:cubicBezTo>
                  <a:pt x="993693" y="0"/>
                  <a:pt x="1188360" y="87156"/>
                  <a:pt x="1329271" y="228067"/>
                </a:cubicBezTo>
                <a:lnTo>
                  <a:pt x="1375202" y="283735"/>
                </a:lnTo>
                <a:lnTo>
                  <a:pt x="1404032" y="314072"/>
                </a:lnTo>
                <a:cubicBezTo>
                  <a:pt x="1539563" y="443297"/>
                  <a:pt x="1744669" y="525664"/>
                  <a:pt x="1974226" y="525664"/>
                </a:cubicBezTo>
                <a:cubicBezTo>
                  <a:pt x="2203783" y="525664"/>
                  <a:pt x="2408890" y="443297"/>
                  <a:pt x="2544421" y="314072"/>
                </a:cubicBezTo>
                <a:lnTo>
                  <a:pt x="2573254" y="283732"/>
                </a:lnTo>
                <a:lnTo>
                  <a:pt x="2619182" y="228067"/>
                </a:lnTo>
                <a:cubicBezTo>
                  <a:pt x="2760093" y="87156"/>
                  <a:pt x="2954760" y="0"/>
                  <a:pt x="3169784" y="0"/>
                </a:cubicBezTo>
                <a:cubicBezTo>
                  <a:pt x="3384807" y="0"/>
                  <a:pt x="3579475" y="87156"/>
                  <a:pt x="3720385" y="228067"/>
                </a:cubicBezTo>
                <a:lnTo>
                  <a:pt x="3766318" y="283738"/>
                </a:lnTo>
                <a:lnTo>
                  <a:pt x="3795145" y="314072"/>
                </a:lnTo>
                <a:cubicBezTo>
                  <a:pt x="3930677" y="443297"/>
                  <a:pt x="4135784" y="525664"/>
                  <a:pt x="4365340" y="525664"/>
                </a:cubicBezTo>
                <a:cubicBezTo>
                  <a:pt x="4594896" y="525664"/>
                  <a:pt x="4800004" y="443297"/>
                  <a:pt x="4935534" y="314072"/>
                </a:cubicBezTo>
                <a:lnTo>
                  <a:pt x="4964372" y="283728"/>
                </a:lnTo>
                <a:lnTo>
                  <a:pt x="5010296" y="228067"/>
                </a:lnTo>
                <a:cubicBezTo>
                  <a:pt x="5151207" y="87156"/>
                  <a:pt x="5345874" y="0"/>
                  <a:pt x="5560898" y="0"/>
                </a:cubicBezTo>
                <a:cubicBezTo>
                  <a:pt x="5775921" y="0"/>
                  <a:pt x="5970589" y="87156"/>
                  <a:pt x="6111500" y="228067"/>
                </a:cubicBezTo>
                <a:lnTo>
                  <a:pt x="6157431" y="283736"/>
                </a:lnTo>
                <a:lnTo>
                  <a:pt x="6186260" y="314072"/>
                </a:lnTo>
                <a:cubicBezTo>
                  <a:pt x="6321792" y="443297"/>
                  <a:pt x="6526899" y="525664"/>
                  <a:pt x="6756455" y="525664"/>
                </a:cubicBezTo>
                <a:cubicBezTo>
                  <a:pt x="6986011" y="525664"/>
                  <a:pt x="7191119" y="443297"/>
                  <a:pt x="7326649" y="314072"/>
                </a:cubicBezTo>
                <a:lnTo>
                  <a:pt x="7355485" y="283729"/>
                </a:lnTo>
                <a:lnTo>
                  <a:pt x="7401411" y="228067"/>
                </a:lnTo>
                <a:cubicBezTo>
                  <a:pt x="7542322" y="87156"/>
                  <a:pt x="7736989" y="0"/>
                  <a:pt x="7952013" y="0"/>
                </a:cubicBezTo>
                <a:cubicBezTo>
                  <a:pt x="8167036" y="0"/>
                  <a:pt x="8361704" y="87156"/>
                  <a:pt x="8502615" y="228067"/>
                </a:cubicBezTo>
                <a:lnTo>
                  <a:pt x="8548546" y="283735"/>
                </a:lnTo>
                <a:lnTo>
                  <a:pt x="8577376" y="314072"/>
                </a:lnTo>
                <a:cubicBezTo>
                  <a:pt x="8712907" y="443297"/>
                  <a:pt x="8918014" y="525664"/>
                  <a:pt x="9147570" y="525664"/>
                </a:cubicBezTo>
                <a:cubicBezTo>
                  <a:pt x="9377126" y="525664"/>
                  <a:pt x="9582234" y="443297"/>
                  <a:pt x="9717764" y="314072"/>
                </a:cubicBezTo>
                <a:lnTo>
                  <a:pt x="9746632" y="283696"/>
                </a:lnTo>
                <a:lnTo>
                  <a:pt x="9792530" y="228067"/>
                </a:lnTo>
                <a:cubicBezTo>
                  <a:pt x="9933441" y="87156"/>
                  <a:pt x="10128109" y="0"/>
                  <a:pt x="10343132" y="0"/>
                </a:cubicBezTo>
                <a:cubicBezTo>
                  <a:pt x="10773179" y="0"/>
                  <a:pt x="11121801" y="348622"/>
                  <a:pt x="11121801" y="778669"/>
                </a:cubicBezTo>
                <a:cubicBezTo>
                  <a:pt x="11121801" y="1208716"/>
                  <a:pt x="10773179" y="1557338"/>
                  <a:pt x="10343132" y="1557338"/>
                </a:cubicBezTo>
                <a:cubicBezTo>
                  <a:pt x="10128109" y="1557338"/>
                  <a:pt x="9933441" y="1470183"/>
                  <a:pt x="9792530" y="1329271"/>
                </a:cubicBezTo>
                <a:lnTo>
                  <a:pt x="9746626" y="1273635"/>
                </a:lnTo>
                <a:lnTo>
                  <a:pt x="9717764" y="1243265"/>
                </a:lnTo>
                <a:cubicBezTo>
                  <a:pt x="9582234" y="1114041"/>
                  <a:pt x="9377126" y="1031673"/>
                  <a:pt x="9147570" y="1031673"/>
                </a:cubicBezTo>
                <a:cubicBezTo>
                  <a:pt x="8918014" y="1031673"/>
                  <a:pt x="8712907" y="1114041"/>
                  <a:pt x="8577376" y="1243265"/>
                </a:cubicBezTo>
                <a:lnTo>
                  <a:pt x="8548552" y="1273595"/>
                </a:lnTo>
                <a:lnTo>
                  <a:pt x="8502615" y="1329271"/>
                </a:lnTo>
                <a:cubicBezTo>
                  <a:pt x="8361704" y="1470183"/>
                  <a:pt x="8167036" y="1557338"/>
                  <a:pt x="7952013" y="1557338"/>
                </a:cubicBezTo>
                <a:cubicBezTo>
                  <a:pt x="7736989" y="1557338"/>
                  <a:pt x="7542322" y="1470183"/>
                  <a:pt x="7401411" y="1329271"/>
                </a:cubicBezTo>
                <a:lnTo>
                  <a:pt x="7355479" y="1273602"/>
                </a:lnTo>
                <a:lnTo>
                  <a:pt x="7326649" y="1243265"/>
                </a:lnTo>
                <a:cubicBezTo>
                  <a:pt x="7191119" y="1114041"/>
                  <a:pt x="6986011" y="1031673"/>
                  <a:pt x="6756455" y="1031673"/>
                </a:cubicBezTo>
                <a:cubicBezTo>
                  <a:pt x="6526899" y="1031673"/>
                  <a:pt x="6321792" y="1114041"/>
                  <a:pt x="6186260" y="1243265"/>
                </a:cubicBezTo>
                <a:lnTo>
                  <a:pt x="6157438" y="1273594"/>
                </a:lnTo>
                <a:lnTo>
                  <a:pt x="6111500" y="1329271"/>
                </a:lnTo>
                <a:cubicBezTo>
                  <a:pt x="5970589" y="1470183"/>
                  <a:pt x="5775921" y="1557338"/>
                  <a:pt x="5560898" y="1557338"/>
                </a:cubicBezTo>
                <a:cubicBezTo>
                  <a:pt x="5345874" y="1557338"/>
                  <a:pt x="5151207" y="1470183"/>
                  <a:pt x="5010296" y="1329271"/>
                </a:cubicBezTo>
                <a:lnTo>
                  <a:pt x="4964365" y="1273603"/>
                </a:lnTo>
                <a:lnTo>
                  <a:pt x="4935534" y="1243265"/>
                </a:lnTo>
                <a:cubicBezTo>
                  <a:pt x="4800004" y="1114041"/>
                  <a:pt x="4594896" y="1031673"/>
                  <a:pt x="4365340" y="1031673"/>
                </a:cubicBezTo>
                <a:cubicBezTo>
                  <a:pt x="4135784" y="1031673"/>
                  <a:pt x="3930677" y="1114041"/>
                  <a:pt x="3795145" y="1243265"/>
                </a:cubicBezTo>
                <a:lnTo>
                  <a:pt x="3766324" y="1273593"/>
                </a:lnTo>
                <a:lnTo>
                  <a:pt x="3720385" y="1329271"/>
                </a:lnTo>
                <a:cubicBezTo>
                  <a:pt x="3579475" y="1470183"/>
                  <a:pt x="3384807" y="1557338"/>
                  <a:pt x="3169784" y="1557338"/>
                </a:cubicBezTo>
                <a:cubicBezTo>
                  <a:pt x="2954760" y="1557338"/>
                  <a:pt x="2760093" y="1470183"/>
                  <a:pt x="2619182" y="1329271"/>
                </a:cubicBezTo>
                <a:lnTo>
                  <a:pt x="2573248" y="1273599"/>
                </a:lnTo>
                <a:lnTo>
                  <a:pt x="2544421" y="1243265"/>
                </a:lnTo>
                <a:cubicBezTo>
                  <a:pt x="2408890" y="1114041"/>
                  <a:pt x="2203783" y="1031673"/>
                  <a:pt x="1974226" y="1031673"/>
                </a:cubicBezTo>
                <a:cubicBezTo>
                  <a:pt x="1744669" y="1031673"/>
                  <a:pt x="1539563" y="1114041"/>
                  <a:pt x="1404032" y="1243265"/>
                </a:cubicBezTo>
                <a:lnTo>
                  <a:pt x="1375208" y="1273596"/>
                </a:lnTo>
                <a:lnTo>
                  <a:pt x="1329271" y="1329271"/>
                </a:lnTo>
                <a:cubicBezTo>
                  <a:pt x="1188360" y="1470183"/>
                  <a:pt x="993693" y="1557338"/>
                  <a:pt x="778669" y="1557338"/>
                </a:cubicBezTo>
                <a:cubicBezTo>
                  <a:pt x="348622" y="1557338"/>
                  <a:pt x="0" y="1208716"/>
                  <a:pt x="0" y="778669"/>
                </a:cubicBezTo>
                <a:cubicBezTo>
                  <a:pt x="0" y="348622"/>
                  <a:pt x="348622" y="0"/>
                  <a:pt x="778669" y="0"/>
                </a:cubicBezTo>
                <a:close/>
              </a:path>
            </a:pathLst>
          </a:custGeom>
          <a:solidFill>
            <a:schemeClr val="accent5"/>
          </a:solidFill>
          <a:ln w="63500">
            <a:noFill/>
          </a:ln>
          <a:effectLst>
            <a:innerShdw blurRad="101600" dist="88900" dir="13500000">
              <a:prstClr val="black">
                <a:alpha val="56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cs typeface="Arial" pitchFamily="34" charset="0"/>
            </a:endParaRPr>
          </a:p>
        </p:txBody>
      </p:sp>
      <p:sp>
        <p:nvSpPr>
          <p:cNvPr id="444" name="Oval 443">
            <a:extLst>
              <a:ext uri="{FF2B5EF4-FFF2-40B4-BE49-F238E27FC236}">
                <a16:creationId xmlns:a16="http://schemas.microsoft.com/office/drawing/2014/main" id="{20815620-376C-426F-94A8-0F639966BFD1}"/>
              </a:ext>
            </a:extLst>
          </p:cNvPr>
          <p:cNvSpPr/>
          <p:nvPr/>
        </p:nvSpPr>
        <p:spPr>
          <a:xfrm>
            <a:off x="3267249" y="1899899"/>
            <a:ext cx="1117831" cy="1117831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5" name="Oval 444">
            <a:extLst>
              <a:ext uri="{FF2B5EF4-FFF2-40B4-BE49-F238E27FC236}">
                <a16:creationId xmlns:a16="http://schemas.microsoft.com/office/drawing/2014/main" id="{8B59F72A-AEAC-4C47-8959-C68529A89056}"/>
              </a:ext>
            </a:extLst>
          </p:cNvPr>
          <p:cNvSpPr/>
          <p:nvPr/>
        </p:nvSpPr>
        <p:spPr>
          <a:xfrm>
            <a:off x="5556350" y="1899899"/>
            <a:ext cx="1117831" cy="1117831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6" name="Oval 445">
            <a:extLst>
              <a:ext uri="{FF2B5EF4-FFF2-40B4-BE49-F238E27FC236}">
                <a16:creationId xmlns:a16="http://schemas.microsoft.com/office/drawing/2014/main" id="{279A547E-0A75-47CC-AA8F-B3A553D66616}"/>
              </a:ext>
            </a:extLst>
          </p:cNvPr>
          <p:cNvSpPr/>
          <p:nvPr/>
        </p:nvSpPr>
        <p:spPr>
          <a:xfrm>
            <a:off x="7845451" y="1899899"/>
            <a:ext cx="1117831" cy="1117831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7" name="Oval 446">
            <a:extLst>
              <a:ext uri="{FF2B5EF4-FFF2-40B4-BE49-F238E27FC236}">
                <a16:creationId xmlns:a16="http://schemas.microsoft.com/office/drawing/2014/main" id="{C57903B1-2BE7-4EA0-ADA5-2BFC157B1C52}"/>
              </a:ext>
            </a:extLst>
          </p:cNvPr>
          <p:cNvSpPr/>
          <p:nvPr/>
        </p:nvSpPr>
        <p:spPr>
          <a:xfrm>
            <a:off x="10134552" y="1899899"/>
            <a:ext cx="1117831" cy="1117831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8" name="Oval 447">
            <a:extLst>
              <a:ext uri="{FF2B5EF4-FFF2-40B4-BE49-F238E27FC236}">
                <a16:creationId xmlns:a16="http://schemas.microsoft.com/office/drawing/2014/main" id="{BFAC1876-6D92-4957-B0EF-39E71630FE3C}"/>
              </a:ext>
            </a:extLst>
          </p:cNvPr>
          <p:cNvSpPr/>
          <p:nvPr/>
        </p:nvSpPr>
        <p:spPr>
          <a:xfrm>
            <a:off x="978149" y="1899899"/>
            <a:ext cx="1117831" cy="1117831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9" name="Trapezoid 10">
            <a:extLst>
              <a:ext uri="{FF2B5EF4-FFF2-40B4-BE49-F238E27FC236}">
                <a16:creationId xmlns:a16="http://schemas.microsoft.com/office/drawing/2014/main" id="{968975B9-4159-4F97-925D-F07AA2A052C2}"/>
              </a:ext>
            </a:extLst>
          </p:cNvPr>
          <p:cNvSpPr/>
          <p:nvPr/>
        </p:nvSpPr>
        <p:spPr>
          <a:xfrm>
            <a:off x="3647298" y="2283020"/>
            <a:ext cx="368250" cy="367819"/>
          </a:xfrm>
          <a:custGeom>
            <a:avLst/>
            <a:gdLst/>
            <a:ahLst/>
            <a:cxnLst/>
            <a:rect l="l" t="t" r="r" b="b"/>
            <a:pathLst>
              <a:path w="3910377" h="3905794">
                <a:moveTo>
                  <a:pt x="1" y="3797782"/>
                </a:moveTo>
                <a:lnTo>
                  <a:pt x="3910377" y="3797782"/>
                </a:lnTo>
                <a:lnTo>
                  <a:pt x="3910377" y="3905794"/>
                </a:lnTo>
                <a:lnTo>
                  <a:pt x="1" y="3905794"/>
                </a:lnTo>
                <a:close/>
                <a:moveTo>
                  <a:pt x="1757257" y="3353296"/>
                </a:moveTo>
                <a:cubicBezTo>
                  <a:pt x="1690135" y="3353296"/>
                  <a:pt x="1635721" y="3407710"/>
                  <a:pt x="1635721" y="3474832"/>
                </a:cubicBezTo>
                <a:cubicBezTo>
                  <a:pt x="1635721" y="3541954"/>
                  <a:pt x="1690135" y="3596368"/>
                  <a:pt x="1757257" y="3596368"/>
                </a:cubicBezTo>
                <a:lnTo>
                  <a:pt x="2187409" y="3596368"/>
                </a:lnTo>
                <a:cubicBezTo>
                  <a:pt x="2254531" y="3596368"/>
                  <a:pt x="2308945" y="3541954"/>
                  <a:pt x="2308945" y="3474832"/>
                </a:cubicBezTo>
                <a:cubicBezTo>
                  <a:pt x="2308945" y="3407710"/>
                  <a:pt x="2254531" y="3353296"/>
                  <a:pt x="2187409" y="3353296"/>
                </a:cubicBezTo>
                <a:close/>
                <a:moveTo>
                  <a:pt x="492288" y="2449553"/>
                </a:moveTo>
                <a:lnTo>
                  <a:pt x="472244" y="2517369"/>
                </a:lnTo>
                <a:lnTo>
                  <a:pt x="3438134" y="2517369"/>
                </a:lnTo>
                <a:lnTo>
                  <a:pt x="3418090" y="2449553"/>
                </a:lnTo>
                <a:close/>
                <a:moveTo>
                  <a:pt x="432162" y="2249610"/>
                </a:moveTo>
                <a:lnTo>
                  <a:pt x="3478215" y="2249610"/>
                </a:lnTo>
                <a:lnTo>
                  <a:pt x="3910377" y="3711740"/>
                </a:lnTo>
                <a:lnTo>
                  <a:pt x="0" y="3711740"/>
                </a:lnTo>
                <a:close/>
                <a:moveTo>
                  <a:pt x="1637280" y="544956"/>
                </a:moveTo>
                <a:cubicBezTo>
                  <a:pt x="1626413" y="544956"/>
                  <a:pt x="1615547" y="549102"/>
                  <a:pt x="1607256" y="557393"/>
                </a:cubicBezTo>
                <a:lnTo>
                  <a:pt x="796281" y="1368368"/>
                </a:lnTo>
                <a:cubicBezTo>
                  <a:pt x="779699" y="1384950"/>
                  <a:pt x="779699" y="1411834"/>
                  <a:pt x="796281" y="1428415"/>
                </a:cubicBezTo>
                <a:lnTo>
                  <a:pt x="825565" y="1457699"/>
                </a:lnTo>
                <a:cubicBezTo>
                  <a:pt x="842147" y="1474281"/>
                  <a:pt x="869031" y="1474281"/>
                  <a:pt x="885612" y="1457699"/>
                </a:cubicBezTo>
                <a:lnTo>
                  <a:pt x="1696588" y="646724"/>
                </a:lnTo>
                <a:cubicBezTo>
                  <a:pt x="1713169" y="630143"/>
                  <a:pt x="1713169" y="603258"/>
                  <a:pt x="1696588" y="586677"/>
                </a:cubicBezTo>
                <a:lnTo>
                  <a:pt x="1667304" y="557393"/>
                </a:lnTo>
                <a:cubicBezTo>
                  <a:pt x="1659013" y="549102"/>
                  <a:pt x="1648146" y="544956"/>
                  <a:pt x="1637280" y="544956"/>
                </a:cubicBezTo>
                <a:close/>
                <a:moveTo>
                  <a:pt x="1372791" y="439020"/>
                </a:moveTo>
                <a:cubicBezTo>
                  <a:pt x="1361925" y="439020"/>
                  <a:pt x="1351058" y="443165"/>
                  <a:pt x="1342767" y="451456"/>
                </a:cubicBezTo>
                <a:lnTo>
                  <a:pt x="851745" y="942478"/>
                </a:lnTo>
                <a:cubicBezTo>
                  <a:pt x="835164" y="959060"/>
                  <a:pt x="835164" y="985944"/>
                  <a:pt x="851745" y="1002526"/>
                </a:cubicBezTo>
                <a:lnTo>
                  <a:pt x="881029" y="1031810"/>
                </a:lnTo>
                <a:cubicBezTo>
                  <a:pt x="897611" y="1048392"/>
                  <a:pt x="924495" y="1048392"/>
                  <a:pt x="941077" y="1031810"/>
                </a:cubicBezTo>
                <a:lnTo>
                  <a:pt x="1432099" y="540788"/>
                </a:lnTo>
                <a:cubicBezTo>
                  <a:pt x="1448681" y="524206"/>
                  <a:pt x="1448681" y="497322"/>
                  <a:pt x="1432099" y="480740"/>
                </a:cubicBezTo>
                <a:lnTo>
                  <a:pt x="1402815" y="451456"/>
                </a:lnTo>
                <a:cubicBezTo>
                  <a:pt x="1394524" y="443165"/>
                  <a:pt x="1383658" y="439020"/>
                  <a:pt x="1372791" y="439020"/>
                </a:cubicBezTo>
                <a:close/>
                <a:moveTo>
                  <a:pt x="864042" y="270000"/>
                </a:moveTo>
                <a:lnTo>
                  <a:pt x="2945402" y="270000"/>
                </a:lnTo>
                <a:cubicBezTo>
                  <a:pt x="3094522" y="270000"/>
                  <a:pt x="3215407" y="390885"/>
                  <a:pt x="3215407" y="540005"/>
                </a:cubicBezTo>
                <a:lnTo>
                  <a:pt x="3215407" y="1619995"/>
                </a:lnTo>
                <a:cubicBezTo>
                  <a:pt x="3215407" y="1769115"/>
                  <a:pt x="3094522" y="1890000"/>
                  <a:pt x="2945402" y="1890000"/>
                </a:cubicBezTo>
                <a:lnTo>
                  <a:pt x="864042" y="1890000"/>
                </a:lnTo>
                <a:cubicBezTo>
                  <a:pt x="714922" y="1890000"/>
                  <a:pt x="594037" y="1769115"/>
                  <a:pt x="594037" y="1619995"/>
                </a:cubicBezTo>
                <a:lnTo>
                  <a:pt x="594037" y="540005"/>
                </a:lnTo>
                <a:cubicBezTo>
                  <a:pt x="594037" y="390885"/>
                  <a:pt x="714922" y="270000"/>
                  <a:pt x="864042" y="270000"/>
                </a:cubicBezTo>
                <a:close/>
                <a:moveTo>
                  <a:pt x="804042" y="180000"/>
                </a:moveTo>
                <a:cubicBezTo>
                  <a:pt x="638353" y="180000"/>
                  <a:pt x="504036" y="314317"/>
                  <a:pt x="504036" y="480006"/>
                </a:cubicBezTo>
                <a:lnTo>
                  <a:pt x="504036" y="1679994"/>
                </a:lnTo>
                <a:cubicBezTo>
                  <a:pt x="504036" y="1845683"/>
                  <a:pt x="638353" y="1980000"/>
                  <a:pt x="804042" y="1980000"/>
                </a:cubicBezTo>
                <a:lnTo>
                  <a:pt x="3027043" y="1980000"/>
                </a:lnTo>
                <a:cubicBezTo>
                  <a:pt x="3192732" y="1980000"/>
                  <a:pt x="3327049" y="1845683"/>
                  <a:pt x="3327049" y="1679994"/>
                </a:cubicBezTo>
                <a:lnTo>
                  <a:pt x="3327049" y="480006"/>
                </a:lnTo>
                <a:cubicBezTo>
                  <a:pt x="3327049" y="314317"/>
                  <a:pt x="3192732" y="180000"/>
                  <a:pt x="3027043" y="180000"/>
                </a:cubicBezTo>
                <a:close/>
                <a:moveTo>
                  <a:pt x="684043" y="0"/>
                </a:moveTo>
                <a:lnTo>
                  <a:pt x="3190330" y="0"/>
                </a:lnTo>
                <a:cubicBezTo>
                  <a:pt x="3389156" y="0"/>
                  <a:pt x="3550337" y="161181"/>
                  <a:pt x="3550337" y="360007"/>
                </a:cubicBezTo>
                <a:lnTo>
                  <a:pt x="3550337" y="1799993"/>
                </a:lnTo>
                <a:cubicBezTo>
                  <a:pt x="3550337" y="1998819"/>
                  <a:pt x="3389156" y="2160000"/>
                  <a:pt x="3190330" y="2160000"/>
                </a:cubicBezTo>
                <a:lnTo>
                  <a:pt x="684043" y="2160000"/>
                </a:lnTo>
                <a:cubicBezTo>
                  <a:pt x="485217" y="2160000"/>
                  <a:pt x="324036" y="1998819"/>
                  <a:pt x="324036" y="1799993"/>
                </a:cubicBezTo>
                <a:lnTo>
                  <a:pt x="324036" y="360007"/>
                </a:lnTo>
                <a:cubicBezTo>
                  <a:pt x="324036" y="161181"/>
                  <a:pt x="485217" y="0"/>
                  <a:pt x="68404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0" name="Rounded Rectangle 12">
            <a:extLst>
              <a:ext uri="{FF2B5EF4-FFF2-40B4-BE49-F238E27FC236}">
                <a16:creationId xmlns:a16="http://schemas.microsoft.com/office/drawing/2014/main" id="{CDE786F7-7002-4159-929C-27FD8C2E97CF}"/>
              </a:ext>
            </a:extLst>
          </p:cNvPr>
          <p:cNvSpPr>
            <a:spLocks noChangeAspect="1"/>
          </p:cNvSpPr>
          <p:nvPr/>
        </p:nvSpPr>
        <p:spPr>
          <a:xfrm>
            <a:off x="1393054" y="2280738"/>
            <a:ext cx="310571" cy="370101"/>
          </a:xfrm>
          <a:custGeom>
            <a:avLst/>
            <a:gdLst/>
            <a:ahLst/>
            <a:cxnLst/>
            <a:rect l="l" t="t" r="r" b="b"/>
            <a:pathLst>
              <a:path w="3312367" h="3947283">
                <a:moveTo>
                  <a:pt x="2537615" y="3705909"/>
                </a:moveTo>
                <a:cubicBezTo>
                  <a:pt x="2512344" y="3705909"/>
                  <a:pt x="2491857" y="3726396"/>
                  <a:pt x="2491857" y="3751667"/>
                </a:cubicBezTo>
                <a:cubicBezTo>
                  <a:pt x="2491857" y="3776938"/>
                  <a:pt x="2512344" y="3797425"/>
                  <a:pt x="2537615" y="3797425"/>
                </a:cubicBezTo>
                <a:lnTo>
                  <a:pt x="2762175" y="3797425"/>
                </a:lnTo>
                <a:cubicBezTo>
                  <a:pt x="2787446" y="3797425"/>
                  <a:pt x="2807933" y="3776938"/>
                  <a:pt x="2807933" y="3751667"/>
                </a:cubicBezTo>
                <a:cubicBezTo>
                  <a:pt x="2807933" y="3726396"/>
                  <a:pt x="2787446" y="3705909"/>
                  <a:pt x="2762175" y="3705909"/>
                </a:cubicBezTo>
                <a:close/>
                <a:moveTo>
                  <a:pt x="1141114" y="3408594"/>
                </a:moveTo>
                <a:cubicBezTo>
                  <a:pt x="1097903" y="3408594"/>
                  <a:pt x="1062874" y="3443623"/>
                  <a:pt x="1062874" y="3486834"/>
                </a:cubicBezTo>
                <a:cubicBezTo>
                  <a:pt x="1062874" y="3530045"/>
                  <a:pt x="1097903" y="3565073"/>
                  <a:pt x="1141114" y="3565073"/>
                </a:cubicBezTo>
                <a:lnTo>
                  <a:pt x="1525078" y="3565074"/>
                </a:lnTo>
                <a:cubicBezTo>
                  <a:pt x="1568289" y="3565074"/>
                  <a:pt x="1603318" y="3530045"/>
                  <a:pt x="1603318" y="3486834"/>
                </a:cubicBezTo>
                <a:lnTo>
                  <a:pt x="1603319" y="3486834"/>
                </a:lnTo>
                <a:cubicBezTo>
                  <a:pt x="1603319" y="3443623"/>
                  <a:pt x="1568290" y="3408594"/>
                  <a:pt x="1525079" y="3408594"/>
                </a:cubicBezTo>
                <a:close/>
                <a:moveTo>
                  <a:pt x="2129393" y="1705414"/>
                </a:moveTo>
                <a:lnTo>
                  <a:pt x="2129393" y="3580170"/>
                </a:lnTo>
                <a:lnTo>
                  <a:pt x="3126216" y="3580170"/>
                </a:lnTo>
                <a:lnTo>
                  <a:pt x="3126216" y="1705414"/>
                </a:lnTo>
                <a:close/>
                <a:moveTo>
                  <a:pt x="2481193" y="1533789"/>
                </a:moveTo>
                <a:cubicBezTo>
                  <a:pt x="2462682" y="1533789"/>
                  <a:pt x="2447676" y="1548795"/>
                  <a:pt x="2447676" y="1567306"/>
                </a:cubicBezTo>
                <a:lnTo>
                  <a:pt x="2447676" y="1572258"/>
                </a:lnTo>
                <a:cubicBezTo>
                  <a:pt x="2447676" y="1590769"/>
                  <a:pt x="2462682" y="1605775"/>
                  <a:pt x="2481193" y="1605775"/>
                </a:cubicBezTo>
                <a:lnTo>
                  <a:pt x="2774415" y="1605775"/>
                </a:lnTo>
                <a:cubicBezTo>
                  <a:pt x="2792926" y="1605775"/>
                  <a:pt x="2807932" y="1590769"/>
                  <a:pt x="2807932" y="1572258"/>
                </a:cubicBezTo>
                <a:lnTo>
                  <a:pt x="2807932" y="1567306"/>
                </a:lnTo>
                <a:cubicBezTo>
                  <a:pt x="2807932" y="1548795"/>
                  <a:pt x="2792926" y="1533789"/>
                  <a:pt x="2774415" y="1533789"/>
                </a:cubicBezTo>
                <a:close/>
                <a:moveTo>
                  <a:pt x="2113478" y="1418392"/>
                </a:moveTo>
                <a:lnTo>
                  <a:pt x="3142130" y="1418392"/>
                </a:lnTo>
                <a:cubicBezTo>
                  <a:pt x="3236149" y="1418392"/>
                  <a:pt x="3312367" y="1494610"/>
                  <a:pt x="3312367" y="1588629"/>
                </a:cubicBezTo>
                <a:lnTo>
                  <a:pt x="3312367" y="3777046"/>
                </a:lnTo>
                <a:cubicBezTo>
                  <a:pt x="3312367" y="3871065"/>
                  <a:pt x="3236149" y="3947283"/>
                  <a:pt x="3142130" y="3947283"/>
                </a:cubicBezTo>
                <a:lnTo>
                  <a:pt x="2113478" y="3947283"/>
                </a:lnTo>
                <a:cubicBezTo>
                  <a:pt x="2019459" y="3947283"/>
                  <a:pt x="1943241" y="3871065"/>
                  <a:pt x="1943241" y="3777046"/>
                </a:cubicBezTo>
                <a:lnTo>
                  <a:pt x="1943241" y="1588629"/>
                </a:lnTo>
                <a:cubicBezTo>
                  <a:pt x="1943241" y="1494610"/>
                  <a:pt x="2019459" y="1418392"/>
                  <a:pt x="2113478" y="1418392"/>
                </a:cubicBezTo>
                <a:close/>
                <a:moveTo>
                  <a:pt x="1006317" y="157391"/>
                </a:moveTo>
                <a:cubicBezTo>
                  <a:pt x="987806" y="157391"/>
                  <a:pt x="972800" y="172397"/>
                  <a:pt x="972800" y="190908"/>
                </a:cubicBezTo>
                <a:lnTo>
                  <a:pt x="972800" y="195860"/>
                </a:lnTo>
                <a:cubicBezTo>
                  <a:pt x="972800" y="214371"/>
                  <a:pt x="987806" y="229377"/>
                  <a:pt x="1006317" y="229377"/>
                </a:cubicBezTo>
                <a:lnTo>
                  <a:pt x="1659876" y="229377"/>
                </a:lnTo>
                <a:cubicBezTo>
                  <a:pt x="1678387" y="229377"/>
                  <a:pt x="1693393" y="214371"/>
                  <a:pt x="1693393" y="195860"/>
                </a:cubicBezTo>
                <a:lnTo>
                  <a:pt x="1693393" y="190908"/>
                </a:lnTo>
                <a:cubicBezTo>
                  <a:pt x="1693393" y="172397"/>
                  <a:pt x="1678387" y="157391"/>
                  <a:pt x="1659876" y="157391"/>
                </a:cubicBezTo>
                <a:close/>
                <a:moveTo>
                  <a:pt x="264780" y="0"/>
                </a:moveTo>
                <a:lnTo>
                  <a:pt x="2401413" y="0"/>
                </a:lnTo>
                <a:cubicBezTo>
                  <a:pt x="2547647" y="0"/>
                  <a:pt x="2666193" y="118546"/>
                  <a:pt x="2666193" y="264780"/>
                </a:cubicBezTo>
                <a:lnTo>
                  <a:pt x="2666193" y="1345374"/>
                </a:lnTo>
                <a:lnTo>
                  <a:pt x="2369517" y="1345374"/>
                </a:lnTo>
                <a:lnTo>
                  <a:pt x="2369517" y="366783"/>
                </a:lnTo>
                <a:lnTo>
                  <a:pt x="296676" y="366783"/>
                </a:lnTo>
                <a:lnTo>
                  <a:pt x="296676" y="3219873"/>
                </a:lnTo>
                <a:lnTo>
                  <a:pt x="1867527" y="3219873"/>
                </a:lnTo>
                <a:lnTo>
                  <a:pt x="1867527" y="3778374"/>
                </a:lnTo>
                <a:lnTo>
                  <a:pt x="264780" y="3778374"/>
                </a:lnTo>
                <a:cubicBezTo>
                  <a:pt x="118546" y="3778374"/>
                  <a:pt x="0" y="3659828"/>
                  <a:pt x="0" y="3513594"/>
                </a:cubicBezTo>
                <a:lnTo>
                  <a:pt x="0" y="264780"/>
                </a:lnTo>
                <a:cubicBezTo>
                  <a:pt x="0" y="118546"/>
                  <a:pt x="118546" y="0"/>
                  <a:pt x="26478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1" name="Rounded Rectangle 7">
            <a:extLst>
              <a:ext uri="{FF2B5EF4-FFF2-40B4-BE49-F238E27FC236}">
                <a16:creationId xmlns:a16="http://schemas.microsoft.com/office/drawing/2014/main" id="{09AA9FB3-91C5-43D4-978C-3258CD438561}"/>
              </a:ext>
            </a:extLst>
          </p:cNvPr>
          <p:cNvSpPr/>
          <p:nvPr/>
        </p:nvSpPr>
        <p:spPr>
          <a:xfrm>
            <a:off x="5974480" y="2231040"/>
            <a:ext cx="271294" cy="469495"/>
          </a:xfrm>
          <a:custGeom>
            <a:avLst/>
            <a:gdLst/>
            <a:ahLst/>
            <a:cxnLst/>
            <a:rect l="l" t="t" r="r" b="b"/>
            <a:pathLst>
              <a:path w="1872208" h="3240000">
                <a:moveTo>
                  <a:pt x="936104" y="2852499"/>
                </a:moveTo>
                <a:cubicBezTo>
                  <a:pt x="861605" y="2852499"/>
                  <a:pt x="801211" y="2912893"/>
                  <a:pt x="801211" y="2987392"/>
                </a:cubicBezTo>
                <a:cubicBezTo>
                  <a:pt x="801211" y="3061891"/>
                  <a:pt x="861605" y="3122285"/>
                  <a:pt x="936104" y="3122285"/>
                </a:cubicBezTo>
                <a:cubicBezTo>
                  <a:pt x="1010603" y="3122285"/>
                  <a:pt x="1070997" y="3061891"/>
                  <a:pt x="1070997" y="2987392"/>
                </a:cubicBezTo>
                <a:cubicBezTo>
                  <a:pt x="1070997" y="2912893"/>
                  <a:pt x="1010603" y="2852499"/>
                  <a:pt x="936104" y="2852499"/>
                </a:cubicBezTo>
                <a:close/>
                <a:moveTo>
                  <a:pt x="144016" y="323096"/>
                </a:moveTo>
                <a:lnTo>
                  <a:pt x="144016" y="2699360"/>
                </a:lnTo>
                <a:lnTo>
                  <a:pt x="1728192" y="2699360"/>
                </a:lnTo>
                <a:lnTo>
                  <a:pt x="1728192" y="323096"/>
                </a:lnTo>
                <a:close/>
                <a:moveTo>
                  <a:pt x="720104" y="107072"/>
                </a:moveTo>
                <a:cubicBezTo>
                  <a:pt x="690281" y="107072"/>
                  <a:pt x="666104" y="131249"/>
                  <a:pt x="666104" y="161072"/>
                </a:cubicBezTo>
                <a:cubicBezTo>
                  <a:pt x="666104" y="190895"/>
                  <a:pt x="690281" y="215072"/>
                  <a:pt x="720104" y="215072"/>
                </a:cubicBezTo>
                <a:lnTo>
                  <a:pt x="1152104" y="215072"/>
                </a:lnTo>
                <a:cubicBezTo>
                  <a:pt x="1181927" y="215072"/>
                  <a:pt x="1206104" y="190895"/>
                  <a:pt x="1206104" y="161072"/>
                </a:cubicBezTo>
                <a:cubicBezTo>
                  <a:pt x="1206104" y="131249"/>
                  <a:pt x="1181927" y="107072"/>
                  <a:pt x="1152104" y="107072"/>
                </a:cubicBezTo>
                <a:close/>
                <a:moveTo>
                  <a:pt x="312041" y="0"/>
                </a:moveTo>
                <a:lnTo>
                  <a:pt x="1560167" y="0"/>
                </a:lnTo>
                <a:cubicBezTo>
                  <a:pt x="1732502" y="0"/>
                  <a:pt x="1872208" y="139706"/>
                  <a:pt x="1872208" y="312041"/>
                </a:cubicBezTo>
                <a:lnTo>
                  <a:pt x="1872208" y="2927959"/>
                </a:lnTo>
                <a:cubicBezTo>
                  <a:pt x="1872208" y="3100294"/>
                  <a:pt x="1732502" y="3240000"/>
                  <a:pt x="1560167" y="3240000"/>
                </a:cubicBezTo>
                <a:lnTo>
                  <a:pt x="312041" y="3240000"/>
                </a:lnTo>
                <a:cubicBezTo>
                  <a:pt x="139706" y="3240000"/>
                  <a:pt x="0" y="3100294"/>
                  <a:pt x="0" y="2927959"/>
                </a:cubicBezTo>
                <a:lnTo>
                  <a:pt x="0" y="312041"/>
                </a:lnTo>
                <a:cubicBezTo>
                  <a:pt x="0" y="139706"/>
                  <a:pt x="139706" y="0"/>
                  <a:pt x="3120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452" name="Rounded Rectangle 1">
            <a:extLst>
              <a:ext uri="{FF2B5EF4-FFF2-40B4-BE49-F238E27FC236}">
                <a16:creationId xmlns:a16="http://schemas.microsoft.com/office/drawing/2014/main" id="{D8DA4F83-8FB6-4E4E-B03B-ACE3939ACF18}"/>
              </a:ext>
            </a:extLst>
          </p:cNvPr>
          <p:cNvSpPr>
            <a:spLocks/>
          </p:cNvSpPr>
          <p:nvPr/>
        </p:nvSpPr>
        <p:spPr>
          <a:xfrm>
            <a:off x="8211748" y="2242462"/>
            <a:ext cx="408377" cy="408377"/>
          </a:xfrm>
          <a:custGeom>
            <a:avLst/>
            <a:gdLst/>
            <a:ahLst/>
            <a:cxnLst/>
            <a:rect l="l" t="t" r="r" b="b"/>
            <a:pathLst>
              <a:path w="3888432" h="3902714">
                <a:moveTo>
                  <a:pt x="1113894" y="3227140"/>
                </a:moveTo>
                <a:lnTo>
                  <a:pt x="2774538" y="3227140"/>
                </a:lnTo>
                <a:cubicBezTo>
                  <a:pt x="2813020" y="3227140"/>
                  <a:pt x="2844216" y="3258336"/>
                  <a:pt x="2844216" y="3296818"/>
                </a:cubicBezTo>
                <a:lnTo>
                  <a:pt x="2844216" y="3337462"/>
                </a:lnTo>
                <a:cubicBezTo>
                  <a:pt x="2844216" y="3375944"/>
                  <a:pt x="2813020" y="3407140"/>
                  <a:pt x="2774538" y="3407140"/>
                </a:cubicBezTo>
                <a:lnTo>
                  <a:pt x="1113894" y="3407140"/>
                </a:lnTo>
                <a:cubicBezTo>
                  <a:pt x="1075412" y="3407140"/>
                  <a:pt x="1044216" y="3375944"/>
                  <a:pt x="1044216" y="3337462"/>
                </a:cubicBezTo>
                <a:lnTo>
                  <a:pt x="1044216" y="3296818"/>
                </a:lnTo>
                <a:cubicBezTo>
                  <a:pt x="1044216" y="3258336"/>
                  <a:pt x="1075412" y="3227140"/>
                  <a:pt x="1113894" y="3227140"/>
                </a:cubicBezTo>
                <a:close/>
                <a:moveTo>
                  <a:pt x="1111898" y="2923315"/>
                </a:moveTo>
                <a:lnTo>
                  <a:pt x="2772542" y="2923315"/>
                </a:lnTo>
                <a:cubicBezTo>
                  <a:pt x="2811024" y="2923315"/>
                  <a:pt x="2842220" y="2954511"/>
                  <a:pt x="2842220" y="2992993"/>
                </a:cubicBezTo>
                <a:lnTo>
                  <a:pt x="2842220" y="3033637"/>
                </a:lnTo>
                <a:cubicBezTo>
                  <a:pt x="2842220" y="3072119"/>
                  <a:pt x="2811024" y="3103315"/>
                  <a:pt x="2772542" y="3103315"/>
                </a:cubicBezTo>
                <a:lnTo>
                  <a:pt x="1111898" y="3103315"/>
                </a:lnTo>
                <a:cubicBezTo>
                  <a:pt x="1073416" y="3103315"/>
                  <a:pt x="1042220" y="3072119"/>
                  <a:pt x="1042220" y="3033637"/>
                </a:cubicBezTo>
                <a:lnTo>
                  <a:pt x="1042220" y="2992993"/>
                </a:lnTo>
                <a:cubicBezTo>
                  <a:pt x="1042220" y="2954511"/>
                  <a:pt x="1073416" y="2923315"/>
                  <a:pt x="1111898" y="2923315"/>
                </a:cubicBezTo>
                <a:close/>
                <a:moveTo>
                  <a:pt x="495275" y="2664296"/>
                </a:moveTo>
                <a:lnTo>
                  <a:pt x="853982" y="2664296"/>
                </a:lnTo>
                <a:lnTo>
                  <a:pt x="853982" y="3560524"/>
                </a:lnTo>
                <a:lnTo>
                  <a:pt x="3006222" y="3560524"/>
                </a:lnTo>
                <a:lnTo>
                  <a:pt x="3006222" y="2664296"/>
                </a:lnTo>
                <a:lnTo>
                  <a:pt x="3364929" y="2664296"/>
                </a:lnTo>
                <a:lnTo>
                  <a:pt x="3364929" y="3902714"/>
                </a:lnTo>
                <a:lnTo>
                  <a:pt x="495275" y="3902714"/>
                </a:lnTo>
                <a:close/>
                <a:moveTo>
                  <a:pt x="1113894" y="2619490"/>
                </a:moveTo>
                <a:lnTo>
                  <a:pt x="2774538" y="2619490"/>
                </a:lnTo>
                <a:cubicBezTo>
                  <a:pt x="2813020" y="2619490"/>
                  <a:pt x="2844216" y="2650686"/>
                  <a:pt x="2844216" y="2689168"/>
                </a:cubicBezTo>
                <a:lnTo>
                  <a:pt x="2844216" y="2729812"/>
                </a:lnTo>
                <a:cubicBezTo>
                  <a:pt x="2844216" y="2768294"/>
                  <a:pt x="2813020" y="2799490"/>
                  <a:pt x="2774538" y="2799490"/>
                </a:cubicBezTo>
                <a:lnTo>
                  <a:pt x="1113894" y="2799490"/>
                </a:lnTo>
                <a:cubicBezTo>
                  <a:pt x="1075412" y="2799490"/>
                  <a:pt x="1044216" y="2768294"/>
                  <a:pt x="1044216" y="2729812"/>
                </a:cubicBezTo>
                <a:lnTo>
                  <a:pt x="1044216" y="2689168"/>
                </a:lnTo>
                <a:cubicBezTo>
                  <a:pt x="1044216" y="2650686"/>
                  <a:pt x="1075412" y="2619490"/>
                  <a:pt x="1113894" y="2619490"/>
                </a:cubicBezTo>
                <a:close/>
                <a:moveTo>
                  <a:pt x="3183220" y="1512740"/>
                </a:moveTo>
                <a:cubicBezTo>
                  <a:pt x="3130821" y="1512740"/>
                  <a:pt x="3088344" y="1555217"/>
                  <a:pt x="3088344" y="1607616"/>
                </a:cubicBezTo>
                <a:lnTo>
                  <a:pt x="3088344" y="1777903"/>
                </a:lnTo>
                <a:cubicBezTo>
                  <a:pt x="3088344" y="1830302"/>
                  <a:pt x="3130821" y="1872779"/>
                  <a:pt x="3183220" y="1872779"/>
                </a:cubicBezTo>
                <a:lnTo>
                  <a:pt x="3334111" y="1872779"/>
                </a:lnTo>
                <a:cubicBezTo>
                  <a:pt x="3386510" y="1872779"/>
                  <a:pt x="3428987" y="1830302"/>
                  <a:pt x="3428987" y="1777903"/>
                </a:cubicBezTo>
                <a:lnTo>
                  <a:pt x="3428987" y="1607616"/>
                </a:lnTo>
                <a:cubicBezTo>
                  <a:pt x="3428987" y="1555217"/>
                  <a:pt x="3386510" y="1512740"/>
                  <a:pt x="3334111" y="1512740"/>
                </a:cubicBezTo>
                <a:close/>
                <a:moveTo>
                  <a:pt x="317370" y="1192161"/>
                </a:moveTo>
                <a:lnTo>
                  <a:pt x="3571062" y="1192161"/>
                </a:lnTo>
                <a:cubicBezTo>
                  <a:pt x="3746341" y="1192161"/>
                  <a:pt x="3888432" y="1369515"/>
                  <a:pt x="3888432" y="1588294"/>
                </a:cubicBezTo>
                <a:lnTo>
                  <a:pt x="3888432" y="3172779"/>
                </a:lnTo>
                <a:cubicBezTo>
                  <a:pt x="3888432" y="3391558"/>
                  <a:pt x="3746341" y="3568912"/>
                  <a:pt x="3571062" y="3568912"/>
                </a:cubicBezTo>
                <a:lnTo>
                  <a:pt x="3484959" y="3568912"/>
                </a:lnTo>
                <a:lnTo>
                  <a:pt x="3484959" y="2490370"/>
                </a:lnTo>
                <a:lnTo>
                  <a:pt x="388615" y="2490370"/>
                </a:lnTo>
                <a:lnTo>
                  <a:pt x="388615" y="3568912"/>
                </a:lnTo>
                <a:lnTo>
                  <a:pt x="317370" y="3568912"/>
                </a:lnTo>
                <a:cubicBezTo>
                  <a:pt x="142091" y="3568912"/>
                  <a:pt x="0" y="3391558"/>
                  <a:pt x="0" y="3172779"/>
                </a:cubicBezTo>
                <a:lnTo>
                  <a:pt x="0" y="1588294"/>
                </a:lnTo>
                <a:cubicBezTo>
                  <a:pt x="0" y="1369515"/>
                  <a:pt x="142091" y="1192161"/>
                  <a:pt x="317370" y="1192161"/>
                </a:cubicBezTo>
                <a:close/>
                <a:moveTo>
                  <a:pt x="3010811" y="792088"/>
                </a:moveTo>
                <a:lnTo>
                  <a:pt x="3369518" y="792088"/>
                </a:lnTo>
                <a:lnTo>
                  <a:pt x="3369518" y="1080119"/>
                </a:lnTo>
                <a:lnTo>
                  <a:pt x="3010811" y="1080119"/>
                </a:lnTo>
                <a:close/>
                <a:moveTo>
                  <a:pt x="2700857" y="0"/>
                </a:moveTo>
                <a:lnTo>
                  <a:pt x="3329483" y="698376"/>
                </a:lnTo>
                <a:lnTo>
                  <a:pt x="2700857" y="698376"/>
                </a:lnTo>
                <a:close/>
                <a:moveTo>
                  <a:pt x="499864" y="0"/>
                </a:moveTo>
                <a:lnTo>
                  <a:pt x="2592288" y="0"/>
                </a:lnTo>
                <a:lnTo>
                  <a:pt x="2592288" y="298450"/>
                </a:lnTo>
                <a:lnTo>
                  <a:pt x="858571" y="298450"/>
                </a:lnTo>
                <a:lnTo>
                  <a:pt x="858571" y="1080119"/>
                </a:lnTo>
                <a:lnTo>
                  <a:pt x="499864" y="108011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453" name="Rounded Rectangle 3">
            <a:extLst>
              <a:ext uri="{FF2B5EF4-FFF2-40B4-BE49-F238E27FC236}">
                <a16:creationId xmlns:a16="http://schemas.microsoft.com/office/drawing/2014/main" id="{CA90698D-144B-446E-A698-FA5EA5FB8C77}"/>
              </a:ext>
            </a:extLst>
          </p:cNvPr>
          <p:cNvSpPr/>
          <p:nvPr/>
        </p:nvSpPr>
        <p:spPr>
          <a:xfrm>
            <a:off x="10462994" y="2280738"/>
            <a:ext cx="500281" cy="407224"/>
          </a:xfrm>
          <a:custGeom>
            <a:avLst/>
            <a:gdLst/>
            <a:ahLst/>
            <a:cxnLst/>
            <a:rect l="l" t="t" r="r" b="b"/>
            <a:pathLst>
              <a:path w="2481182" h="2019660">
                <a:moveTo>
                  <a:pt x="1240591" y="1481245"/>
                </a:moveTo>
                <a:cubicBezTo>
                  <a:pt x="1201062" y="1481245"/>
                  <a:pt x="1169018" y="1511885"/>
                  <a:pt x="1169018" y="1549682"/>
                </a:cubicBezTo>
                <a:cubicBezTo>
                  <a:pt x="1169018" y="1587479"/>
                  <a:pt x="1201062" y="1618119"/>
                  <a:pt x="1240591" y="1618119"/>
                </a:cubicBezTo>
                <a:cubicBezTo>
                  <a:pt x="1280120" y="1618119"/>
                  <a:pt x="1312164" y="1587479"/>
                  <a:pt x="1312164" y="1549682"/>
                </a:cubicBezTo>
                <a:cubicBezTo>
                  <a:pt x="1312164" y="1511885"/>
                  <a:pt x="1280120" y="1481245"/>
                  <a:pt x="1240591" y="1481245"/>
                </a:cubicBezTo>
                <a:close/>
                <a:moveTo>
                  <a:pt x="95430" y="81527"/>
                </a:moveTo>
                <a:lnTo>
                  <a:pt x="95430" y="91249"/>
                </a:lnTo>
                <a:lnTo>
                  <a:pt x="95430" y="1336786"/>
                </a:lnTo>
                <a:lnTo>
                  <a:pt x="95430" y="1414360"/>
                </a:lnTo>
                <a:lnTo>
                  <a:pt x="2385752" y="1414360"/>
                </a:lnTo>
                <a:lnTo>
                  <a:pt x="2385752" y="1336786"/>
                </a:lnTo>
                <a:lnTo>
                  <a:pt x="2385752" y="91249"/>
                </a:lnTo>
                <a:lnTo>
                  <a:pt x="2385752" y="81527"/>
                </a:lnTo>
                <a:close/>
                <a:moveTo>
                  <a:pt x="82232" y="0"/>
                </a:moveTo>
                <a:lnTo>
                  <a:pt x="2398950" y="0"/>
                </a:lnTo>
                <a:cubicBezTo>
                  <a:pt x="2444366" y="0"/>
                  <a:pt x="2481182" y="33399"/>
                  <a:pt x="2481182" y="74597"/>
                </a:cubicBezTo>
                <a:lnTo>
                  <a:pt x="2481182" y="1613510"/>
                </a:lnTo>
                <a:cubicBezTo>
                  <a:pt x="2481182" y="1654709"/>
                  <a:pt x="2444366" y="1688107"/>
                  <a:pt x="2398950" y="1688107"/>
                </a:cubicBezTo>
                <a:lnTo>
                  <a:pt x="1569038" y="1688107"/>
                </a:lnTo>
                <a:lnTo>
                  <a:pt x="1643796" y="1974036"/>
                </a:lnTo>
                <a:lnTo>
                  <a:pt x="1876791" y="1974036"/>
                </a:lnTo>
                <a:cubicBezTo>
                  <a:pt x="1881184" y="1974036"/>
                  <a:pt x="1884744" y="1977440"/>
                  <a:pt x="1884744" y="1981640"/>
                </a:cubicBezTo>
                <a:lnTo>
                  <a:pt x="1884744" y="2012056"/>
                </a:lnTo>
                <a:cubicBezTo>
                  <a:pt x="1884744" y="2016256"/>
                  <a:pt x="1881184" y="2019660"/>
                  <a:pt x="1876791" y="2019660"/>
                </a:cubicBezTo>
                <a:lnTo>
                  <a:pt x="604391" y="2019660"/>
                </a:lnTo>
                <a:cubicBezTo>
                  <a:pt x="599998" y="2019660"/>
                  <a:pt x="596438" y="2016256"/>
                  <a:pt x="596438" y="2012056"/>
                </a:cubicBezTo>
                <a:lnTo>
                  <a:pt x="596438" y="1981640"/>
                </a:lnTo>
                <a:cubicBezTo>
                  <a:pt x="596438" y="1977440"/>
                  <a:pt x="599998" y="1974036"/>
                  <a:pt x="604391" y="1974036"/>
                </a:cubicBezTo>
                <a:lnTo>
                  <a:pt x="837388" y="1974036"/>
                </a:lnTo>
                <a:lnTo>
                  <a:pt x="912145" y="1688107"/>
                </a:lnTo>
                <a:lnTo>
                  <a:pt x="82232" y="1688107"/>
                </a:lnTo>
                <a:cubicBezTo>
                  <a:pt x="36817" y="1688107"/>
                  <a:pt x="0" y="1654709"/>
                  <a:pt x="0" y="1613510"/>
                </a:cubicBezTo>
                <a:lnTo>
                  <a:pt x="0" y="74597"/>
                </a:lnTo>
                <a:cubicBezTo>
                  <a:pt x="0" y="33399"/>
                  <a:pt x="36817" y="0"/>
                  <a:pt x="82232" y="0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2700"/>
          </a:p>
        </p:txBody>
      </p:sp>
      <p:grpSp>
        <p:nvGrpSpPr>
          <p:cNvPr id="454" name="Group 453">
            <a:extLst>
              <a:ext uri="{FF2B5EF4-FFF2-40B4-BE49-F238E27FC236}">
                <a16:creationId xmlns:a16="http://schemas.microsoft.com/office/drawing/2014/main" id="{3B4C8703-A3AB-4B57-9E8A-49A5321B7912}"/>
              </a:ext>
            </a:extLst>
          </p:cNvPr>
          <p:cNvGrpSpPr/>
          <p:nvPr/>
        </p:nvGrpSpPr>
        <p:grpSpPr>
          <a:xfrm>
            <a:off x="761624" y="3398569"/>
            <a:ext cx="1538611" cy="2722412"/>
            <a:chOff x="1010876" y="2100869"/>
            <a:chExt cx="1538611" cy="2552035"/>
          </a:xfrm>
        </p:grpSpPr>
        <p:sp>
          <p:nvSpPr>
            <p:cNvPr id="455" name="Text Placeholder 2">
              <a:extLst>
                <a:ext uri="{FF2B5EF4-FFF2-40B4-BE49-F238E27FC236}">
                  <a16:creationId xmlns:a16="http://schemas.microsoft.com/office/drawing/2014/main" id="{221D0B14-05FB-4A05-A01A-61C1D9969299}"/>
                </a:ext>
              </a:extLst>
            </p:cNvPr>
            <p:cNvSpPr txBox="1">
              <a:spLocks/>
            </p:cNvSpPr>
            <p:nvPr/>
          </p:nvSpPr>
          <p:spPr>
            <a:xfrm>
              <a:off x="1010876" y="2415239"/>
              <a:ext cx="1538611" cy="2237665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 and Presentations with our Templates.</a:t>
              </a:r>
            </a:p>
            <a:p>
              <a:pPr marL="0" indent="0" algn="ctr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marL="0" indent="0" algn="ctr">
                <a:buNone/>
              </a:pP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56" name="TextBox 455">
              <a:extLst>
                <a:ext uri="{FF2B5EF4-FFF2-40B4-BE49-F238E27FC236}">
                  <a16:creationId xmlns:a16="http://schemas.microsoft.com/office/drawing/2014/main" id="{7AC3D881-8BA4-458E-80DE-353646B8FB2F}"/>
                </a:ext>
              </a:extLst>
            </p:cNvPr>
            <p:cNvSpPr txBox="1"/>
            <p:nvPr/>
          </p:nvSpPr>
          <p:spPr>
            <a:xfrm>
              <a:off x="1010876" y="2100869"/>
              <a:ext cx="1538611" cy="2885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457" name="Group 456">
            <a:extLst>
              <a:ext uri="{FF2B5EF4-FFF2-40B4-BE49-F238E27FC236}">
                <a16:creationId xmlns:a16="http://schemas.microsoft.com/office/drawing/2014/main" id="{E47BE95E-2A24-477C-B3E1-86103D0A22DD}"/>
              </a:ext>
            </a:extLst>
          </p:cNvPr>
          <p:cNvGrpSpPr/>
          <p:nvPr/>
        </p:nvGrpSpPr>
        <p:grpSpPr>
          <a:xfrm>
            <a:off x="3050031" y="3398569"/>
            <a:ext cx="1538611" cy="2722412"/>
            <a:chOff x="2853815" y="2100869"/>
            <a:chExt cx="1538611" cy="2552035"/>
          </a:xfrm>
        </p:grpSpPr>
        <p:sp>
          <p:nvSpPr>
            <p:cNvPr id="458" name="Text Placeholder 2">
              <a:extLst>
                <a:ext uri="{FF2B5EF4-FFF2-40B4-BE49-F238E27FC236}">
                  <a16:creationId xmlns:a16="http://schemas.microsoft.com/office/drawing/2014/main" id="{5CDEE473-78F9-4D7F-A731-B7923944B39C}"/>
                </a:ext>
              </a:extLst>
            </p:cNvPr>
            <p:cNvSpPr txBox="1">
              <a:spLocks/>
            </p:cNvSpPr>
            <p:nvPr/>
          </p:nvSpPr>
          <p:spPr>
            <a:xfrm>
              <a:off x="2853815" y="2415239"/>
              <a:ext cx="1538611" cy="2237665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 and Presentations with our Templates.</a:t>
              </a:r>
            </a:p>
            <a:p>
              <a:pPr marL="0" indent="0" algn="ctr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marL="0" indent="0" algn="ctr">
                <a:buNone/>
              </a:pP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59" name="TextBox 458">
              <a:extLst>
                <a:ext uri="{FF2B5EF4-FFF2-40B4-BE49-F238E27FC236}">
                  <a16:creationId xmlns:a16="http://schemas.microsoft.com/office/drawing/2014/main" id="{2163A391-E00D-4DBB-9D4F-DAE44B05553F}"/>
                </a:ext>
              </a:extLst>
            </p:cNvPr>
            <p:cNvSpPr txBox="1"/>
            <p:nvPr/>
          </p:nvSpPr>
          <p:spPr>
            <a:xfrm>
              <a:off x="2853815" y="2100869"/>
              <a:ext cx="1538611" cy="2885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460" name="Group 459">
            <a:extLst>
              <a:ext uri="{FF2B5EF4-FFF2-40B4-BE49-F238E27FC236}">
                <a16:creationId xmlns:a16="http://schemas.microsoft.com/office/drawing/2014/main" id="{D3B0D868-242C-4EA6-B073-712B3AB33EE9}"/>
              </a:ext>
            </a:extLst>
          </p:cNvPr>
          <p:cNvGrpSpPr/>
          <p:nvPr/>
        </p:nvGrpSpPr>
        <p:grpSpPr>
          <a:xfrm>
            <a:off x="5338438" y="3398569"/>
            <a:ext cx="1538611" cy="2720223"/>
            <a:chOff x="4696755" y="2102767"/>
            <a:chExt cx="1538611" cy="2516451"/>
          </a:xfrm>
        </p:grpSpPr>
        <p:sp>
          <p:nvSpPr>
            <p:cNvPr id="461" name="Text Placeholder 2">
              <a:extLst>
                <a:ext uri="{FF2B5EF4-FFF2-40B4-BE49-F238E27FC236}">
                  <a16:creationId xmlns:a16="http://schemas.microsoft.com/office/drawing/2014/main" id="{CF248E59-0E80-4279-911D-6BDDD0D8082B}"/>
                </a:ext>
              </a:extLst>
            </p:cNvPr>
            <p:cNvSpPr txBox="1">
              <a:spLocks/>
            </p:cNvSpPr>
            <p:nvPr/>
          </p:nvSpPr>
          <p:spPr>
            <a:xfrm>
              <a:off x="4696755" y="2415240"/>
              <a:ext cx="1538611" cy="2203978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 and Presentations with our Templates.</a:t>
              </a:r>
            </a:p>
            <a:p>
              <a:pPr marL="0" indent="0" algn="ctr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  <a:p>
              <a:pPr marL="0" indent="0" algn="ctr">
                <a:buNone/>
              </a:pP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marL="0" indent="0" algn="ctr">
                <a:buNone/>
              </a:pP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62" name="TextBox 461">
              <a:extLst>
                <a:ext uri="{FF2B5EF4-FFF2-40B4-BE49-F238E27FC236}">
                  <a16:creationId xmlns:a16="http://schemas.microsoft.com/office/drawing/2014/main" id="{F35798FF-6A8E-4DAC-A64C-9F386E7DF9CF}"/>
                </a:ext>
              </a:extLst>
            </p:cNvPr>
            <p:cNvSpPr txBox="1"/>
            <p:nvPr/>
          </p:nvSpPr>
          <p:spPr>
            <a:xfrm>
              <a:off x="4696755" y="2102767"/>
              <a:ext cx="1538611" cy="28472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463" name="Group 462">
            <a:extLst>
              <a:ext uri="{FF2B5EF4-FFF2-40B4-BE49-F238E27FC236}">
                <a16:creationId xmlns:a16="http://schemas.microsoft.com/office/drawing/2014/main" id="{BBF4C99B-F205-410A-83E3-BEDF7836A685}"/>
              </a:ext>
            </a:extLst>
          </p:cNvPr>
          <p:cNvGrpSpPr/>
          <p:nvPr/>
        </p:nvGrpSpPr>
        <p:grpSpPr>
          <a:xfrm>
            <a:off x="7626845" y="3398569"/>
            <a:ext cx="1538611" cy="2722412"/>
            <a:chOff x="6539695" y="2100869"/>
            <a:chExt cx="1538611" cy="2552035"/>
          </a:xfrm>
        </p:grpSpPr>
        <p:sp>
          <p:nvSpPr>
            <p:cNvPr id="464" name="Text Placeholder 2">
              <a:extLst>
                <a:ext uri="{FF2B5EF4-FFF2-40B4-BE49-F238E27FC236}">
                  <a16:creationId xmlns:a16="http://schemas.microsoft.com/office/drawing/2014/main" id="{E6E99C92-8653-4FFA-9743-8E26199F508D}"/>
                </a:ext>
              </a:extLst>
            </p:cNvPr>
            <p:cNvSpPr txBox="1">
              <a:spLocks/>
            </p:cNvSpPr>
            <p:nvPr/>
          </p:nvSpPr>
          <p:spPr>
            <a:xfrm>
              <a:off x="6539695" y="2415239"/>
              <a:ext cx="1538611" cy="2237665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 and Presentations with our Templates.</a:t>
              </a:r>
            </a:p>
            <a:p>
              <a:pPr marL="0" indent="0" algn="ctr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65" name="TextBox 464">
              <a:extLst>
                <a:ext uri="{FF2B5EF4-FFF2-40B4-BE49-F238E27FC236}">
                  <a16:creationId xmlns:a16="http://schemas.microsoft.com/office/drawing/2014/main" id="{7E4F291F-0C69-4952-ABFF-497E29096E50}"/>
                </a:ext>
              </a:extLst>
            </p:cNvPr>
            <p:cNvSpPr txBox="1"/>
            <p:nvPr/>
          </p:nvSpPr>
          <p:spPr>
            <a:xfrm>
              <a:off x="6539695" y="2100869"/>
              <a:ext cx="1538611" cy="2885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466" name="Group 5">
            <a:extLst>
              <a:ext uri="{FF2B5EF4-FFF2-40B4-BE49-F238E27FC236}">
                <a16:creationId xmlns:a16="http://schemas.microsoft.com/office/drawing/2014/main" id="{74F43C46-4FC8-4E50-B697-815F468855E6}"/>
              </a:ext>
            </a:extLst>
          </p:cNvPr>
          <p:cNvGrpSpPr/>
          <p:nvPr/>
        </p:nvGrpSpPr>
        <p:grpSpPr>
          <a:xfrm>
            <a:off x="9915253" y="3398569"/>
            <a:ext cx="1538611" cy="2722412"/>
            <a:chOff x="6539695" y="2100869"/>
            <a:chExt cx="1538611" cy="2552035"/>
          </a:xfrm>
        </p:grpSpPr>
        <p:sp>
          <p:nvSpPr>
            <p:cNvPr id="467" name="Text Placeholder 2">
              <a:extLst>
                <a:ext uri="{FF2B5EF4-FFF2-40B4-BE49-F238E27FC236}">
                  <a16:creationId xmlns:a16="http://schemas.microsoft.com/office/drawing/2014/main" id="{10D42B28-37CE-4D60-B236-AF00190CE4F1}"/>
                </a:ext>
              </a:extLst>
            </p:cNvPr>
            <p:cNvSpPr txBox="1">
              <a:spLocks/>
            </p:cNvSpPr>
            <p:nvPr/>
          </p:nvSpPr>
          <p:spPr>
            <a:xfrm>
              <a:off x="6539695" y="2415239"/>
              <a:ext cx="1538611" cy="2237665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 and Presentations with our Templates.</a:t>
              </a:r>
            </a:p>
            <a:p>
              <a:pPr marL="0" indent="0" algn="ctr">
                <a:buNone/>
              </a:pP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68" name="TextBox 467">
              <a:extLst>
                <a:ext uri="{FF2B5EF4-FFF2-40B4-BE49-F238E27FC236}">
                  <a16:creationId xmlns:a16="http://schemas.microsoft.com/office/drawing/2014/main" id="{24231BB7-8225-4C27-899B-9840BF07BC54}"/>
                </a:ext>
              </a:extLst>
            </p:cNvPr>
            <p:cNvSpPr txBox="1"/>
            <p:nvPr/>
          </p:nvSpPr>
          <p:spPr>
            <a:xfrm>
              <a:off x="6539695" y="2100869"/>
              <a:ext cx="1538611" cy="2885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5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11410</TotalTime>
  <Words>190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84</cp:revision>
  <dcterms:created xsi:type="dcterms:W3CDTF">2018-02-18T19:39:47Z</dcterms:created>
  <dcterms:modified xsi:type="dcterms:W3CDTF">2021-04-14T07:35:30Z</dcterms:modified>
</cp:coreProperties>
</file>