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09" name="Freeform: Shape 708">
            <a:extLst>
              <a:ext uri="{FF2B5EF4-FFF2-40B4-BE49-F238E27FC236}">
                <a16:creationId xmlns:a16="http://schemas.microsoft.com/office/drawing/2014/main" id="{A4D631FA-24DD-4203-9C77-37BC078B44CD}"/>
              </a:ext>
            </a:extLst>
          </p:cNvPr>
          <p:cNvSpPr/>
          <p:nvPr/>
        </p:nvSpPr>
        <p:spPr>
          <a:xfrm rot="20799330">
            <a:off x="4079531" y="1676076"/>
            <a:ext cx="2963429" cy="2286089"/>
          </a:xfrm>
          <a:custGeom>
            <a:avLst/>
            <a:gdLst>
              <a:gd name="connsiteX0" fmla="*/ 649735 w 2963429"/>
              <a:gd name="connsiteY0" fmla="*/ 179 h 2286089"/>
              <a:gd name="connsiteX1" fmla="*/ 759410 w 2963429"/>
              <a:gd name="connsiteY1" fmla="*/ 6698 h 2286089"/>
              <a:gd name="connsiteX2" fmla="*/ 1300949 w 2963429"/>
              <a:gd name="connsiteY2" fmla="*/ 467944 h 2286089"/>
              <a:gd name="connsiteX3" fmla="*/ 1319586 w 2963429"/>
              <a:gd name="connsiteY3" fmla="*/ 551941 h 2286089"/>
              <a:gd name="connsiteX4" fmla="*/ 1385552 w 2963429"/>
              <a:gd name="connsiteY4" fmla="*/ 549568 h 2286089"/>
              <a:gd name="connsiteX5" fmla="*/ 1841143 w 2963429"/>
              <a:gd name="connsiteY5" fmla="*/ 622846 h 2286089"/>
              <a:gd name="connsiteX6" fmla="*/ 2838579 w 2963429"/>
              <a:gd name="connsiteY6" fmla="*/ 1772394 h 2286089"/>
              <a:gd name="connsiteX7" fmla="*/ 2850739 w 2963429"/>
              <a:gd name="connsiteY7" fmla="*/ 1899992 h 2286089"/>
              <a:gd name="connsiteX8" fmla="*/ 2963429 w 2963429"/>
              <a:gd name="connsiteY8" fmla="*/ 1899992 h 2286089"/>
              <a:gd name="connsiteX9" fmla="*/ 2739492 w 2963429"/>
              <a:gd name="connsiteY9" fmla="*/ 2286089 h 2286089"/>
              <a:gd name="connsiteX10" fmla="*/ 2515556 w 2963429"/>
              <a:gd name="connsiteY10" fmla="*/ 1899992 h 2286089"/>
              <a:gd name="connsiteX11" fmla="*/ 2636697 w 2963429"/>
              <a:gd name="connsiteY11" fmla="*/ 1899992 h 2286089"/>
              <a:gd name="connsiteX12" fmla="*/ 2628070 w 2963429"/>
              <a:gd name="connsiteY12" fmla="*/ 1809468 h 2286089"/>
              <a:gd name="connsiteX13" fmla="*/ 1774744 w 2963429"/>
              <a:gd name="connsiteY13" fmla="*/ 826008 h 2286089"/>
              <a:gd name="connsiteX14" fmla="*/ 372551 w 2963429"/>
              <a:gd name="connsiteY14" fmla="*/ 1265043 h 2286089"/>
              <a:gd name="connsiteX15" fmla="*/ 238278 w 2963429"/>
              <a:gd name="connsiteY15" fmla="*/ 1175667 h 2286089"/>
              <a:gd name="connsiteX16" fmla="*/ 57696 w 2963429"/>
              <a:gd name="connsiteY16" fmla="*/ 394517 h 2286089"/>
              <a:gd name="connsiteX17" fmla="*/ 649735 w 2963429"/>
              <a:gd name="connsiteY17" fmla="*/ 179 h 228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63429" h="2286089">
                <a:moveTo>
                  <a:pt x="649735" y="179"/>
                </a:moveTo>
                <a:cubicBezTo>
                  <a:pt x="685966" y="-664"/>
                  <a:pt x="722627" y="1453"/>
                  <a:pt x="759410" y="6698"/>
                </a:cubicBezTo>
                <a:cubicBezTo>
                  <a:pt x="1016897" y="43417"/>
                  <a:pt x="1225749" y="225664"/>
                  <a:pt x="1300949" y="467944"/>
                </a:cubicBezTo>
                <a:lnTo>
                  <a:pt x="1319586" y="551941"/>
                </a:lnTo>
                <a:lnTo>
                  <a:pt x="1385552" y="549568"/>
                </a:lnTo>
                <a:cubicBezTo>
                  <a:pt x="1537565" y="549955"/>
                  <a:pt x="1691177" y="573834"/>
                  <a:pt x="1841143" y="622846"/>
                </a:cubicBezTo>
                <a:cubicBezTo>
                  <a:pt x="2366026" y="794388"/>
                  <a:pt x="2745119" y="1240757"/>
                  <a:pt x="2838579" y="1772394"/>
                </a:cubicBezTo>
                <a:lnTo>
                  <a:pt x="2850739" y="1899992"/>
                </a:lnTo>
                <a:lnTo>
                  <a:pt x="2963429" y="1899992"/>
                </a:lnTo>
                <a:lnTo>
                  <a:pt x="2739492" y="2286089"/>
                </a:lnTo>
                <a:lnTo>
                  <a:pt x="2515556" y="1899992"/>
                </a:lnTo>
                <a:lnTo>
                  <a:pt x="2636697" y="1899992"/>
                </a:lnTo>
                <a:lnTo>
                  <a:pt x="2628070" y="1809468"/>
                </a:lnTo>
                <a:cubicBezTo>
                  <a:pt x="2548114" y="1354643"/>
                  <a:pt x="2223792" y="972766"/>
                  <a:pt x="1774744" y="826008"/>
                </a:cubicBezTo>
                <a:cubicBezTo>
                  <a:pt x="1261547" y="658285"/>
                  <a:pt x="698456" y="834592"/>
                  <a:pt x="372551" y="1265043"/>
                </a:cubicBezTo>
                <a:cubicBezTo>
                  <a:pt x="327793" y="1235251"/>
                  <a:pt x="302086" y="1229271"/>
                  <a:pt x="238278" y="1175667"/>
                </a:cubicBezTo>
                <a:cubicBezTo>
                  <a:pt x="10371" y="984842"/>
                  <a:pt x="-63336" y="666008"/>
                  <a:pt x="57696" y="394517"/>
                </a:cubicBezTo>
                <a:cubicBezTo>
                  <a:pt x="163599" y="156962"/>
                  <a:pt x="396121" y="6076"/>
                  <a:pt x="649735" y="1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10" name="Freeform: Shape 709">
            <a:extLst>
              <a:ext uri="{FF2B5EF4-FFF2-40B4-BE49-F238E27FC236}">
                <a16:creationId xmlns:a16="http://schemas.microsoft.com/office/drawing/2014/main" id="{0BCD47F3-20F2-456F-B6FE-488FF7D058D5}"/>
              </a:ext>
            </a:extLst>
          </p:cNvPr>
          <p:cNvSpPr/>
          <p:nvPr/>
        </p:nvSpPr>
        <p:spPr>
          <a:xfrm rot="4599330">
            <a:off x="5781178" y="2303460"/>
            <a:ext cx="2963429" cy="2286089"/>
          </a:xfrm>
          <a:custGeom>
            <a:avLst/>
            <a:gdLst>
              <a:gd name="connsiteX0" fmla="*/ 649735 w 2963429"/>
              <a:gd name="connsiteY0" fmla="*/ 179 h 2286089"/>
              <a:gd name="connsiteX1" fmla="*/ 759410 w 2963429"/>
              <a:gd name="connsiteY1" fmla="*/ 6698 h 2286089"/>
              <a:gd name="connsiteX2" fmla="*/ 1300949 w 2963429"/>
              <a:gd name="connsiteY2" fmla="*/ 467944 h 2286089"/>
              <a:gd name="connsiteX3" fmla="*/ 1319586 w 2963429"/>
              <a:gd name="connsiteY3" fmla="*/ 551941 h 2286089"/>
              <a:gd name="connsiteX4" fmla="*/ 1385552 w 2963429"/>
              <a:gd name="connsiteY4" fmla="*/ 549568 h 2286089"/>
              <a:gd name="connsiteX5" fmla="*/ 1841143 w 2963429"/>
              <a:gd name="connsiteY5" fmla="*/ 622846 h 2286089"/>
              <a:gd name="connsiteX6" fmla="*/ 2838579 w 2963429"/>
              <a:gd name="connsiteY6" fmla="*/ 1772394 h 2286089"/>
              <a:gd name="connsiteX7" fmla="*/ 2850739 w 2963429"/>
              <a:gd name="connsiteY7" fmla="*/ 1899992 h 2286089"/>
              <a:gd name="connsiteX8" fmla="*/ 2963429 w 2963429"/>
              <a:gd name="connsiteY8" fmla="*/ 1899992 h 2286089"/>
              <a:gd name="connsiteX9" fmla="*/ 2739492 w 2963429"/>
              <a:gd name="connsiteY9" fmla="*/ 2286089 h 2286089"/>
              <a:gd name="connsiteX10" fmla="*/ 2515556 w 2963429"/>
              <a:gd name="connsiteY10" fmla="*/ 1899992 h 2286089"/>
              <a:gd name="connsiteX11" fmla="*/ 2636697 w 2963429"/>
              <a:gd name="connsiteY11" fmla="*/ 1899992 h 2286089"/>
              <a:gd name="connsiteX12" fmla="*/ 2628070 w 2963429"/>
              <a:gd name="connsiteY12" fmla="*/ 1809468 h 2286089"/>
              <a:gd name="connsiteX13" fmla="*/ 1774744 w 2963429"/>
              <a:gd name="connsiteY13" fmla="*/ 826008 h 2286089"/>
              <a:gd name="connsiteX14" fmla="*/ 372551 w 2963429"/>
              <a:gd name="connsiteY14" fmla="*/ 1265043 h 2286089"/>
              <a:gd name="connsiteX15" fmla="*/ 238278 w 2963429"/>
              <a:gd name="connsiteY15" fmla="*/ 1175667 h 2286089"/>
              <a:gd name="connsiteX16" fmla="*/ 57696 w 2963429"/>
              <a:gd name="connsiteY16" fmla="*/ 394517 h 2286089"/>
              <a:gd name="connsiteX17" fmla="*/ 649735 w 2963429"/>
              <a:gd name="connsiteY17" fmla="*/ 179 h 228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63429" h="2286089">
                <a:moveTo>
                  <a:pt x="649735" y="179"/>
                </a:moveTo>
                <a:cubicBezTo>
                  <a:pt x="685966" y="-664"/>
                  <a:pt x="722627" y="1453"/>
                  <a:pt x="759410" y="6698"/>
                </a:cubicBezTo>
                <a:cubicBezTo>
                  <a:pt x="1016897" y="43417"/>
                  <a:pt x="1225749" y="225664"/>
                  <a:pt x="1300949" y="467944"/>
                </a:cubicBezTo>
                <a:lnTo>
                  <a:pt x="1319586" y="551941"/>
                </a:lnTo>
                <a:lnTo>
                  <a:pt x="1385552" y="549568"/>
                </a:lnTo>
                <a:cubicBezTo>
                  <a:pt x="1537565" y="549955"/>
                  <a:pt x="1691177" y="573834"/>
                  <a:pt x="1841143" y="622846"/>
                </a:cubicBezTo>
                <a:cubicBezTo>
                  <a:pt x="2366026" y="794388"/>
                  <a:pt x="2745119" y="1240757"/>
                  <a:pt x="2838579" y="1772394"/>
                </a:cubicBezTo>
                <a:lnTo>
                  <a:pt x="2850739" y="1899992"/>
                </a:lnTo>
                <a:lnTo>
                  <a:pt x="2963429" y="1899992"/>
                </a:lnTo>
                <a:lnTo>
                  <a:pt x="2739492" y="2286089"/>
                </a:lnTo>
                <a:lnTo>
                  <a:pt x="2515556" y="1899992"/>
                </a:lnTo>
                <a:lnTo>
                  <a:pt x="2636697" y="1899992"/>
                </a:lnTo>
                <a:lnTo>
                  <a:pt x="2628070" y="1809468"/>
                </a:lnTo>
                <a:cubicBezTo>
                  <a:pt x="2548114" y="1354643"/>
                  <a:pt x="2223792" y="972766"/>
                  <a:pt x="1774744" y="826008"/>
                </a:cubicBezTo>
                <a:cubicBezTo>
                  <a:pt x="1261547" y="658285"/>
                  <a:pt x="698456" y="834592"/>
                  <a:pt x="372551" y="1265043"/>
                </a:cubicBezTo>
                <a:cubicBezTo>
                  <a:pt x="327793" y="1235251"/>
                  <a:pt x="302086" y="1229271"/>
                  <a:pt x="238278" y="1175667"/>
                </a:cubicBezTo>
                <a:cubicBezTo>
                  <a:pt x="10371" y="984842"/>
                  <a:pt x="-63336" y="666008"/>
                  <a:pt x="57696" y="394517"/>
                </a:cubicBezTo>
                <a:cubicBezTo>
                  <a:pt x="163599" y="156962"/>
                  <a:pt x="396121" y="6076"/>
                  <a:pt x="649735" y="17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11" name="Freeform: Shape 710">
            <a:extLst>
              <a:ext uri="{FF2B5EF4-FFF2-40B4-BE49-F238E27FC236}">
                <a16:creationId xmlns:a16="http://schemas.microsoft.com/office/drawing/2014/main" id="{403FE32C-E8CB-4C59-AC50-636ECD1F087C}"/>
              </a:ext>
            </a:extLst>
          </p:cNvPr>
          <p:cNvSpPr/>
          <p:nvPr/>
        </p:nvSpPr>
        <p:spPr>
          <a:xfrm rot="9999330">
            <a:off x="5178224" y="4023711"/>
            <a:ext cx="2963429" cy="2286089"/>
          </a:xfrm>
          <a:custGeom>
            <a:avLst/>
            <a:gdLst>
              <a:gd name="connsiteX0" fmla="*/ 649735 w 2963429"/>
              <a:gd name="connsiteY0" fmla="*/ 179 h 2286089"/>
              <a:gd name="connsiteX1" fmla="*/ 759410 w 2963429"/>
              <a:gd name="connsiteY1" fmla="*/ 6698 h 2286089"/>
              <a:gd name="connsiteX2" fmla="*/ 1300949 w 2963429"/>
              <a:gd name="connsiteY2" fmla="*/ 467944 h 2286089"/>
              <a:gd name="connsiteX3" fmla="*/ 1319586 w 2963429"/>
              <a:gd name="connsiteY3" fmla="*/ 551941 h 2286089"/>
              <a:gd name="connsiteX4" fmla="*/ 1385552 w 2963429"/>
              <a:gd name="connsiteY4" fmla="*/ 549568 h 2286089"/>
              <a:gd name="connsiteX5" fmla="*/ 1841143 w 2963429"/>
              <a:gd name="connsiteY5" fmla="*/ 622846 h 2286089"/>
              <a:gd name="connsiteX6" fmla="*/ 2838579 w 2963429"/>
              <a:gd name="connsiteY6" fmla="*/ 1772394 h 2286089"/>
              <a:gd name="connsiteX7" fmla="*/ 2850739 w 2963429"/>
              <a:gd name="connsiteY7" fmla="*/ 1899992 h 2286089"/>
              <a:gd name="connsiteX8" fmla="*/ 2963429 w 2963429"/>
              <a:gd name="connsiteY8" fmla="*/ 1899992 h 2286089"/>
              <a:gd name="connsiteX9" fmla="*/ 2739492 w 2963429"/>
              <a:gd name="connsiteY9" fmla="*/ 2286089 h 2286089"/>
              <a:gd name="connsiteX10" fmla="*/ 2515556 w 2963429"/>
              <a:gd name="connsiteY10" fmla="*/ 1899992 h 2286089"/>
              <a:gd name="connsiteX11" fmla="*/ 2636697 w 2963429"/>
              <a:gd name="connsiteY11" fmla="*/ 1899992 h 2286089"/>
              <a:gd name="connsiteX12" fmla="*/ 2628070 w 2963429"/>
              <a:gd name="connsiteY12" fmla="*/ 1809468 h 2286089"/>
              <a:gd name="connsiteX13" fmla="*/ 1774744 w 2963429"/>
              <a:gd name="connsiteY13" fmla="*/ 826008 h 2286089"/>
              <a:gd name="connsiteX14" fmla="*/ 372551 w 2963429"/>
              <a:gd name="connsiteY14" fmla="*/ 1265043 h 2286089"/>
              <a:gd name="connsiteX15" fmla="*/ 238278 w 2963429"/>
              <a:gd name="connsiteY15" fmla="*/ 1175667 h 2286089"/>
              <a:gd name="connsiteX16" fmla="*/ 57696 w 2963429"/>
              <a:gd name="connsiteY16" fmla="*/ 394517 h 2286089"/>
              <a:gd name="connsiteX17" fmla="*/ 649735 w 2963429"/>
              <a:gd name="connsiteY17" fmla="*/ 179 h 228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63429" h="2286089">
                <a:moveTo>
                  <a:pt x="649735" y="179"/>
                </a:moveTo>
                <a:cubicBezTo>
                  <a:pt x="685966" y="-664"/>
                  <a:pt x="722627" y="1453"/>
                  <a:pt x="759410" y="6698"/>
                </a:cubicBezTo>
                <a:cubicBezTo>
                  <a:pt x="1016897" y="43417"/>
                  <a:pt x="1225749" y="225664"/>
                  <a:pt x="1300949" y="467944"/>
                </a:cubicBezTo>
                <a:lnTo>
                  <a:pt x="1319586" y="551941"/>
                </a:lnTo>
                <a:lnTo>
                  <a:pt x="1385552" y="549568"/>
                </a:lnTo>
                <a:cubicBezTo>
                  <a:pt x="1537565" y="549955"/>
                  <a:pt x="1691177" y="573834"/>
                  <a:pt x="1841143" y="622846"/>
                </a:cubicBezTo>
                <a:cubicBezTo>
                  <a:pt x="2366026" y="794388"/>
                  <a:pt x="2745119" y="1240757"/>
                  <a:pt x="2838579" y="1772394"/>
                </a:cubicBezTo>
                <a:lnTo>
                  <a:pt x="2850739" y="1899992"/>
                </a:lnTo>
                <a:lnTo>
                  <a:pt x="2963429" y="1899992"/>
                </a:lnTo>
                <a:lnTo>
                  <a:pt x="2739492" y="2286089"/>
                </a:lnTo>
                <a:lnTo>
                  <a:pt x="2515556" y="1899992"/>
                </a:lnTo>
                <a:lnTo>
                  <a:pt x="2636697" y="1899992"/>
                </a:lnTo>
                <a:lnTo>
                  <a:pt x="2628070" y="1809468"/>
                </a:lnTo>
                <a:cubicBezTo>
                  <a:pt x="2548114" y="1354643"/>
                  <a:pt x="2223792" y="972766"/>
                  <a:pt x="1774744" y="826008"/>
                </a:cubicBezTo>
                <a:cubicBezTo>
                  <a:pt x="1261547" y="658285"/>
                  <a:pt x="698456" y="834592"/>
                  <a:pt x="372551" y="1265043"/>
                </a:cubicBezTo>
                <a:cubicBezTo>
                  <a:pt x="327793" y="1235251"/>
                  <a:pt x="302086" y="1229271"/>
                  <a:pt x="238278" y="1175667"/>
                </a:cubicBezTo>
                <a:cubicBezTo>
                  <a:pt x="10371" y="984842"/>
                  <a:pt x="-63336" y="666008"/>
                  <a:pt x="57696" y="394517"/>
                </a:cubicBezTo>
                <a:cubicBezTo>
                  <a:pt x="163599" y="156962"/>
                  <a:pt x="396121" y="6076"/>
                  <a:pt x="649735" y="1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12" name="Freeform: Shape 711">
            <a:extLst>
              <a:ext uri="{FF2B5EF4-FFF2-40B4-BE49-F238E27FC236}">
                <a16:creationId xmlns:a16="http://schemas.microsoft.com/office/drawing/2014/main" id="{B3B20679-465A-46F3-83D6-27DF679E5583}"/>
              </a:ext>
            </a:extLst>
          </p:cNvPr>
          <p:cNvSpPr/>
          <p:nvPr/>
        </p:nvSpPr>
        <p:spPr>
          <a:xfrm rot="15399330">
            <a:off x="3476577" y="3396327"/>
            <a:ext cx="2963429" cy="2286089"/>
          </a:xfrm>
          <a:custGeom>
            <a:avLst/>
            <a:gdLst>
              <a:gd name="connsiteX0" fmla="*/ 649735 w 2963429"/>
              <a:gd name="connsiteY0" fmla="*/ 179 h 2286089"/>
              <a:gd name="connsiteX1" fmla="*/ 759410 w 2963429"/>
              <a:gd name="connsiteY1" fmla="*/ 6698 h 2286089"/>
              <a:gd name="connsiteX2" fmla="*/ 1300949 w 2963429"/>
              <a:gd name="connsiteY2" fmla="*/ 467944 h 2286089"/>
              <a:gd name="connsiteX3" fmla="*/ 1319586 w 2963429"/>
              <a:gd name="connsiteY3" fmla="*/ 551941 h 2286089"/>
              <a:gd name="connsiteX4" fmla="*/ 1385552 w 2963429"/>
              <a:gd name="connsiteY4" fmla="*/ 549568 h 2286089"/>
              <a:gd name="connsiteX5" fmla="*/ 1841143 w 2963429"/>
              <a:gd name="connsiteY5" fmla="*/ 622846 h 2286089"/>
              <a:gd name="connsiteX6" fmla="*/ 2838579 w 2963429"/>
              <a:gd name="connsiteY6" fmla="*/ 1772394 h 2286089"/>
              <a:gd name="connsiteX7" fmla="*/ 2850739 w 2963429"/>
              <a:gd name="connsiteY7" fmla="*/ 1899992 h 2286089"/>
              <a:gd name="connsiteX8" fmla="*/ 2963429 w 2963429"/>
              <a:gd name="connsiteY8" fmla="*/ 1899992 h 2286089"/>
              <a:gd name="connsiteX9" fmla="*/ 2739492 w 2963429"/>
              <a:gd name="connsiteY9" fmla="*/ 2286089 h 2286089"/>
              <a:gd name="connsiteX10" fmla="*/ 2515556 w 2963429"/>
              <a:gd name="connsiteY10" fmla="*/ 1899992 h 2286089"/>
              <a:gd name="connsiteX11" fmla="*/ 2636697 w 2963429"/>
              <a:gd name="connsiteY11" fmla="*/ 1899992 h 2286089"/>
              <a:gd name="connsiteX12" fmla="*/ 2628070 w 2963429"/>
              <a:gd name="connsiteY12" fmla="*/ 1809468 h 2286089"/>
              <a:gd name="connsiteX13" fmla="*/ 1774744 w 2963429"/>
              <a:gd name="connsiteY13" fmla="*/ 826008 h 2286089"/>
              <a:gd name="connsiteX14" fmla="*/ 372551 w 2963429"/>
              <a:gd name="connsiteY14" fmla="*/ 1265043 h 2286089"/>
              <a:gd name="connsiteX15" fmla="*/ 238278 w 2963429"/>
              <a:gd name="connsiteY15" fmla="*/ 1175667 h 2286089"/>
              <a:gd name="connsiteX16" fmla="*/ 57696 w 2963429"/>
              <a:gd name="connsiteY16" fmla="*/ 394517 h 2286089"/>
              <a:gd name="connsiteX17" fmla="*/ 649735 w 2963429"/>
              <a:gd name="connsiteY17" fmla="*/ 179 h 228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63429" h="2286089">
                <a:moveTo>
                  <a:pt x="649735" y="179"/>
                </a:moveTo>
                <a:cubicBezTo>
                  <a:pt x="685966" y="-664"/>
                  <a:pt x="722627" y="1453"/>
                  <a:pt x="759410" y="6698"/>
                </a:cubicBezTo>
                <a:cubicBezTo>
                  <a:pt x="1016897" y="43417"/>
                  <a:pt x="1225749" y="225664"/>
                  <a:pt x="1300949" y="467944"/>
                </a:cubicBezTo>
                <a:lnTo>
                  <a:pt x="1319586" y="551941"/>
                </a:lnTo>
                <a:lnTo>
                  <a:pt x="1385552" y="549568"/>
                </a:lnTo>
                <a:cubicBezTo>
                  <a:pt x="1537565" y="549955"/>
                  <a:pt x="1691177" y="573834"/>
                  <a:pt x="1841143" y="622846"/>
                </a:cubicBezTo>
                <a:cubicBezTo>
                  <a:pt x="2366026" y="794388"/>
                  <a:pt x="2745119" y="1240757"/>
                  <a:pt x="2838579" y="1772394"/>
                </a:cubicBezTo>
                <a:lnTo>
                  <a:pt x="2850739" y="1899992"/>
                </a:lnTo>
                <a:lnTo>
                  <a:pt x="2963429" y="1899992"/>
                </a:lnTo>
                <a:lnTo>
                  <a:pt x="2739492" y="2286089"/>
                </a:lnTo>
                <a:lnTo>
                  <a:pt x="2515556" y="1899992"/>
                </a:lnTo>
                <a:lnTo>
                  <a:pt x="2636697" y="1899992"/>
                </a:lnTo>
                <a:lnTo>
                  <a:pt x="2628070" y="1809468"/>
                </a:lnTo>
                <a:cubicBezTo>
                  <a:pt x="2548114" y="1354643"/>
                  <a:pt x="2223792" y="972766"/>
                  <a:pt x="1774744" y="826008"/>
                </a:cubicBezTo>
                <a:cubicBezTo>
                  <a:pt x="1261547" y="658285"/>
                  <a:pt x="698456" y="834592"/>
                  <a:pt x="372551" y="1265043"/>
                </a:cubicBezTo>
                <a:cubicBezTo>
                  <a:pt x="327793" y="1235251"/>
                  <a:pt x="302086" y="1229271"/>
                  <a:pt x="238278" y="1175667"/>
                </a:cubicBezTo>
                <a:cubicBezTo>
                  <a:pt x="10371" y="984842"/>
                  <a:pt x="-63336" y="666008"/>
                  <a:pt x="57696" y="394517"/>
                </a:cubicBezTo>
                <a:cubicBezTo>
                  <a:pt x="163599" y="156962"/>
                  <a:pt x="396121" y="6076"/>
                  <a:pt x="649735" y="17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5128DE95-CB0E-4E93-A405-593492846992}"/>
              </a:ext>
            </a:extLst>
          </p:cNvPr>
          <p:cNvSpPr/>
          <p:nvPr/>
        </p:nvSpPr>
        <p:spPr>
          <a:xfrm>
            <a:off x="5463319" y="3318139"/>
            <a:ext cx="1300738" cy="130073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4" name="Rounded Rectangle 32">
            <a:extLst>
              <a:ext uri="{FF2B5EF4-FFF2-40B4-BE49-F238E27FC236}">
                <a16:creationId xmlns:a16="http://schemas.microsoft.com/office/drawing/2014/main" id="{44148730-BF4F-4924-ADAB-D0FA3EC71D18}"/>
              </a:ext>
            </a:extLst>
          </p:cNvPr>
          <p:cNvSpPr/>
          <p:nvPr/>
        </p:nvSpPr>
        <p:spPr>
          <a:xfrm>
            <a:off x="7480243" y="5345611"/>
            <a:ext cx="420280" cy="420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5" name="Parallelogram 15">
            <a:extLst>
              <a:ext uri="{FF2B5EF4-FFF2-40B4-BE49-F238E27FC236}">
                <a16:creationId xmlns:a16="http://schemas.microsoft.com/office/drawing/2014/main" id="{0CBF0075-4884-45D9-9E22-2152B470BA51}"/>
              </a:ext>
            </a:extLst>
          </p:cNvPr>
          <p:cNvSpPr/>
          <p:nvPr/>
        </p:nvSpPr>
        <p:spPr>
          <a:xfrm flipH="1">
            <a:off x="7434609" y="2171498"/>
            <a:ext cx="465914" cy="465914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6" name="Rectangle 16">
            <a:extLst>
              <a:ext uri="{FF2B5EF4-FFF2-40B4-BE49-F238E27FC236}">
                <a16:creationId xmlns:a16="http://schemas.microsoft.com/office/drawing/2014/main" id="{B8B2CF71-DDEA-4C49-BBDA-72C18537EE4D}"/>
              </a:ext>
            </a:extLst>
          </p:cNvPr>
          <p:cNvSpPr/>
          <p:nvPr/>
        </p:nvSpPr>
        <p:spPr>
          <a:xfrm rot="2700000">
            <a:off x="4367166" y="2067668"/>
            <a:ext cx="346394" cy="62102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7" name="Rectangle 9">
            <a:extLst>
              <a:ext uri="{FF2B5EF4-FFF2-40B4-BE49-F238E27FC236}">
                <a16:creationId xmlns:a16="http://schemas.microsoft.com/office/drawing/2014/main" id="{9F0BBBFC-465B-405B-8E32-D7C3746563F6}"/>
              </a:ext>
            </a:extLst>
          </p:cNvPr>
          <p:cNvSpPr/>
          <p:nvPr/>
        </p:nvSpPr>
        <p:spPr>
          <a:xfrm>
            <a:off x="4388230" y="5345611"/>
            <a:ext cx="429168" cy="40173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8" name="Oval 21">
            <a:extLst>
              <a:ext uri="{FF2B5EF4-FFF2-40B4-BE49-F238E27FC236}">
                <a16:creationId xmlns:a16="http://schemas.microsoft.com/office/drawing/2014/main" id="{35F28C13-DA19-42A9-8586-27C5B8D55BBA}"/>
              </a:ext>
            </a:extLst>
          </p:cNvPr>
          <p:cNvSpPr>
            <a:spLocks noChangeAspect="1"/>
          </p:cNvSpPr>
          <p:nvPr/>
        </p:nvSpPr>
        <p:spPr>
          <a:xfrm flipH="1">
            <a:off x="5848454" y="3733834"/>
            <a:ext cx="523345" cy="52771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19" name="Group 718">
            <a:extLst>
              <a:ext uri="{FF2B5EF4-FFF2-40B4-BE49-F238E27FC236}">
                <a16:creationId xmlns:a16="http://schemas.microsoft.com/office/drawing/2014/main" id="{F10EAE75-7C20-417E-B18A-7EF941B67D25}"/>
              </a:ext>
            </a:extLst>
          </p:cNvPr>
          <p:cNvGrpSpPr/>
          <p:nvPr/>
        </p:nvGrpSpPr>
        <p:grpSpPr>
          <a:xfrm>
            <a:off x="8710871" y="1851462"/>
            <a:ext cx="2767950" cy="1105986"/>
            <a:chOff x="491149" y="3343901"/>
            <a:chExt cx="2996743" cy="1105986"/>
          </a:xfrm>
        </p:grpSpPr>
        <p:sp>
          <p:nvSpPr>
            <p:cNvPr id="720" name="TextBox 719">
              <a:extLst>
                <a:ext uri="{FF2B5EF4-FFF2-40B4-BE49-F238E27FC236}">
                  <a16:creationId xmlns:a16="http://schemas.microsoft.com/office/drawing/2014/main" id="{776DFD07-89FD-4DEB-8BF6-C85542B8216A}"/>
                </a:ext>
              </a:extLst>
            </p:cNvPr>
            <p:cNvSpPr txBox="1"/>
            <p:nvPr/>
          </p:nvSpPr>
          <p:spPr>
            <a:xfrm>
              <a:off x="491149" y="3343901"/>
              <a:ext cx="29967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1" name="TextBox 720">
              <a:extLst>
                <a:ext uri="{FF2B5EF4-FFF2-40B4-BE49-F238E27FC236}">
                  <a16:creationId xmlns:a16="http://schemas.microsoft.com/office/drawing/2014/main" id="{15D07BAA-2E91-4AF5-9EEA-D97457F63442}"/>
                </a:ext>
              </a:extLst>
            </p:cNvPr>
            <p:cNvSpPr txBox="1"/>
            <p:nvPr/>
          </p:nvSpPr>
          <p:spPr>
            <a:xfrm>
              <a:off x="491149" y="3618890"/>
              <a:ext cx="29967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2" name="Group 721">
            <a:extLst>
              <a:ext uri="{FF2B5EF4-FFF2-40B4-BE49-F238E27FC236}">
                <a16:creationId xmlns:a16="http://schemas.microsoft.com/office/drawing/2014/main" id="{44A30A94-EEBB-4BB5-8C7A-CBDFC95F7226}"/>
              </a:ext>
            </a:extLst>
          </p:cNvPr>
          <p:cNvGrpSpPr/>
          <p:nvPr/>
        </p:nvGrpSpPr>
        <p:grpSpPr>
          <a:xfrm>
            <a:off x="8710871" y="4993487"/>
            <a:ext cx="2767950" cy="1105986"/>
            <a:chOff x="491149" y="3343901"/>
            <a:chExt cx="2996743" cy="1105986"/>
          </a:xfrm>
        </p:grpSpPr>
        <p:sp>
          <p:nvSpPr>
            <p:cNvPr id="723" name="TextBox 722">
              <a:extLst>
                <a:ext uri="{FF2B5EF4-FFF2-40B4-BE49-F238E27FC236}">
                  <a16:creationId xmlns:a16="http://schemas.microsoft.com/office/drawing/2014/main" id="{F66BF1F8-F8F5-4E60-8239-6ABF72D5BA0F}"/>
                </a:ext>
              </a:extLst>
            </p:cNvPr>
            <p:cNvSpPr txBox="1"/>
            <p:nvPr/>
          </p:nvSpPr>
          <p:spPr>
            <a:xfrm>
              <a:off x="491149" y="3343901"/>
              <a:ext cx="29967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4" name="TextBox 723">
              <a:extLst>
                <a:ext uri="{FF2B5EF4-FFF2-40B4-BE49-F238E27FC236}">
                  <a16:creationId xmlns:a16="http://schemas.microsoft.com/office/drawing/2014/main" id="{36EACA27-3954-4B09-9CAE-9EA173BDC829}"/>
                </a:ext>
              </a:extLst>
            </p:cNvPr>
            <p:cNvSpPr txBox="1"/>
            <p:nvPr/>
          </p:nvSpPr>
          <p:spPr>
            <a:xfrm>
              <a:off x="491149" y="3618890"/>
              <a:ext cx="29967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5" name="Group 724">
            <a:extLst>
              <a:ext uri="{FF2B5EF4-FFF2-40B4-BE49-F238E27FC236}">
                <a16:creationId xmlns:a16="http://schemas.microsoft.com/office/drawing/2014/main" id="{BEDFCDF4-725E-4F10-B96E-855F45842C3C}"/>
              </a:ext>
            </a:extLst>
          </p:cNvPr>
          <p:cNvGrpSpPr/>
          <p:nvPr/>
        </p:nvGrpSpPr>
        <p:grpSpPr>
          <a:xfrm>
            <a:off x="713179" y="1844502"/>
            <a:ext cx="2767950" cy="1105986"/>
            <a:chOff x="491149" y="3343901"/>
            <a:chExt cx="2996743" cy="1105986"/>
          </a:xfrm>
        </p:grpSpPr>
        <p:sp>
          <p:nvSpPr>
            <p:cNvPr id="726" name="TextBox 725">
              <a:extLst>
                <a:ext uri="{FF2B5EF4-FFF2-40B4-BE49-F238E27FC236}">
                  <a16:creationId xmlns:a16="http://schemas.microsoft.com/office/drawing/2014/main" id="{2D34F0E1-9C9B-4ED9-9C80-2F42E85CD3D6}"/>
                </a:ext>
              </a:extLst>
            </p:cNvPr>
            <p:cNvSpPr txBox="1"/>
            <p:nvPr/>
          </p:nvSpPr>
          <p:spPr>
            <a:xfrm>
              <a:off x="491149" y="3343901"/>
              <a:ext cx="29967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7" name="TextBox 726">
              <a:extLst>
                <a:ext uri="{FF2B5EF4-FFF2-40B4-BE49-F238E27FC236}">
                  <a16:creationId xmlns:a16="http://schemas.microsoft.com/office/drawing/2014/main" id="{A0597782-FBCB-453F-9395-DFDB51607238}"/>
                </a:ext>
              </a:extLst>
            </p:cNvPr>
            <p:cNvSpPr txBox="1"/>
            <p:nvPr/>
          </p:nvSpPr>
          <p:spPr>
            <a:xfrm>
              <a:off x="491149" y="3618890"/>
              <a:ext cx="29967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8" name="Group 727">
            <a:extLst>
              <a:ext uri="{FF2B5EF4-FFF2-40B4-BE49-F238E27FC236}">
                <a16:creationId xmlns:a16="http://schemas.microsoft.com/office/drawing/2014/main" id="{70DA74EB-DD03-419A-A8D6-423966DFCA45}"/>
              </a:ext>
            </a:extLst>
          </p:cNvPr>
          <p:cNvGrpSpPr/>
          <p:nvPr/>
        </p:nvGrpSpPr>
        <p:grpSpPr>
          <a:xfrm>
            <a:off x="713179" y="4986527"/>
            <a:ext cx="2767950" cy="1105986"/>
            <a:chOff x="491149" y="3343901"/>
            <a:chExt cx="2996743" cy="1105986"/>
          </a:xfrm>
        </p:grpSpPr>
        <p:sp>
          <p:nvSpPr>
            <p:cNvPr id="729" name="TextBox 728">
              <a:extLst>
                <a:ext uri="{FF2B5EF4-FFF2-40B4-BE49-F238E27FC236}">
                  <a16:creationId xmlns:a16="http://schemas.microsoft.com/office/drawing/2014/main" id="{DC479A5A-1C70-4E50-8535-10B47826FAC6}"/>
                </a:ext>
              </a:extLst>
            </p:cNvPr>
            <p:cNvSpPr txBox="1"/>
            <p:nvPr/>
          </p:nvSpPr>
          <p:spPr>
            <a:xfrm>
              <a:off x="491149" y="3343901"/>
              <a:ext cx="29967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0" name="TextBox 729">
              <a:extLst>
                <a:ext uri="{FF2B5EF4-FFF2-40B4-BE49-F238E27FC236}">
                  <a16:creationId xmlns:a16="http://schemas.microsoft.com/office/drawing/2014/main" id="{86CCB578-89F9-4F92-B6CC-A71CF9699BF0}"/>
                </a:ext>
              </a:extLst>
            </p:cNvPr>
            <p:cNvSpPr txBox="1"/>
            <p:nvPr/>
          </p:nvSpPr>
          <p:spPr>
            <a:xfrm>
              <a:off x="491149" y="3618890"/>
              <a:ext cx="29967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11221</TotalTime>
  <Words>128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30</cp:revision>
  <dcterms:created xsi:type="dcterms:W3CDTF">2018-02-18T19:39:47Z</dcterms:created>
  <dcterms:modified xsi:type="dcterms:W3CDTF">2021-04-15T02:57:00Z</dcterms:modified>
</cp:coreProperties>
</file>