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80" name="Rectangle 1479">
            <a:extLst>
              <a:ext uri="{FF2B5EF4-FFF2-40B4-BE49-F238E27FC236}">
                <a16:creationId xmlns:a16="http://schemas.microsoft.com/office/drawing/2014/main" id="{887CC112-DB62-4896-8B31-A9DBE892E662}"/>
              </a:ext>
            </a:extLst>
          </p:cNvPr>
          <p:cNvSpPr/>
          <p:nvPr/>
        </p:nvSpPr>
        <p:spPr>
          <a:xfrm>
            <a:off x="660774" y="3732857"/>
            <a:ext cx="2174091" cy="46587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1" name="Rectangle 1480">
            <a:extLst>
              <a:ext uri="{FF2B5EF4-FFF2-40B4-BE49-F238E27FC236}">
                <a16:creationId xmlns:a16="http://schemas.microsoft.com/office/drawing/2014/main" id="{851A9E0F-05BA-49F6-8EAD-75E7910F8B11}"/>
              </a:ext>
            </a:extLst>
          </p:cNvPr>
          <p:cNvSpPr/>
          <p:nvPr/>
        </p:nvSpPr>
        <p:spPr>
          <a:xfrm>
            <a:off x="2834865" y="3732857"/>
            <a:ext cx="2174091" cy="465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2" name="Rectangle 1481">
            <a:extLst>
              <a:ext uri="{FF2B5EF4-FFF2-40B4-BE49-F238E27FC236}">
                <a16:creationId xmlns:a16="http://schemas.microsoft.com/office/drawing/2014/main" id="{752F6D28-98C0-4F24-B696-FD6FD1AF5FDB}"/>
              </a:ext>
            </a:extLst>
          </p:cNvPr>
          <p:cNvSpPr/>
          <p:nvPr/>
        </p:nvSpPr>
        <p:spPr>
          <a:xfrm>
            <a:off x="5008955" y="3732857"/>
            <a:ext cx="2174091" cy="465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3" name="Rectangle 1482">
            <a:extLst>
              <a:ext uri="{FF2B5EF4-FFF2-40B4-BE49-F238E27FC236}">
                <a16:creationId xmlns:a16="http://schemas.microsoft.com/office/drawing/2014/main" id="{7ECBD17B-30D4-4123-839C-BD0A0DCB5DC0}"/>
              </a:ext>
            </a:extLst>
          </p:cNvPr>
          <p:cNvSpPr/>
          <p:nvPr/>
        </p:nvSpPr>
        <p:spPr>
          <a:xfrm>
            <a:off x="7183046" y="3732857"/>
            <a:ext cx="2174091" cy="465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4" name="Rectangle 1483">
            <a:extLst>
              <a:ext uri="{FF2B5EF4-FFF2-40B4-BE49-F238E27FC236}">
                <a16:creationId xmlns:a16="http://schemas.microsoft.com/office/drawing/2014/main" id="{01992DDF-FA12-4F5C-B72A-02513FF1EF57}"/>
              </a:ext>
            </a:extLst>
          </p:cNvPr>
          <p:cNvSpPr/>
          <p:nvPr/>
        </p:nvSpPr>
        <p:spPr>
          <a:xfrm>
            <a:off x="9357136" y="3732857"/>
            <a:ext cx="2174091" cy="465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5" name="TextBox 1484">
            <a:extLst>
              <a:ext uri="{FF2B5EF4-FFF2-40B4-BE49-F238E27FC236}">
                <a16:creationId xmlns:a16="http://schemas.microsoft.com/office/drawing/2014/main" id="{C8DE4F19-102E-44D1-9CBD-BE7FB23EB1D7}"/>
              </a:ext>
            </a:extLst>
          </p:cNvPr>
          <p:cNvSpPr txBox="1"/>
          <p:nvPr/>
        </p:nvSpPr>
        <p:spPr>
          <a:xfrm>
            <a:off x="1147241" y="3769069"/>
            <a:ext cx="1201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0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86" name="TextBox 1485">
            <a:extLst>
              <a:ext uri="{FF2B5EF4-FFF2-40B4-BE49-F238E27FC236}">
                <a16:creationId xmlns:a16="http://schemas.microsoft.com/office/drawing/2014/main" id="{4FF1FBC2-4334-4560-8E8C-B354603EBF14}"/>
              </a:ext>
            </a:extLst>
          </p:cNvPr>
          <p:cNvSpPr txBox="1"/>
          <p:nvPr/>
        </p:nvSpPr>
        <p:spPr>
          <a:xfrm>
            <a:off x="5495423" y="3769069"/>
            <a:ext cx="1201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0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87" name="TextBox 1486">
            <a:extLst>
              <a:ext uri="{FF2B5EF4-FFF2-40B4-BE49-F238E27FC236}">
                <a16:creationId xmlns:a16="http://schemas.microsoft.com/office/drawing/2014/main" id="{CA7C766A-32B6-45B1-970A-08C42548091D}"/>
              </a:ext>
            </a:extLst>
          </p:cNvPr>
          <p:cNvSpPr txBox="1"/>
          <p:nvPr/>
        </p:nvSpPr>
        <p:spPr>
          <a:xfrm>
            <a:off x="9843603" y="3769069"/>
            <a:ext cx="1201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0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88" name="TextBox 1487">
            <a:extLst>
              <a:ext uri="{FF2B5EF4-FFF2-40B4-BE49-F238E27FC236}">
                <a16:creationId xmlns:a16="http://schemas.microsoft.com/office/drawing/2014/main" id="{46A8BB92-7AA8-4805-9290-F502C75A96D5}"/>
              </a:ext>
            </a:extLst>
          </p:cNvPr>
          <p:cNvSpPr txBox="1"/>
          <p:nvPr/>
        </p:nvSpPr>
        <p:spPr>
          <a:xfrm>
            <a:off x="3321332" y="3769069"/>
            <a:ext cx="1201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0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89" name="TextBox 1488">
            <a:extLst>
              <a:ext uri="{FF2B5EF4-FFF2-40B4-BE49-F238E27FC236}">
                <a16:creationId xmlns:a16="http://schemas.microsoft.com/office/drawing/2014/main" id="{0DD24201-2410-45BD-9ED6-8756A0425637}"/>
              </a:ext>
            </a:extLst>
          </p:cNvPr>
          <p:cNvSpPr txBox="1"/>
          <p:nvPr/>
        </p:nvSpPr>
        <p:spPr>
          <a:xfrm>
            <a:off x="7669514" y="3769069"/>
            <a:ext cx="1201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spc="300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000" b="1" spc="3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90" name="Isosceles Triangle 1489">
            <a:extLst>
              <a:ext uri="{FF2B5EF4-FFF2-40B4-BE49-F238E27FC236}">
                <a16:creationId xmlns:a16="http://schemas.microsoft.com/office/drawing/2014/main" id="{5748A432-2B58-42B1-BC10-63E5F7B14989}"/>
              </a:ext>
            </a:extLst>
          </p:cNvPr>
          <p:cNvSpPr/>
          <p:nvPr/>
        </p:nvSpPr>
        <p:spPr>
          <a:xfrm rot="10800000">
            <a:off x="754625" y="4193712"/>
            <a:ext cx="273052" cy="235390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1" name="Isosceles Triangle 1490">
            <a:extLst>
              <a:ext uri="{FF2B5EF4-FFF2-40B4-BE49-F238E27FC236}">
                <a16:creationId xmlns:a16="http://schemas.microsoft.com/office/drawing/2014/main" id="{779EE976-40F4-4A58-8650-188B53F49C09}"/>
              </a:ext>
            </a:extLst>
          </p:cNvPr>
          <p:cNvSpPr/>
          <p:nvPr/>
        </p:nvSpPr>
        <p:spPr>
          <a:xfrm rot="10800000">
            <a:off x="5102805" y="4193712"/>
            <a:ext cx="273052" cy="23539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2" name="Isosceles Triangle 1491">
            <a:extLst>
              <a:ext uri="{FF2B5EF4-FFF2-40B4-BE49-F238E27FC236}">
                <a16:creationId xmlns:a16="http://schemas.microsoft.com/office/drawing/2014/main" id="{FF6C0805-6853-4B4C-94B7-8E33EDC9777C}"/>
              </a:ext>
            </a:extLst>
          </p:cNvPr>
          <p:cNvSpPr/>
          <p:nvPr/>
        </p:nvSpPr>
        <p:spPr>
          <a:xfrm rot="10800000">
            <a:off x="9450986" y="4193712"/>
            <a:ext cx="273052" cy="23539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3" name="Isosceles Triangle 1492">
            <a:extLst>
              <a:ext uri="{FF2B5EF4-FFF2-40B4-BE49-F238E27FC236}">
                <a16:creationId xmlns:a16="http://schemas.microsoft.com/office/drawing/2014/main" id="{961FD008-D2D7-438F-A35F-839E1B0EC48D}"/>
              </a:ext>
            </a:extLst>
          </p:cNvPr>
          <p:cNvSpPr/>
          <p:nvPr/>
        </p:nvSpPr>
        <p:spPr>
          <a:xfrm flipH="1">
            <a:off x="2928714" y="3497467"/>
            <a:ext cx="273052" cy="23539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4" name="Isosceles Triangle 1493">
            <a:extLst>
              <a:ext uri="{FF2B5EF4-FFF2-40B4-BE49-F238E27FC236}">
                <a16:creationId xmlns:a16="http://schemas.microsoft.com/office/drawing/2014/main" id="{4C7C54C1-1526-43F4-8AEF-ED40B96E6049}"/>
              </a:ext>
            </a:extLst>
          </p:cNvPr>
          <p:cNvSpPr/>
          <p:nvPr/>
        </p:nvSpPr>
        <p:spPr>
          <a:xfrm flipH="1">
            <a:off x="7276896" y="3497467"/>
            <a:ext cx="273052" cy="23539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95" name="Group 1494">
            <a:extLst>
              <a:ext uri="{FF2B5EF4-FFF2-40B4-BE49-F238E27FC236}">
                <a16:creationId xmlns:a16="http://schemas.microsoft.com/office/drawing/2014/main" id="{AB5F3259-5483-4628-BC53-DE7D16117ADE}"/>
              </a:ext>
            </a:extLst>
          </p:cNvPr>
          <p:cNvGrpSpPr/>
          <p:nvPr/>
        </p:nvGrpSpPr>
        <p:grpSpPr>
          <a:xfrm>
            <a:off x="851023" y="4459733"/>
            <a:ext cx="1770764" cy="1753773"/>
            <a:chOff x="851023" y="4402583"/>
            <a:chExt cx="1770764" cy="1753773"/>
          </a:xfrm>
        </p:grpSpPr>
        <p:sp>
          <p:nvSpPr>
            <p:cNvPr id="1496" name="L-Shape 1495">
              <a:extLst>
                <a:ext uri="{FF2B5EF4-FFF2-40B4-BE49-F238E27FC236}">
                  <a16:creationId xmlns:a16="http://schemas.microsoft.com/office/drawing/2014/main" id="{DAC9225C-6A97-4BE6-AEC6-540134658A13}"/>
                </a:ext>
              </a:extLst>
            </p:cNvPr>
            <p:cNvSpPr/>
            <p:nvPr/>
          </p:nvSpPr>
          <p:spPr>
            <a:xfrm>
              <a:off x="851023" y="4402583"/>
              <a:ext cx="1770764" cy="1753773"/>
            </a:xfrm>
            <a:prstGeom prst="corner">
              <a:avLst>
                <a:gd name="adj1" fmla="val 24844"/>
                <a:gd name="adj2" fmla="val 4753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97" name="Group 1496">
              <a:extLst>
                <a:ext uri="{FF2B5EF4-FFF2-40B4-BE49-F238E27FC236}">
                  <a16:creationId xmlns:a16="http://schemas.microsoft.com/office/drawing/2014/main" id="{2DD3DD0E-F1AE-4989-A133-2BC0E5B52CE0}"/>
                </a:ext>
              </a:extLst>
            </p:cNvPr>
            <p:cNvGrpSpPr/>
            <p:nvPr/>
          </p:nvGrpSpPr>
          <p:grpSpPr>
            <a:xfrm>
              <a:off x="1073153" y="4486723"/>
              <a:ext cx="1503369" cy="1604791"/>
              <a:chOff x="1951321" y="4442745"/>
              <a:chExt cx="2691170" cy="1604791"/>
            </a:xfrm>
          </p:grpSpPr>
          <p:sp>
            <p:nvSpPr>
              <p:cNvPr id="1498" name="TextBox 1497">
                <a:extLst>
                  <a:ext uri="{FF2B5EF4-FFF2-40B4-BE49-F238E27FC236}">
                    <a16:creationId xmlns:a16="http://schemas.microsoft.com/office/drawing/2014/main" id="{87BA08FC-DA3A-4A20-BE7D-0ABE9E32B8A2}"/>
                  </a:ext>
                </a:extLst>
              </p:cNvPr>
              <p:cNvSpPr txBox="1"/>
              <p:nvPr/>
            </p:nvSpPr>
            <p:spPr>
              <a:xfrm>
                <a:off x="1951321" y="4442745"/>
                <a:ext cx="269117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499" name="TextBox 1498">
                <a:extLst>
                  <a:ext uri="{FF2B5EF4-FFF2-40B4-BE49-F238E27FC236}">
                    <a16:creationId xmlns:a16="http://schemas.microsoft.com/office/drawing/2014/main" id="{A1A5134E-52BC-4E87-85FD-F1BA4C74025B}"/>
                  </a:ext>
                </a:extLst>
              </p:cNvPr>
              <p:cNvSpPr txBox="1"/>
              <p:nvPr/>
            </p:nvSpPr>
            <p:spPr>
              <a:xfrm>
                <a:off x="1951321" y="5739759"/>
                <a:ext cx="269117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500" name="Group 1499">
            <a:extLst>
              <a:ext uri="{FF2B5EF4-FFF2-40B4-BE49-F238E27FC236}">
                <a16:creationId xmlns:a16="http://schemas.microsoft.com/office/drawing/2014/main" id="{68BFADB5-FB2A-4411-8197-9E4173ED8D66}"/>
              </a:ext>
            </a:extLst>
          </p:cNvPr>
          <p:cNvGrpSpPr/>
          <p:nvPr/>
        </p:nvGrpSpPr>
        <p:grpSpPr>
          <a:xfrm>
            <a:off x="5201565" y="4459733"/>
            <a:ext cx="1770764" cy="1753773"/>
            <a:chOff x="851023" y="4402583"/>
            <a:chExt cx="1770764" cy="1753773"/>
          </a:xfrm>
        </p:grpSpPr>
        <p:sp>
          <p:nvSpPr>
            <p:cNvPr id="1501" name="L-Shape 1500">
              <a:extLst>
                <a:ext uri="{FF2B5EF4-FFF2-40B4-BE49-F238E27FC236}">
                  <a16:creationId xmlns:a16="http://schemas.microsoft.com/office/drawing/2014/main" id="{A7DB0153-FF03-4EF8-BBB8-3D547FC7A774}"/>
                </a:ext>
              </a:extLst>
            </p:cNvPr>
            <p:cNvSpPr/>
            <p:nvPr/>
          </p:nvSpPr>
          <p:spPr>
            <a:xfrm>
              <a:off x="851023" y="4402583"/>
              <a:ext cx="1770764" cy="1753773"/>
            </a:xfrm>
            <a:prstGeom prst="corner">
              <a:avLst>
                <a:gd name="adj1" fmla="val 24844"/>
                <a:gd name="adj2" fmla="val 475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02" name="Group 1501">
              <a:extLst>
                <a:ext uri="{FF2B5EF4-FFF2-40B4-BE49-F238E27FC236}">
                  <a16:creationId xmlns:a16="http://schemas.microsoft.com/office/drawing/2014/main" id="{E94C34A1-D118-4D77-958D-625C3232653F}"/>
                </a:ext>
              </a:extLst>
            </p:cNvPr>
            <p:cNvGrpSpPr/>
            <p:nvPr/>
          </p:nvGrpSpPr>
          <p:grpSpPr>
            <a:xfrm>
              <a:off x="1073153" y="4486723"/>
              <a:ext cx="1503369" cy="1604791"/>
              <a:chOff x="1951321" y="4442745"/>
              <a:chExt cx="2691170" cy="1604791"/>
            </a:xfrm>
          </p:grpSpPr>
          <p:sp>
            <p:nvSpPr>
              <p:cNvPr id="1503" name="TextBox 1502">
                <a:extLst>
                  <a:ext uri="{FF2B5EF4-FFF2-40B4-BE49-F238E27FC236}">
                    <a16:creationId xmlns:a16="http://schemas.microsoft.com/office/drawing/2014/main" id="{CD9D7BDF-4B21-4AA7-9899-8208EAE19521}"/>
                  </a:ext>
                </a:extLst>
              </p:cNvPr>
              <p:cNvSpPr txBox="1"/>
              <p:nvPr/>
            </p:nvSpPr>
            <p:spPr>
              <a:xfrm>
                <a:off x="1951321" y="4442745"/>
                <a:ext cx="269117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04" name="TextBox 1503">
                <a:extLst>
                  <a:ext uri="{FF2B5EF4-FFF2-40B4-BE49-F238E27FC236}">
                    <a16:creationId xmlns:a16="http://schemas.microsoft.com/office/drawing/2014/main" id="{1A49B0BD-6682-4C9B-8FDA-752B24BF99FC}"/>
                  </a:ext>
                </a:extLst>
              </p:cNvPr>
              <p:cNvSpPr txBox="1"/>
              <p:nvPr/>
            </p:nvSpPr>
            <p:spPr>
              <a:xfrm>
                <a:off x="1951321" y="5739759"/>
                <a:ext cx="269117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505" name="Group 1504">
            <a:extLst>
              <a:ext uri="{FF2B5EF4-FFF2-40B4-BE49-F238E27FC236}">
                <a16:creationId xmlns:a16="http://schemas.microsoft.com/office/drawing/2014/main" id="{AB2FC946-09EE-4980-96EB-3024408F128E}"/>
              </a:ext>
            </a:extLst>
          </p:cNvPr>
          <p:cNvGrpSpPr/>
          <p:nvPr/>
        </p:nvGrpSpPr>
        <p:grpSpPr>
          <a:xfrm>
            <a:off x="9549746" y="4459733"/>
            <a:ext cx="1770764" cy="1753773"/>
            <a:chOff x="851023" y="4402583"/>
            <a:chExt cx="1770764" cy="1753773"/>
          </a:xfrm>
        </p:grpSpPr>
        <p:sp>
          <p:nvSpPr>
            <p:cNvPr id="1506" name="L-Shape 1505">
              <a:extLst>
                <a:ext uri="{FF2B5EF4-FFF2-40B4-BE49-F238E27FC236}">
                  <a16:creationId xmlns:a16="http://schemas.microsoft.com/office/drawing/2014/main" id="{173A2A81-B81A-4DF0-AAF9-AEB66D7A335D}"/>
                </a:ext>
              </a:extLst>
            </p:cNvPr>
            <p:cNvSpPr/>
            <p:nvPr/>
          </p:nvSpPr>
          <p:spPr>
            <a:xfrm>
              <a:off x="851023" y="4402583"/>
              <a:ext cx="1770764" cy="1753773"/>
            </a:xfrm>
            <a:prstGeom prst="corner">
              <a:avLst>
                <a:gd name="adj1" fmla="val 24844"/>
                <a:gd name="adj2" fmla="val 475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07" name="Group 1506">
              <a:extLst>
                <a:ext uri="{FF2B5EF4-FFF2-40B4-BE49-F238E27FC236}">
                  <a16:creationId xmlns:a16="http://schemas.microsoft.com/office/drawing/2014/main" id="{9B812EA3-4B93-4C8A-830E-6642233C41C0}"/>
                </a:ext>
              </a:extLst>
            </p:cNvPr>
            <p:cNvGrpSpPr/>
            <p:nvPr/>
          </p:nvGrpSpPr>
          <p:grpSpPr>
            <a:xfrm>
              <a:off x="1073153" y="4486723"/>
              <a:ext cx="1503369" cy="1604791"/>
              <a:chOff x="1951321" y="4442745"/>
              <a:chExt cx="2691170" cy="1604791"/>
            </a:xfrm>
          </p:grpSpPr>
          <p:sp>
            <p:nvSpPr>
              <p:cNvPr id="1508" name="TextBox 1507">
                <a:extLst>
                  <a:ext uri="{FF2B5EF4-FFF2-40B4-BE49-F238E27FC236}">
                    <a16:creationId xmlns:a16="http://schemas.microsoft.com/office/drawing/2014/main" id="{6735C076-BAE8-4C9C-83D4-7DDAFE3D70D3}"/>
                  </a:ext>
                </a:extLst>
              </p:cNvPr>
              <p:cNvSpPr txBox="1"/>
              <p:nvPr/>
            </p:nvSpPr>
            <p:spPr>
              <a:xfrm>
                <a:off x="1951321" y="4442745"/>
                <a:ext cx="269117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09" name="TextBox 1508">
                <a:extLst>
                  <a:ext uri="{FF2B5EF4-FFF2-40B4-BE49-F238E27FC236}">
                    <a16:creationId xmlns:a16="http://schemas.microsoft.com/office/drawing/2014/main" id="{63B600D1-5B33-4667-AE7B-40D1BFB8C673}"/>
                  </a:ext>
                </a:extLst>
              </p:cNvPr>
              <p:cNvSpPr txBox="1"/>
              <p:nvPr/>
            </p:nvSpPr>
            <p:spPr>
              <a:xfrm>
                <a:off x="1951321" y="5739759"/>
                <a:ext cx="269117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510" name="Group 1509">
            <a:extLst>
              <a:ext uri="{FF2B5EF4-FFF2-40B4-BE49-F238E27FC236}">
                <a16:creationId xmlns:a16="http://schemas.microsoft.com/office/drawing/2014/main" id="{F0F129B5-3821-4F38-ADCB-22D1D27A442C}"/>
              </a:ext>
            </a:extLst>
          </p:cNvPr>
          <p:cNvGrpSpPr/>
          <p:nvPr/>
        </p:nvGrpSpPr>
        <p:grpSpPr>
          <a:xfrm flipV="1">
            <a:off x="3027475" y="1711107"/>
            <a:ext cx="1770764" cy="1753773"/>
            <a:chOff x="851023" y="4402583"/>
            <a:chExt cx="1770764" cy="1753773"/>
          </a:xfrm>
        </p:grpSpPr>
        <p:sp>
          <p:nvSpPr>
            <p:cNvPr id="1511" name="L-Shape 1510">
              <a:extLst>
                <a:ext uri="{FF2B5EF4-FFF2-40B4-BE49-F238E27FC236}">
                  <a16:creationId xmlns:a16="http://schemas.microsoft.com/office/drawing/2014/main" id="{29A41C22-7554-4F35-B04B-7A1CD19DC3F2}"/>
                </a:ext>
              </a:extLst>
            </p:cNvPr>
            <p:cNvSpPr/>
            <p:nvPr/>
          </p:nvSpPr>
          <p:spPr>
            <a:xfrm>
              <a:off x="851023" y="4402583"/>
              <a:ext cx="1770764" cy="1753773"/>
            </a:xfrm>
            <a:prstGeom prst="corner">
              <a:avLst>
                <a:gd name="adj1" fmla="val 24844"/>
                <a:gd name="adj2" fmla="val 475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2" name="Group 1511">
              <a:extLst>
                <a:ext uri="{FF2B5EF4-FFF2-40B4-BE49-F238E27FC236}">
                  <a16:creationId xmlns:a16="http://schemas.microsoft.com/office/drawing/2014/main" id="{AE4EAB2C-81A2-4D3B-8270-00BAD2C2C5AD}"/>
                </a:ext>
              </a:extLst>
            </p:cNvPr>
            <p:cNvGrpSpPr/>
            <p:nvPr/>
          </p:nvGrpSpPr>
          <p:grpSpPr>
            <a:xfrm>
              <a:off x="1073153" y="4486723"/>
              <a:ext cx="1503369" cy="1604791"/>
              <a:chOff x="1951321" y="4442745"/>
              <a:chExt cx="2691170" cy="1604791"/>
            </a:xfrm>
          </p:grpSpPr>
          <p:sp>
            <p:nvSpPr>
              <p:cNvPr id="1513" name="TextBox 1512">
                <a:extLst>
                  <a:ext uri="{FF2B5EF4-FFF2-40B4-BE49-F238E27FC236}">
                    <a16:creationId xmlns:a16="http://schemas.microsoft.com/office/drawing/2014/main" id="{26C7E4DB-15E6-4F40-A0B8-0EECD14CB9C0}"/>
                  </a:ext>
                </a:extLst>
              </p:cNvPr>
              <p:cNvSpPr txBox="1"/>
              <p:nvPr/>
            </p:nvSpPr>
            <p:spPr>
              <a:xfrm flipV="1">
                <a:off x="1951321" y="4442745"/>
                <a:ext cx="269117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14" name="TextBox 1513">
                <a:extLst>
                  <a:ext uri="{FF2B5EF4-FFF2-40B4-BE49-F238E27FC236}">
                    <a16:creationId xmlns:a16="http://schemas.microsoft.com/office/drawing/2014/main" id="{59EFCEA6-66F8-4D9C-9412-FC61624A87E7}"/>
                  </a:ext>
                </a:extLst>
              </p:cNvPr>
              <p:cNvSpPr txBox="1"/>
              <p:nvPr/>
            </p:nvSpPr>
            <p:spPr>
              <a:xfrm flipV="1">
                <a:off x="1951321" y="5739759"/>
                <a:ext cx="269117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515" name="Group 1514">
            <a:extLst>
              <a:ext uri="{FF2B5EF4-FFF2-40B4-BE49-F238E27FC236}">
                <a16:creationId xmlns:a16="http://schemas.microsoft.com/office/drawing/2014/main" id="{5D5870EC-6EB6-44D9-B49A-4FA417AD4130}"/>
              </a:ext>
            </a:extLst>
          </p:cNvPr>
          <p:cNvGrpSpPr/>
          <p:nvPr/>
        </p:nvGrpSpPr>
        <p:grpSpPr>
          <a:xfrm flipV="1">
            <a:off x="7384709" y="1711107"/>
            <a:ext cx="1770764" cy="1753773"/>
            <a:chOff x="851023" y="4402583"/>
            <a:chExt cx="1770764" cy="1753773"/>
          </a:xfrm>
        </p:grpSpPr>
        <p:sp>
          <p:nvSpPr>
            <p:cNvPr id="1516" name="L-Shape 1515">
              <a:extLst>
                <a:ext uri="{FF2B5EF4-FFF2-40B4-BE49-F238E27FC236}">
                  <a16:creationId xmlns:a16="http://schemas.microsoft.com/office/drawing/2014/main" id="{4BFE32A6-E026-4A30-9A8C-D836313BC9F8}"/>
                </a:ext>
              </a:extLst>
            </p:cNvPr>
            <p:cNvSpPr/>
            <p:nvPr/>
          </p:nvSpPr>
          <p:spPr>
            <a:xfrm>
              <a:off x="851023" y="4402583"/>
              <a:ext cx="1770764" cy="1753773"/>
            </a:xfrm>
            <a:prstGeom prst="corner">
              <a:avLst>
                <a:gd name="adj1" fmla="val 24844"/>
                <a:gd name="adj2" fmla="val 475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17" name="Group 1516">
              <a:extLst>
                <a:ext uri="{FF2B5EF4-FFF2-40B4-BE49-F238E27FC236}">
                  <a16:creationId xmlns:a16="http://schemas.microsoft.com/office/drawing/2014/main" id="{6CDA9B7D-B9C6-4485-B08D-89866024FACC}"/>
                </a:ext>
              </a:extLst>
            </p:cNvPr>
            <p:cNvGrpSpPr/>
            <p:nvPr/>
          </p:nvGrpSpPr>
          <p:grpSpPr>
            <a:xfrm>
              <a:off x="1073153" y="4486723"/>
              <a:ext cx="1503369" cy="1604791"/>
              <a:chOff x="1951321" y="4442745"/>
              <a:chExt cx="2691170" cy="1604791"/>
            </a:xfrm>
          </p:grpSpPr>
          <p:sp>
            <p:nvSpPr>
              <p:cNvPr id="1518" name="TextBox 1517">
                <a:extLst>
                  <a:ext uri="{FF2B5EF4-FFF2-40B4-BE49-F238E27FC236}">
                    <a16:creationId xmlns:a16="http://schemas.microsoft.com/office/drawing/2014/main" id="{A5149626-2AC6-4732-910D-1740738230A2}"/>
                  </a:ext>
                </a:extLst>
              </p:cNvPr>
              <p:cNvSpPr txBox="1"/>
              <p:nvPr/>
            </p:nvSpPr>
            <p:spPr>
              <a:xfrm flipV="1">
                <a:off x="1951321" y="4442745"/>
                <a:ext cx="269117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519" name="TextBox 1518">
                <a:extLst>
                  <a:ext uri="{FF2B5EF4-FFF2-40B4-BE49-F238E27FC236}">
                    <a16:creationId xmlns:a16="http://schemas.microsoft.com/office/drawing/2014/main" id="{2E1F3D1A-6D2A-4081-B915-D367FFE66B7A}"/>
                  </a:ext>
                </a:extLst>
              </p:cNvPr>
              <p:cNvSpPr txBox="1"/>
              <p:nvPr/>
            </p:nvSpPr>
            <p:spPr>
              <a:xfrm flipV="1">
                <a:off x="1951321" y="5739759"/>
                <a:ext cx="2691170" cy="307777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bg1"/>
                    </a:solidFill>
                    <a:cs typeface="Arial" pitchFamily="34" charset="0"/>
                  </a:rPr>
                  <a:t>Your Text  Here</a:t>
                </a:r>
                <a:endParaRPr lang="ko-KR" altLang="en-US" sz="14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42</cp:revision>
  <dcterms:created xsi:type="dcterms:W3CDTF">2018-02-18T19:39:47Z</dcterms:created>
  <dcterms:modified xsi:type="dcterms:W3CDTF">2021-04-13T03:13:56Z</dcterms:modified>
</cp:coreProperties>
</file>