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54" name="Group 953">
            <a:extLst>
              <a:ext uri="{FF2B5EF4-FFF2-40B4-BE49-F238E27FC236}">
                <a16:creationId xmlns:a16="http://schemas.microsoft.com/office/drawing/2014/main" id="{F5FF5F30-D2B5-4270-9D09-78AFD4CF7162}"/>
              </a:ext>
            </a:extLst>
          </p:cNvPr>
          <p:cNvGrpSpPr/>
          <p:nvPr/>
        </p:nvGrpSpPr>
        <p:grpSpPr>
          <a:xfrm>
            <a:off x="1051375" y="1567398"/>
            <a:ext cx="1423994" cy="4729316"/>
            <a:chOff x="1706695" y="1521538"/>
            <a:chExt cx="1452264" cy="4823205"/>
          </a:xfrm>
        </p:grpSpPr>
        <p:grpSp>
          <p:nvGrpSpPr>
            <p:cNvPr id="955" name="Group 954">
              <a:extLst>
                <a:ext uri="{FF2B5EF4-FFF2-40B4-BE49-F238E27FC236}">
                  <a16:creationId xmlns:a16="http://schemas.microsoft.com/office/drawing/2014/main" id="{F3E7BDD1-CB27-4DAA-BC99-B74BD6A33133}"/>
                </a:ext>
              </a:extLst>
            </p:cNvPr>
            <p:cNvGrpSpPr/>
            <p:nvPr/>
          </p:nvGrpSpPr>
          <p:grpSpPr>
            <a:xfrm>
              <a:off x="1706695" y="1521538"/>
              <a:ext cx="1452264" cy="4823205"/>
              <a:chOff x="1706695" y="1521538"/>
              <a:chExt cx="1452264" cy="4823205"/>
            </a:xfrm>
          </p:grpSpPr>
          <p:sp>
            <p:nvSpPr>
              <p:cNvPr id="958" name="Freeform: Shape 957">
                <a:extLst>
                  <a:ext uri="{FF2B5EF4-FFF2-40B4-BE49-F238E27FC236}">
                    <a16:creationId xmlns:a16="http://schemas.microsoft.com/office/drawing/2014/main" id="{FBBEBA4B-D23E-4656-9F97-A15FE3CB90B4}"/>
                  </a:ext>
                </a:extLst>
              </p:cNvPr>
              <p:cNvSpPr/>
              <p:nvPr/>
            </p:nvSpPr>
            <p:spPr>
              <a:xfrm>
                <a:off x="1706695" y="1521538"/>
                <a:ext cx="1452264" cy="4823205"/>
              </a:xfrm>
              <a:custGeom>
                <a:avLst/>
                <a:gdLst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429892 w 1452264"/>
                  <a:gd name="connsiteY3" fmla="*/ 560222 h 4823205"/>
                  <a:gd name="connsiteX4" fmla="*/ 432699 w 1452264"/>
                  <a:gd name="connsiteY4" fmla="*/ 562690 h 4823205"/>
                  <a:gd name="connsiteX5" fmla="*/ 534661 w 1452264"/>
                  <a:gd name="connsiteY5" fmla="*/ 671365 h 4823205"/>
                  <a:gd name="connsiteX6" fmla="*/ 629248 w 1452264"/>
                  <a:gd name="connsiteY6" fmla="*/ 718627 h 4823205"/>
                  <a:gd name="connsiteX7" fmla="*/ 661932 w 1452264"/>
                  <a:gd name="connsiteY7" fmla="*/ 780988 h 4823205"/>
                  <a:gd name="connsiteX8" fmla="*/ 725278 w 1452264"/>
                  <a:gd name="connsiteY8" fmla="*/ 780988 h 4823205"/>
                  <a:gd name="connsiteX9" fmla="*/ 724404 w 1452264"/>
                  <a:gd name="connsiteY9" fmla="*/ 718517 h 4823205"/>
                  <a:gd name="connsiteX10" fmla="*/ 747999 w 1452264"/>
                  <a:gd name="connsiteY10" fmla="*/ 681078 h 4823205"/>
                  <a:gd name="connsiteX11" fmla="*/ 753555 w 1452264"/>
                  <a:gd name="connsiteY11" fmla="*/ 623540 h 4823205"/>
                  <a:gd name="connsiteX12" fmla="*/ 788278 w 1452264"/>
                  <a:gd name="connsiteY12" fmla="*/ 700476 h 4823205"/>
                  <a:gd name="connsiteX13" fmla="*/ 1057385 w 1452264"/>
                  <a:gd name="connsiteY13" fmla="*/ 779463 h 4823205"/>
                  <a:gd name="connsiteX14" fmla="*/ 1140456 w 1452264"/>
                  <a:gd name="connsiteY14" fmla="*/ 815650 h 4823205"/>
                  <a:gd name="connsiteX15" fmla="*/ 1184548 w 1452264"/>
                  <a:gd name="connsiteY15" fmla="*/ 952388 h 4823205"/>
                  <a:gd name="connsiteX16" fmla="*/ 1214714 w 1452264"/>
                  <a:gd name="connsiteY16" fmla="*/ 989885 h 4823205"/>
                  <a:gd name="connsiteX17" fmla="*/ 1213534 w 1452264"/>
                  <a:gd name="connsiteY17" fmla="*/ 1046479 h 4823205"/>
                  <a:gd name="connsiteX18" fmla="*/ 1232827 w 1452264"/>
                  <a:gd name="connsiteY18" fmla="*/ 1068938 h 4823205"/>
                  <a:gd name="connsiteX19" fmla="*/ 1228039 w 1452264"/>
                  <a:gd name="connsiteY19" fmla="*/ 1092881 h 4823205"/>
                  <a:gd name="connsiteX20" fmla="*/ 1255752 w 1452264"/>
                  <a:gd name="connsiteY20" fmla="*/ 1107329 h 4823205"/>
                  <a:gd name="connsiteX21" fmla="*/ 1253415 w 1452264"/>
                  <a:gd name="connsiteY21" fmla="*/ 1153993 h 4823205"/>
                  <a:gd name="connsiteX22" fmla="*/ 1374725 w 1452264"/>
                  <a:gd name="connsiteY22" fmla="*/ 1335473 h 4823205"/>
                  <a:gd name="connsiteX23" fmla="*/ 1426173 w 1452264"/>
                  <a:gd name="connsiteY23" fmla="*/ 1365811 h 4823205"/>
                  <a:gd name="connsiteX24" fmla="*/ 1451897 w 1452264"/>
                  <a:gd name="connsiteY24" fmla="*/ 1515078 h 4823205"/>
                  <a:gd name="connsiteX25" fmla="*/ 1298780 w 1452264"/>
                  <a:gd name="connsiteY25" fmla="*/ 1661637 h 4823205"/>
                  <a:gd name="connsiteX26" fmla="*/ 1155447 w 1452264"/>
                  <a:gd name="connsiteY26" fmla="*/ 1663492 h 4823205"/>
                  <a:gd name="connsiteX27" fmla="*/ 1118480 w 1452264"/>
                  <a:gd name="connsiteY27" fmla="*/ 1640728 h 4823205"/>
                  <a:gd name="connsiteX28" fmla="*/ 1111335 w 1452264"/>
                  <a:gd name="connsiteY28" fmla="*/ 1695576 h 4823205"/>
                  <a:gd name="connsiteX29" fmla="*/ 1122090 w 1452264"/>
                  <a:gd name="connsiteY29" fmla="*/ 1824178 h 4823205"/>
                  <a:gd name="connsiteX30" fmla="*/ 1352018 w 1452264"/>
                  <a:gd name="connsiteY30" fmla="*/ 2541990 h 4823205"/>
                  <a:gd name="connsiteX31" fmla="*/ 1320699 w 1452264"/>
                  <a:gd name="connsiteY31" fmla="*/ 2577701 h 4823205"/>
                  <a:gd name="connsiteX32" fmla="*/ 1311995 w 1452264"/>
                  <a:gd name="connsiteY32" fmla="*/ 2579205 h 4823205"/>
                  <a:gd name="connsiteX33" fmla="*/ 1311995 w 1452264"/>
                  <a:gd name="connsiteY33" fmla="*/ 4058767 h 4823205"/>
                  <a:gd name="connsiteX34" fmla="*/ 1116989 w 1452264"/>
                  <a:gd name="connsiteY34" fmla="*/ 4253773 h 4823205"/>
                  <a:gd name="connsiteX35" fmla="*/ 1101160 w 1452264"/>
                  <a:gd name="connsiteY35" fmla="*/ 4253773 h 4823205"/>
                  <a:gd name="connsiteX36" fmla="*/ 1100136 w 1452264"/>
                  <a:gd name="connsiteY36" fmla="*/ 4270222 h 4823205"/>
                  <a:gd name="connsiteX37" fmla="*/ 1089308 w 1452264"/>
                  <a:gd name="connsiteY37" fmla="*/ 4302884 h 4823205"/>
                  <a:gd name="connsiteX38" fmla="*/ 1115642 w 1452264"/>
                  <a:gd name="connsiteY38" fmla="*/ 4368867 h 4823205"/>
                  <a:gd name="connsiteX39" fmla="*/ 1101724 w 1452264"/>
                  <a:gd name="connsiteY39" fmla="*/ 4455758 h 4823205"/>
                  <a:gd name="connsiteX40" fmla="*/ 1424694 w 1452264"/>
                  <a:gd name="connsiteY40" fmla="*/ 4699909 h 4823205"/>
                  <a:gd name="connsiteX41" fmla="*/ 1436128 w 1452264"/>
                  <a:gd name="connsiteY41" fmla="*/ 4801438 h 4823205"/>
                  <a:gd name="connsiteX42" fmla="*/ 1150447 w 1452264"/>
                  <a:gd name="connsiteY42" fmla="*/ 4794769 h 4823205"/>
                  <a:gd name="connsiteX43" fmla="*/ 852688 w 1452264"/>
                  <a:gd name="connsiteY43" fmla="*/ 4682606 h 4823205"/>
                  <a:gd name="connsiteX44" fmla="*/ 846159 w 1452264"/>
                  <a:gd name="connsiteY44" fmla="*/ 4554122 h 4823205"/>
                  <a:gd name="connsiteX45" fmla="*/ 834045 w 1452264"/>
                  <a:gd name="connsiteY45" fmla="*/ 4496590 h 4823205"/>
                  <a:gd name="connsiteX46" fmla="*/ 855617 w 1452264"/>
                  <a:gd name="connsiteY46" fmla="*/ 4358249 h 4823205"/>
                  <a:gd name="connsiteX47" fmla="*/ 828484 w 1452264"/>
                  <a:gd name="connsiteY47" fmla="*/ 4288694 h 4823205"/>
                  <a:gd name="connsiteX48" fmla="*/ 821430 w 1452264"/>
                  <a:gd name="connsiteY48" fmla="*/ 4253773 h 4823205"/>
                  <a:gd name="connsiteX49" fmla="*/ 473682 w 1452264"/>
                  <a:gd name="connsiteY49" fmla="*/ 4253773 h 4823205"/>
                  <a:gd name="connsiteX50" fmla="*/ 475170 w 1452264"/>
                  <a:gd name="connsiteY50" fmla="*/ 4264707 h 4823205"/>
                  <a:gd name="connsiteX51" fmla="*/ 479133 w 1452264"/>
                  <a:gd name="connsiteY51" fmla="*/ 4388672 h 4823205"/>
                  <a:gd name="connsiteX52" fmla="*/ 450044 w 1452264"/>
                  <a:gd name="connsiteY52" fmla="*/ 4573437 h 4823205"/>
                  <a:gd name="connsiteX53" fmla="*/ 622022 w 1452264"/>
                  <a:gd name="connsiteY53" fmla="*/ 4745669 h 4823205"/>
                  <a:gd name="connsiteX54" fmla="*/ 417599 w 1452264"/>
                  <a:gd name="connsiteY54" fmla="*/ 4817381 h 4823205"/>
                  <a:gd name="connsiteX55" fmla="*/ 215772 w 1452264"/>
                  <a:gd name="connsiteY55" fmla="*/ 4675439 h 4823205"/>
                  <a:gd name="connsiteX56" fmla="*/ 257311 w 1452264"/>
                  <a:gd name="connsiteY56" fmla="*/ 4553722 h 4823205"/>
                  <a:gd name="connsiteX57" fmla="*/ 209430 w 1452264"/>
                  <a:gd name="connsiteY57" fmla="*/ 4405033 h 4823205"/>
                  <a:gd name="connsiteX58" fmla="*/ 221594 w 1452264"/>
                  <a:gd name="connsiteY58" fmla="*/ 4253770 h 4823205"/>
                  <a:gd name="connsiteX59" fmla="*/ 227107 w 1452264"/>
                  <a:gd name="connsiteY59" fmla="*/ 4215541 h 4823205"/>
                  <a:gd name="connsiteX60" fmla="*/ 199099 w 1452264"/>
                  <a:gd name="connsiteY60" fmla="*/ 4196657 h 4823205"/>
                  <a:gd name="connsiteX61" fmla="*/ 141983 w 1452264"/>
                  <a:gd name="connsiteY61" fmla="*/ 4058767 h 4823205"/>
                  <a:gd name="connsiteX62" fmla="*/ 141983 w 1452264"/>
                  <a:gd name="connsiteY62" fmla="*/ 2558422 h 4823205"/>
                  <a:gd name="connsiteX63" fmla="*/ 138440 w 1452264"/>
                  <a:gd name="connsiteY63" fmla="*/ 2545626 h 4823205"/>
                  <a:gd name="connsiteX64" fmla="*/ 209958 w 1452264"/>
                  <a:gd name="connsiteY64" fmla="*/ 1909483 h 4823205"/>
                  <a:gd name="connsiteX65" fmla="*/ 218313 w 1452264"/>
                  <a:gd name="connsiteY65" fmla="*/ 1851243 h 4823205"/>
                  <a:gd name="connsiteX66" fmla="*/ 218313 w 1452264"/>
                  <a:gd name="connsiteY66" fmla="*/ 1835088 h 4823205"/>
                  <a:gd name="connsiteX67" fmla="*/ 195640 w 1452264"/>
                  <a:gd name="connsiteY67" fmla="*/ 1802722 h 4823205"/>
                  <a:gd name="connsiteX68" fmla="*/ 218313 w 1452264"/>
                  <a:gd name="connsiteY68" fmla="*/ 1695787 h 4823205"/>
                  <a:gd name="connsiteX69" fmla="*/ 162481 w 1452264"/>
                  <a:gd name="connsiteY69" fmla="*/ 1585902 h 4823205"/>
                  <a:gd name="connsiteX70" fmla="*/ 134537 w 1452264"/>
                  <a:gd name="connsiteY70" fmla="*/ 1514532 h 4823205"/>
                  <a:gd name="connsiteX71" fmla="*/ 142193 w 1452264"/>
                  <a:gd name="connsiteY71" fmla="*/ 1441045 h 4823205"/>
                  <a:gd name="connsiteX72" fmla="*/ 117580 w 1452264"/>
                  <a:gd name="connsiteY72" fmla="*/ 1424719 h 4823205"/>
                  <a:gd name="connsiteX73" fmla="*/ 94262 w 1452264"/>
                  <a:gd name="connsiteY73" fmla="*/ 1317009 h 4823205"/>
                  <a:gd name="connsiteX74" fmla="*/ 24747 w 1452264"/>
                  <a:gd name="connsiteY74" fmla="*/ 1153622 h 4823205"/>
                  <a:gd name="connsiteX75" fmla="*/ 4228 w 1452264"/>
                  <a:gd name="connsiteY75" fmla="*/ 993508 h 4823205"/>
                  <a:gd name="connsiteX76" fmla="*/ 37077 w 1452264"/>
                  <a:gd name="connsiteY76" fmla="*/ 792428 h 4823205"/>
                  <a:gd name="connsiteX77" fmla="*/ 295196 w 1452264"/>
                  <a:gd name="connsiteY77" fmla="*/ 679240 h 4823205"/>
                  <a:gd name="connsiteX78" fmla="*/ 429892 w 1452264"/>
                  <a:gd name="connsiteY78" fmla="*/ 560222 h 4823205"/>
                  <a:gd name="connsiteX79" fmla="*/ 586627 w 1452264"/>
                  <a:gd name="connsiteY79" fmla="*/ 0 h 4823205"/>
                  <a:gd name="connsiteX80" fmla="*/ 842017 w 1452264"/>
                  <a:gd name="connsiteY80" fmla="*/ 252852 h 4823205"/>
                  <a:gd name="connsiteX81" fmla="*/ 854462 w 1452264"/>
                  <a:gd name="connsiteY81" fmla="*/ 375490 h 4823205"/>
                  <a:gd name="connsiteX82" fmla="*/ 818444 w 1452264"/>
                  <a:gd name="connsiteY82" fmla="*/ 404104 h 4823205"/>
                  <a:gd name="connsiteX83" fmla="*/ 756701 w 1452264"/>
                  <a:gd name="connsiteY83" fmla="*/ 561140 h 4823205"/>
                  <a:gd name="connsiteX84" fmla="*/ 749460 w 1452264"/>
                  <a:gd name="connsiteY84" fmla="*/ 608589 h 4823205"/>
                  <a:gd name="connsiteX85" fmla="*/ 733130 w 1452264"/>
                  <a:gd name="connsiteY85" fmla="*/ 660187 h 4823205"/>
                  <a:gd name="connsiteX86" fmla="*/ 705714 w 1452264"/>
                  <a:gd name="connsiteY86" fmla="*/ 687345 h 4823205"/>
                  <a:gd name="connsiteX87" fmla="*/ 673967 w 1452264"/>
                  <a:gd name="connsiteY87" fmla="*/ 687345 h 4823205"/>
                  <a:gd name="connsiteX88" fmla="*/ 641591 w 1452264"/>
                  <a:gd name="connsiteY88" fmla="*/ 671076 h 4823205"/>
                  <a:gd name="connsiteX89" fmla="*/ 514845 w 1452264"/>
                  <a:gd name="connsiteY89" fmla="*/ 616468 h 4823205"/>
                  <a:gd name="connsiteX90" fmla="*/ 448661 w 1452264"/>
                  <a:gd name="connsiteY90" fmla="*/ 543657 h 4823205"/>
                  <a:gd name="connsiteX91" fmla="*/ 403644 w 1452264"/>
                  <a:gd name="connsiteY91" fmla="*/ 422306 h 4823205"/>
                  <a:gd name="connsiteX92" fmla="*/ 376278 w 1452264"/>
                  <a:gd name="connsiteY92" fmla="*/ 441448 h 4823205"/>
                  <a:gd name="connsiteX93" fmla="*/ 324182 w 1452264"/>
                  <a:gd name="connsiteY93" fmla="*/ 316277 h 4823205"/>
                  <a:gd name="connsiteX94" fmla="*/ 356291 w 1452264"/>
                  <a:gd name="connsiteY94" fmla="*/ 286332 h 4823205"/>
                  <a:gd name="connsiteX95" fmla="*/ 586627 w 1452264"/>
                  <a:gd name="connsiteY95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52018 w 1452264"/>
                  <a:gd name="connsiteY31" fmla="*/ 2541990 h 4823205"/>
                  <a:gd name="connsiteX32" fmla="*/ 1311995 w 1452264"/>
                  <a:gd name="connsiteY32" fmla="*/ 2579205 h 4823205"/>
                  <a:gd name="connsiteX33" fmla="*/ 1311995 w 1452264"/>
                  <a:gd name="connsiteY33" fmla="*/ 4058767 h 4823205"/>
                  <a:gd name="connsiteX34" fmla="*/ 1116989 w 1452264"/>
                  <a:gd name="connsiteY34" fmla="*/ 4253773 h 4823205"/>
                  <a:gd name="connsiteX35" fmla="*/ 1101160 w 1452264"/>
                  <a:gd name="connsiteY35" fmla="*/ 4253773 h 4823205"/>
                  <a:gd name="connsiteX36" fmla="*/ 1100136 w 1452264"/>
                  <a:gd name="connsiteY36" fmla="*/ 4270222 h 4823205"/>
                  <a:gd name="connsiteX37" fmla="*/ 1089308 w 1452264"/>
                  <a:gd name="connsiteY37" fmla="*/ 4302884 h 4823205"/>
                  <a:gd name="connsiteX38" fmla="*/ 1115642 w 1452264"/>
                  <a:gd name="connsiteY38" fmla="*/ 4368867 h 4823205"/>
                  <a:gd name="connsiteX39" fmla="*/ 1101724 w 1452264"/>
                  <a:gd name="connsiteY39" fmla="*/ 4455758 h 4823205"/>
                  <a:gd name="connsiteX40" fmla="*/ 1424694 w 1452264"/>
                  <a:gd name="connsiteY40" fmla="*/ 4699909 h 4823205"/>
                  <a:gd name="connsiteX41" fmla="*/ 1436128 w 1452264"/>
                  <a:gd name="connsiteY41" fmla="*/ 4801438 h 4823205"/>
                  <a:gd name="connsiteX42" fmla="*/ 1150447 w 1452264"/>
                  <a:gd name="connsiteY42" fmla="*/ 4794769 h 4823205"/>
                  <a:gd name="connsiteX43" fmla="*/ 852688 w 1452264"/>
                  <a:gd name="connsiteY43" fmla="*/ 4682606 h 4823205"/>
                  <a:gd name="connsiteX44" fmla="*/ 846159 w 1452264"/>
                  <a:gd name="connsiteY44" fmla="*/ 4554122 h 4823205"/>
                  <a:gd name="connsiteX45" fmla="*/ 834045 w 1452264"/>
                  <a:gd name="connsiteY45" fmla="*/ 4496590 h 4823205"/>
                  <a:gd name="connsiteX46" fmla="*/ 855617 w 1452264"/>
                  <a:gd name="connsiteY46" fmla="*/ 4358249 h 4823205"/>
                  <a:gd name="connsiteX47" fmla="*/ 828484 w 1452264"/>
                  <a:gd name="connsiteY47" fmla="*/ 4288694 h 4823205"/>
                  <a:gd name="connsiteX48" fmla="*/ 821430 w 1452264"/>
                  <a:gd name="connsiteY48" fmla="*/ 4253773 h 4823205"/>
                  <a:gd name="connsiteX49" fmla="*/ 473682 w 1452264"/>
                  <a:gd name="connsiteY49" fmla="*/ 4253773 h 4823205"/>
                  <a:gd name="connsiteX50" fmla="*/ 475170 w 1452264"/>
                  <a:gd name="connsiteY50" fmla="*/ 4264707 h 4823205"/>
                  <a:gd name="connsiteX51" fmla="*/ 479133 w 1452264"/>
                  <a:gd name="connsiteY51" fmla="*/ 4388672 h 4823205"/>
                  <a:gd name="connsiteX52" fmla="*/ 450044 w 1452264"/>
                  <a:gd name="connsiteY52" fmla="*/ 4573437 h 4823205"/>
                  <a:gd name="connsiteX53" fmla="*/ 622022 w 1452264"/>
                  <a:gd name="connsiteY53" fmla="*/ 4745669 h 4823205"/>
                  <a:gd name="connsiteX54" fmla="*/ 417599 w 1452264"/>
                  <a:gd name="connsiteY54" fmla="*/ 4817381 h 4823205"/>
                  <a:gd name="connsiteX55" fmla="*/ 215772 w 1452264"/>
                  <a:gd name="connsiteY55" fmla="*/ 4675439 h 4823205"/>
                  <a:gd name="connsiteX56" fmla="*/ 257311 w 1452264"/>
                  <a:gd name="connsiteY56" fmla="*/ 4553722 h 4823205"/>
                  <a:gd name="connsiteX57" fmla="*/ 209430 w 1452264"/>
                  <a:gd name="connsiteY57" fmla="*/ 4405033 h 4823205"/>
                  <a:gd name="connsiteX58" fmla="*/ 221594 w 1452264"/>
                  <a:gd name="connsiteY58" fmla="*/ 4253770 h 4823205"/>
                  <a:gd name="connsiteX59" fmla="*/ 227107 w 1452264"/>
                  <a:gd name="connsiteY59" fmla="*/ 4215541 h 4823205"/>
                  <a:gd name="connsiteX60" fmla="*/ 199099 w 1452264"/>
                  <a:gd name="connsiteY60" fmla="*/ 4196657 h 4823205"/>
                  <a:gd name="connsiteX61" fmla="*/ 141983 w 1452264"/>
                  <a:gd name="connsiteY61" fmla="*/ 4058767 h 4823205"/>
                  <a:gd name="connsiteX62" fmla="*/ 141983 w 1452264"/>
                  <a:gd name="connsiteY62" fmla="*/ 2558422 h 4823205"/>
                  <a:gd name="connsiteX63" fmla="*/ 138440 w 1452264"/>
                  <a:gd name="connsiteY63" fmla="*/ 2545626 h 4823205"/>
                  <a:gd name="connsiteX64" fmla="*/ 209958 w 1452264"/>
                  <a:gd name="connsiteY64" fmla="*/ 1909483 h 4823205"/>
                  <a:gd name="connsiteX65" fmla="*/ 218313 w 1452264"/>
                  <a:gd name="connsiteY65" fmla="*/ 1851243 h 4823205"/>
                  <a:gd name="connsiteX66" fmla="*/ 218313 w 1452264"/>
                  <a:gd name="connsiteY66" fmla="*/ 1835088 h 4823205"/>
                  <a:gd name="connsiteX67" fmla="*/ 195640 w 1452264"/>
                  <a:gd name="connsiteY67" fmla="*/ 1802722 h 4823205"/>
                  <a:gd name="connsiteX68" fmla="*/ 218313 w 1452264"/>
                  <a:gd name="connsiteY68" fmla="*/ 1695787 h 4823205"/>
                  <a:gd name="connsiteX69" fmla="*/ 162481 w 1452264"/>
                  <a:gd name="connsiteY69" fmla="*/ 1585902 h 4823205"/>
                  <a:gd name="connsiteX70" fmla="*/ 134537 w 1452264"/>
                  <a:gd name="connsiteY70" fmla="*/ 1514532 h 4823205"/>
                  <a:gd name="connsiteX71" fmla="*/ 142193 w 1452264"/>
                  <a:gd name="connsiteY71" fmla="*/ 1441045 h 4823205"/>
                  <a:gd name="connsiteX72" fmla="*/ 117580 w 1452264"/>
                  <a:gd name="connsiteY72" fmla="*/ 1424719 h 4823205"/>
                  <a:gd name="connsiteX73" fmla="*/ 94262 w 1452264"/>
                  <a:gd name="connsiteY73" fmla="*/ 1317009 h 4823205"/>
                  <a:gd name="connsiteX74" fmla="*/ 24747 w 1452264"/>
                  <a:gd name="connsiteY74" fmla="*/ 1153622 h 4823205"/>
                  <a:gd name="connsiteX75" fmla="*/ 4228 w 1452264"/>
                  <a:gd name="connsiteY75" fmla="*/ 993508 h 4823205"/>
                  <a:gd name="connsiteX76" fmla="*/ 37077 w 1452264"/>
                  <a:gd name="connsiteY76" fmla="*/ 792428 h 4823205"/>
                  <a:gd name="connsiteX77" fmla="*/ 295196 w 1452264"/>
                  <a:gd name="connsiteY77" fmla="*/ 679240 h 4823205"/>
                  <a:gd name="connsiteX78" fmla="*/ 429892 w 1452264"/>
                  <a:gd name="connsiteY78" fmla="*/ 560222 h 4823205"/>
                  <a:gd name="connsiteX79" fmla="*/ 586627 w 1452264"/>
                  <a:gd name="connsiteY79" fmla="*/ 0 h 4823205"/>
                  <a:gd name="connsiteX80" fmla="*/ 842017 w 1452264"/>
                  <a:gd name="connsiteY80" fmla="*/ 252852 h 4823205"/>
                  <a:gd name="connsiteX81" fmla="*/ 854462 w 1452264"/>
                  <a:gd name="connsiteY81" fmla="*/ 375490 h 4823205"/>
                  <a:gd name="connsiteX82" fmla="*/ 818444 w 1452264"/>
                  <a:gd name="connsiteY82" fmla="*/ 404104 h 4823205"/>
                  <a:gd name="connsiteX83" fmla="*/ 756701 w 1452264"/>
                  <a:gd name="connsiteY83" fmla="*/ 561140 h 4823205"/>
                  <a:gd name="connsiteX84" fmla="*/ 749460 w 1452264"/>
                  <a:gd name="connsiteY84" fmla="*/ 608589 h 4823205"/>
                  <a:gd name="connsiteX85" fmla="*/ 733130 w 1452264"/>
                  <a:gd name="connsiteY85" fmla="*/ 660187 h 4823205"/>
                  <a:gd name="connsiteX86" fmla="*/ 705714 w 1452264"/>
                  <a:gd name="connsiteY86" fmla="*/ 687345 h 4823205"/>
                  <a:gd name="connsiteX87" fmla="*/ 673967 w 1452264"/>
                  <a:gd name="connsiteY87" fmla="*/ 687345 h 4823205"/>
                  <a:gd name="connsiteX88" fmla="*/ 641591 w 1452264"/>
                  <a:gd name="connsiteY88" fmla="*/ 671076 h 4823205"/>
                  <a:gd name="connsiteX89" fmla="*/ 514845 w 1452264"/>
                  <a:gd name="connsiteY89" fmla="*/ 616468 h 4823205"/>
                  <a:gd name="connsiteX90" fmla="*/ 448661 w 1452264"/>
                  <a:gd name="connsiteY90" fmla="*/ 543657 h 4823205"/>
                  <a:gd name="connsiteX91" fmla="*/ 403644 w 1452264"/>
                  <a:gd name="connsiteY91" fmla="*/ 422306 h 4823205"/>
                  <a:gd name="connsiteX92" fmla="*/ 376278 w 1452264"/>
                  <a:gd name="connsiteY92" fmla="*/ 441448 h 4823205"/>
                  <a:gd name="connsiteX93" fmla="*/ 324182 w 1452264"/>
                  <a:gd name="connsiteY93" fmla="*/ 316277 h 4823205"/>
                  <a:gd name="connsiteX94" fmla="*/ 356291 w 1452264"/>
                  <a:gd name="connsiteY94" fmla="*/ 286332 h 4823205"/>
                  <a:gd name="connsiteX95" fmla="*/ 586627 w 1452264"/>
                  <a:gd name="connsiteY95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52018 w 1452264"/>
                  <a:gd name="connsiteY31" fmla="*/ 2541990 h 4823205"/>
                  <a:gd name="connsiteX32" fmla="*/ 1311995 w 1452264"/>
                  <a:gd name="connsiteY32" fmla="*/ 4058767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1995 w 1452264"/>
                  <a:gd name="connsiteY32" fmla="*/ 4058767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1995 w 1452264"/>
                  <a:gd name="connsiteY32" fmla="*/ 4058767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1995 w 1452264"/>
                  <a:gd name="connsiteY32" fmla="*/ 4058767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1995 w 1452264"/>
                  <a:gd name="connsiteY32" fmla="*/ 4058767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05041 w 1452264"/>
                  <a:gd name="connsiteY32" fmla="*/ 4117873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05041 w 1452264"/>
                  <a:gd name="connsiteY32" fmla="*/ 4117873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320727 w 1452264"/>
                  <a:gd name="connsiteY31" fmla="*/ 2548944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41983 w 1452264"/>
                  <a:gd name="connsiteY60" fmla="*/ 4058767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10692 w 1452264"/>
                  <a:gd name="connsiteY60" fmla="*/ 4079628 h 4823205"/>
                  <a:gd name="connsiteX61" fmla="*/ 141983 w 1452264"/>
                  <a:gd name="connsiteY61" fmla="*/ 2558422 h 4823205"/>
                  <a:gd name="connsiteX62" fmla="*/ 138440 w 1452264"/>
                  <a:gd name="connsiteY62" fmla="*/ 2545626 h 4823205"/>
                  <a:gd name="connsiteX63" fmla="*/ 209958 w 1452264"/>
                  <a:gd name="connsiteY63" fmla="*/ 1909483 h 4823205"/>
                  <a:gd name="connsiteX64" fmla="*/ 218313 w 1452264"/>
                  <a:gd name="connsiteY64" fmla="*/ 1851243 h 4823205"/>
                  <a:gd name="connsiteX65" fmla="*/ 218313 w 1452264"/>
                  <a:gd name="connsiteY65" fmla="*/ 1835088 h 4823205"/>
                  <a:gd name="connsiteX66" fmla="*/ 195640 w 1452264"/>
                  <a:gd name="connsiteY66" fmla="*/ 1802722 h 4823205"/>
                  <a:gd name="connsiteX67" fmla="*/ 218313 w 1452264"/>
                  <a:gd name="connsiteY67" fmla="*/ 1695787 h 4823205"/>
                  <a:gd name="connsiteX68" fmla="*/ 162481 w 1452264"/>
                  <a:gd name="connsiteY68" fmla="*/ 1585902 h 4823205"/>
                  <a:gd name="connsiteX69" fmla="*/ 134537 w 1452264"/>
                  <a:gd name="connsiteY69" fmla="*/ 1514532 h 4823205"/>
                  <a:gd name="connsiteX70" fmla="*/ 142193 w 1452264"/>
                  <a:gd name="connsiteY70" fmla="*/ 1441045 h 4823205"/>
                  <a:gd name="connsiteX71" fmla="*/ 117580 w 1452264"/>
                  <a:gd name="connsiteY71" fmla="*/ 1424719 h 4823205"/>
                  <a:gd name="connsiteX72" fmla="*/ 94262 w 1452264"/>
                  <a:gd name="connsiteY72" fmla="*/ 1317009 h 4823205"/>
                  <a:gd name="connsiteX73" fmla="*/ 24747 w 1452264"/>
                  <a:gd name="connsiteY73" fmla="*/ 1153622 h 4823205"/>
                  <a:gd name="connsiteX74" fmla="*/ 4228 w 1452264"/>
                  <a:gd name="connsiteY74" fmla="*/ 993508 h 4823205"/>
                  <a:gd name="connsiteX75" fmla="*/ 37077 w 1452264"/>
                  <a:gd name="connsiteY75" fmla="*/ 792428 h 4823205"/>
                  <a:gd name="connsiteX76" fmla="*/ 295196 w 1452264"/>
                  <a:gd name="connsiteY76" fmla="*/ 679240 h 4823205"/>
                  <a:gd name="connsiteX77" fmla="*/ 429892 w 1452264"/>
                  <a:gd name="connsiteY77" fmla="*/ 560222 h 4823205"/>
                  <a:gd name="connsiteX78" fmla="*/ 586627 w 1452264"/>
                  <a:gd name="connsiteY78" fmla="*/ 0 h 4823205"/>
                  <a:gd name="connsiteX79" fmla="*/ 842017 w 1452264"/>
                  <a:gd name="connsiteY79" fmla="*/ 252852 h 4823205"/>
                  <a:gd name="connsiteX80" fmla="*/ 854462 w 1452264"/>
                  <a:gd name="connsiteY80" fmla="*/ 375490 h 4823205"/>
                  <a:gd name="connsiteX81" fmla="*/ 818444 w 1452264"/>
                  <a:gd name="connsiteY81" fmla="*/ 404104 h 4823205"/>
                  <a:gd name="connsiteX82" fmla="*/ 756701 w 1452264"/>
                  <a:gd name="connsiteY82" fmla="*/ 561140 h 4823205"/>
                  <a:gd name="connsiteX83" fmla="*/ 749460 w 1452264"/>
                  <a:gd name="connsiteY83" fmla="*/ 608589 h 4823205"/>
                  <a:gd name="connsiteX84" fmla="*/ 733130 w 1452264"/>
                  <a:gd name="connsiteY84" fmla="*/ 660187 h 4823205"/>
                  <a:gd name="connsiteX85" fmla="*/ 705714 w 1452264"/>
                  <a:gd name="connsiteY85" fmla="*/ 687345 h 4823205"/>
                  <a:gd name="connsiteX86" fmla="*/ 673967 w 1452264"/>
                  <a:gd name="connsiteY86" fmla="*/ 687345 h 4823205"/>
                  <a:gd name="connsiteX87" fmla="*/ 641591 w 1452264"/>
                  <a:gd name="connsiteY87" fmla="*/ 671076 h 4823205"/>
                  <a:gd name="connsiteX88" fmla="*/ 514845 w 1452264"/>
                  <a:gd name="connsiteY88" fmla="*/ 616468 h 4823205"/>
                  <a:gd name="connsiteX89" fmla="*/ 448661 w 1452264"/>
                  <a:gd name="connsiteY89" fmla="*/ 543657 h 4823205"/>
                  <a:gd name="connsiteX90" fmla="*/ 403644 w 1452264"/>
                  <a:gd name="connsiteY90" fmla="*/ 422306 h 4823205"/>
                  <a:gd name="connsiteX91" fmla="*/ 376278 w 1452264"/>
                  <a:gd name="connsiteY91" fmla="*/ 441448 h 4823205"/>
                  <a:gd name="connsiteX92" fmla="*/ 324182 w 1452264"/>
                  <a:gd name="connsiteY92" fmla="*/ 316277 h 4823205"/>
                  <a:gd name="connsiteX93" fmla="*/ 356291 w 1452264"/>
                  <a:gd name="connsiteY93" fmla="*/ 286332 h 4823205"/>
                  <a:gd name="connsiteX94" fmla="*/ 586627 w 1452264"/>
                  <a:gd name="connsiteY94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10692 w 1452264"/>
                  <a:gd name="connsiteY60" fmla="*/ 4079628 h 4823205"/>
                  <a:gd name="connsiteX61" fmla="*/ 138440 w 1452264"/>
                  <a:gd name="connsiteY61" fmla="*/ 2545626 h 4823205"/>
                  <a:gd name="connsiteX62" fmla="*/ 209958 w 1452264"/>
                  <a:gd name="connsiteY62" fmla="*/ 1909483 h 4823205"/>
                  <a:gd name="connsiteX63" fmla="*/ 218313 w 1452264"/>
                  <a:gd name="connsiteY63" fmla="*/ 1851243 h 4823205"/>
                  <a:gd name="connsiteX64" fmla="*/ 218313 w 1452264"/>
                  <a:gd name="connsiteY64" fmla="*/ 1835088 h 4823205"/>
                  <a:gd name="connsiteX65" fmla="*/ 195640 w 1452264"/>
                  <a:gd name="connsiteY65" fmla="*/ 1802722 h 4823205"/>
                  <a:gd name="connsiteX66" fmla="*/ 218313 w 1452264"/>
                  <a:gd name="connsiteY66" fmla="*/ 1695787 h 4823205"/>
                  <a:gd name="connsiteX67" fmla="*/ 162481 w 1452264"/>
                  <a:gd name="connsiteY67" fmla="*/ 1585902 h 4823205"/>
                  <a:gd name="connsiteX68" fmla="*/ 134537 w 1452264"/>
                  <a:gd name="connsiteY68" fmla="*/ 1514532 h 4823205"/>
                  <a:gd name="connsiteX69" fmla="*/ 142193 w 1452264"/>
                  <a:gd name="connsiteY69" fmla="*/ 1441045 h 4823205"/>
                  <a:gd name="connsiteX70" fmla="*/ 117580 w 1452264"/>
                  <a:gd name="connsiteY70" fmla="*/ 1424719 h 4823205"/>
                  <a:gd name="connsiteX71" fmla="*/ 94262 w 1452264"/>
                  <a:gd name="connsiteY71" fmla="*/ 1317009 h 4823205"/>
                  <a:gd name="connsiteX72" fmla="*/ 24747 w 1452264"/>
                  <a:gd name="connsiteY72" fmla="*/ 1153622 h 4823205"/>
                  <a:gd name="connsiteX73" fmla="*/ 4228 w 1452264"/>
                  <a:gd name="connsiteY73" fmla="*/ 993508 h 4823205"/>
                  <a:gd name="connsiteX74" fmla="*/ 37077 w 1452264"/>
                  <a:gd name="connsiteY74" fmla="*/ 792428 h 4823205"/>
                  <a:gd name="connsiteX75" fmla="*/ 295196 w 1452264"/>
                  <a:gd name="connsiteY75" fmla="*/ 679240 h 4823205"/>
                  <a:gd name="connsiteX76" fmla="*/ 429892 w 1452264"/>
                  <a:gd name="connsiteY76" fmla="*/ 560222 h 4823205"/>
                  <a:gd name="connsiteX77" fmla="*/ 586627 w 1452264"/>
                  <a:gd name="connsiteY77" fmla="*/ 0 h 4823205"/>
                  <a:gd name="connsiteX78" fmla="*/ 842017 w 1452264"/>
                  <a:gd name="connsiteY78" fmla="*/ 252852 h 4823205"/>
                  <a:gd name="connsiteX79" fmla="*/ 854462 w 1452264"/>
                  <a:gd name="connsiteY79" fmla="*/ 375490 h 4823205"/>
                  <a:gd name="connsiteX80" fmla="*/ 818444 w 1452264"/>
                  <a:gd name="connsiteY80" fmla="*/ 404104 h 4823205"/>
                  <a:gd name="connsiteX81" fmla="*/ 756701 w 1452264"/>
                  <a:gd name="connsiteY81" fmla="*/ 561140 h 4823205"/>
                  <a:gd name="connsiteX82" fmla="*/ 749460 w 1452264"/>
                  <a:gd name="connsiteY82" fmla="*/ 608589 h 4823205"/>
                  <a:gd name="connsiteX83" fmla="*/ 733130 w 1452264"/>
                  <a:gd name="connsiteY83" fmla="*/ 660187 h 4823205"/>
                  <a:gd name="connsiteX84" fmla="*/ 705714 w 1452264"/>
                  <a:gd name="connsiteY84" fmla="*/ 687345 h 4823205"/>
                  <a:gd name="connsiteX85" fmla="*/ 673967 w 1452264"/>
                  <a:gd name="connsiteY85" fmla="*/ 687345 h 4823205"/>
                  <a:gd name="connsiteX86" fmla="*/ 641591 w 1452264"/>
                  <a:gd name="connsiteY86" fmla="*/ 671076 h 4823205"/>
                  <a:gd name="connsiteX87" fmla="*/ 514845 w 1452264"/>
                  <a:gd name="connsiteY87" fmla="*/ 616468 h 4823205"/>
                  <a:gd name="connsiteX88" fmla="*/ 448661 w 1452264"/>
                  <a:gd name="connsiteY88" fmla="*/ 543657 h 4823205"/>
                  <a:gd name="connsiteX89" fmla="*/ 403644 w 1452264"/>
                  <a:gd name="connsiteY89" fmla="*/ 422306 h 4823205"/>
                  <a:gd name="connsiteX90" fmla="*/ 376278 w 1452264"/>
                  <a:gd name="connsiteY90" fmla="*/ 441448 h 4823205"/>
                  <a:gd name="connsiteX91" fmla="*/ 324182 w 1452264"/>
                  <a:gd name="connsiteY91" fmla="*/ 316277 h 4823205"/>
                  <a:gd name="connsiteX92" fmla="*/ 356291 w 1452264"/>
                  <a:gd name="connsiteY92" fmla="*/ 286332 h 4823205"/>
                  <a:gd name="connsiteX93" fmla="*/ 586627 w 1452264"/>
                  <a:gd name="connsiteY93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5170 w 1452264"/>
                  <a:gd name="connsiteY49" fmla="*/ 4264707 h 4823205"/>
                  <a:gd name="connsiteX50" fmla="*/ 479133 w 1452264"/>
                  <a:gd name="connsiteY50" fmla="*/ 4388672 h 4823205"/>
                  <a:gd name="connsiteX51" fmla="*/ 450044 w 1452264"/>
                  <a:gd name="connsiteY51" fmla="*/ 4573437 h 4823205"/>
                  <a:gd name="connsiteX52" fmla="*/ 622022 w 1452264"/>
                  <a:gd name="connsiteY52" fmla="*/ 4745669 h 4823205"/>
                  <a:gd name="connsiteX53" fmla="*/ 417599 w 1452264"/>
                  <a:gd name="connsiteY53" fmla="*/ 4817381 h 4823205"/>
                  <a:gd name="connsiteX54" fmla="*/ 215772 w 1452264"/>
                  <a:gd name="connsiteY54" fmla="*/ 4675439 h 4823205"/>
                  <a:gd name="connsiteX55" fmla="*/ 257311 w 1452264"/>
                  <a:gd name="connsiteY55" fmla="*/ 4553722 h 4823205"/>
                  <a:gd name="connsiteX56" fmla="*/ 209430 w 1452264"/>
                  <a:gd name="connsiteY56" fmla="*/ 4405033 h 4823205"/>
                  <a:gd name="connsiteX57" fmla="*/ 221594 w 1452264"/>
                  <a:gd name="connsiteY57" fmla="*/ 4253770 h 4823205"/>
                  <a:gd name="connsiteX58" fmla="*/ 227107 w 1452264"/>
                  <a:gd name="connsiteY58" fmla="*/ 4215541 h 4823205"/>
                  <a:gd name="connsiteX59" fmla="*/ 199099 w 1452264"/>
                  <a:gd name="connsiteY59" fmla="*/ 4196657 h 4823205"/>
                  <a:gd name="connsiteX60" fmla="*/ 110692 w 1452264"/>
                  <a:gd name="connsiteY60" fmla="*/ 4079628 h 4823205"/>
                  <a:gd name="connsiteX61" fmla="*/ 138440 w 1452264"/>
                  <a:gd name="connsiteY61" fmla="*/ 2545626 h 4823205"/>
                  <a:gd name="connsiteX62" fmla="*/ 209958 w 1452264"/>
                  <a:gd name="connsiteY62" fmla="*/ 1909483 h 4823205"/>
                  <a:gd name="connsiteX63" fmla="*/ 218313 w 1452264"/>
                  <a:gd name="connsiteY63" fmla="*/ 1851243 h 4823205"/>
                  <a:gd name="connsiteX64" fmla="*/ 218313 w 1452264"/>
                  <a:gd name="connsiteY64" fmla="*/ 1835088 h 4823205"/>
                  <a:gd name="connsiteX65" fmla="*/ 195640 w 1452264"/>
                  <a:gd name="connsiteY65" fmla="*/ 1802722 h 4823205"/>
                  <a:gd name="connsiteX66" fmla="*/ 218313 w 1452264"/>
                  <a:gd name="connsiteY66" fmla="*/ 1695787 h 4823205"/>
                  <a:gd name="connsiteX67" fmla="*/ 162481 w 1452264"/>
                  <a:gd name="connsiteY67" fmla="*/ 1585902 h 4823205"/>
                  <a:gd name="connsiteX68" fmla="*/ 134537 w 1452264"/>
                  <a:gd name="connsiteY68" fmla="*/ 1514532 h 4823205"/>
                  <a:gd name="connsiteX69" fmla="*/ 142193 w 1452264"/>
                  <a:gd name="connsiteY69" fmla="*/ 1441045 h 4823205"/>
                  <a:gd name="connsiteX70" fmla="*/ 117580 w 1452264"/>
                  <a:gd name="connsiteY70" fmla="*/ 1424719 h 4823205"/>
                  <a:gd name="connsiteX71" fmla="*/ 94262 w 1452264"/>
                  <a:gd name="connsiteY71" fmla="*/ 1317009 h 4823205"/>
                  <a:gd name="connsiteX72" fmla="*/ 24747 w 1452264"/>
                  <a:gd name="connsiteY72" fmla="*/ 1153622 h 4823205"/>
                  <a:gd name="connsiteX73" fmla="*/ 4228 w 1452264"/>
                  <a:gd name="connsiteY73" fmla="*/ 993508 h 4823205"/>
                  <a:gd name="connsiteX74" fmla="*/ 37077 w 1452264"/>
                  <a:gd name="connsiteY74" fmla="*/ 792428 h 4823205"/>
                  <a:gd name="connsiteX75" fmla="*/ 295196 w 1452264"/>
                  <a:gd name="connsiteY75" fmla="*/ 679240 h 4823205"/>
                  <a:gd name="connsiteX76" fmla="*/ 429892 w 1452264"/>
                  <a:gd name="connsiteY76" fmla="*/ 560222 h 4823205"/>
                  <a:gd name="connsiteX77" fmla="*/ 586627 w 1452264"/>
                  <a:gd name="connsiteY77" fmla="*/ 0 h 4823205"/>
                  <a:gd name="connsiteX78" fmla="*/ 842017 w 1452264"/>
                  <a:gd name="connsiteY78" fmla="*/ 252852 h 4823205"/>
                  <a:gd name="connsiteX79" fmla="*/ 854462 w 1452264"/>
                  <a:gd name="connsiteY79" fmla="*/ 375490 h 4823205"/>
                  <a:gd name="connsiteX80" fmla="*/ 818444 w 1452264"/>
                  <a:gd name="connsiteY80" fmla="*/ 404104 h 4823205"/>
                  <a:gd name="connsiteX81" fmla="*/ 756701 w 1452264"/>
                  <a:gd name="connsiteY81" fmla="*/ 561140 h 4823205"/>
                  <a:gd name="connsiteX82" fmla="*/ 749460 w 1452264"/>
                  <a:gd name="connsiteY82" fmla="*/ 608589 h 4823205"/>
                  <a:gd name="connsiteX83" fmla="*/ 733130 w 1452264"/>
                  <a:gd name="connsiteY83" fmla="*/ 660187 h 4823205"/>
                  <a:gd name="connsiteX84" fmla="*/ 705714 w 1452264"/>
                  <a:gd name="connsiteY84" fmla="*/ 687345 h 4823205"/>
                  <a:gd name="connsiteX85" fmla="*/ 673967 w 1452264"/>
                  <a:gd name="connsiteY85" fmla="*/ 687345 h 4823205"/>
                  <a:gd name="connsiteX86" fmla="*/ 641591 w 1452264"/>
                  <a:gd name="connsiteY86" fmla="*/ 671076 h 4823205"/>
                  <a:gd name="connsiteX87" fmla="*/ 514845 w 1452264"/>
                  <a:gd name="connsiteY87" fmla="*/ 616468 h 4823205"/>
                  <a:gd name="connsiteX88" fmla="*/ 448661 w 1452264"/>
                  <a:gd name="connsiteY88" fmla="*/ 543657 h 4823205"/>
                  <a:gd name="connsiteX89" fmla="*/ 403644 w 1452264"/>
                  <a:gd name="connsiteY89" fmla="*/ 422306 h 4823205"/>
                  <a:gd name="connsiteX90" fmla="*/ 376278 w 1452264"/>
                  <a:gd name="connsiteY90" fmla="*/ 441448 h 4823205"/>
                  <a:gd name="connsiteX91" fmla="*/ 324182 w 1452264"/>
                  <a:gd name="connsiteY91" fmla="*/ 316277 h 4823205"/>
                  <a:gd name="connsiteX92" fmla="*/ 356291 w 1452264"/>
                  <a:gd name="connsiteY92" fmla="*/ 286332 h 4823205"/>
                  <a:gd name="connsiteX93" fmla="*/ 586627 w 1452264"/>
                  <a:gd name="connsiteY93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473682 w 1452264"/>
                  <a:gd name="connsiteY48" fmla="*/ 4253773 h 4823205"/>
                  <a:gd name="connsiteX49" fmla="*/ 479133 w 1452264"/>
                  <a:gd name="connsiteY49" fmla="*/ 4388672 h 4823205"/>
                  <a:gd name="connsiteX50" fmla="*/ 450044 w 1452264"/>
                  <a:gd name="connsiteY50" fmla="*/ 4573437 h 4823205"/>
                  <a:gd name="connsiteX51" fmla="*/ 622022 w 1452264"/>
                  <a:gd name="connsiteY51" fmla="*/ 4745669 h 4823205"/>
                  <a:gd name="connsiteX52" fmla="*/ 417599 w 1452264"/>
                  <a:gd name="connsiteY52" fmla="*/ 4817381 h 4823205"/>
                  <a:gd name="connsiteX53" fmla="*/ 215772 w 1452264"/>
                  <a:gd name="connsiteY53" fmla="*/ 4675439 h 4823205"/>
                  <a:gd name="connsiteX54" fmla="*/ 257311 w 1452264"/>
                  <a:gd name="connsiteY54" fmla="*/ 4553722 h 4823205"/>
                  <a:gd name="connsiteX55" fmla="*/ 209430 w 1452264"/>
                  <a:gd name="connsiteY55" fmla="*/ 4405033 h 4823205"/>
                  <a:gd name="connsiteX56" fmla="*/ 221594 w 1452264"/>
                  <a:gd name="connsiteY56" fmla="*/ 4253770 h 4823205"/>
                  <a:gd name="connsiteX57" fmla="*/ 227107 w 1452264"/>
                  <a:gd name="connsiteY57" fmla="*/ 4215541 h 4823205"/>
                  <a:gd name="connsiteX58" fmla="*/ 199099 w 1452264"/>
                  <a:gd name="connsiteY58" fmla="*/ 4196657 h 4823205"/>
                  <a:gd name="connsiteX59" fmla="*/ 110692 w 1452264"/>
                  <a:gd name="connsiteY59" fmla="*/ 4079628 h 4823205"/>
                  <a:gd name="connsiteX60" fmla="*/ 138440 w 1452264"/>
                  <a:gd name="connsiteY60" fmla="*/ 2545626 h 4823205"/>
                  <a:gd name="connsiteX61" fmla="*/ 209958 w 1452264"/>
                  <a:gd name="connsiteY61" fmla="*/ 1909483 h 4823205"/>
                  <a:gd name="connsiteX62" fmla="*/ 218313 w 1452264"/>
                  <a:gd name="connsiteY62" fmla="*/ 1851243 h 4823205"/>
                  <a:gd name="connsiteX63" fmla="*/ 218313 w 1452264"/>
                  <a:gd name="connsiteY63" fmla="*/ 1835088 h 4823205"/>
                  <a:gd name="connsiteX64" fmla="*/ 195640 w 1452264"/>
                  <a:gd name="connsiteY64" fmla="*/ 1802722 h 4823205"/>
                  <a:gd name="connsiteX65" fmla="*/ 218313 w 1452264"/>
                  <a:gd name="connsiteY65" fmla="*/ 1695787 h 4823205"/>
                  <a:gd name="connsiteX66" fmla="*/ 162481 w 1452264"/>
                  <a:gd name="connsiteY66" fmla="*/ 1585902 h 4823205"/>
                  <a:gd name="connsiteX67" fmla="*/ 134537 w 1452264"/>
                  <a:gd name="connsiteY67" fmla="*/ 1514532 h 4823205"/>
                  <a:gd name="connsiteX68" fmla="*/ 142193 w 1452264"/>
                  <a:gd name="connsiteY68" fmla="*/ 1441045 h 4823205"/>
                  <a:gd name="connsiteX69" fmla="*/ 117580 w 1452264"/>
                  <a:gd name="connsiteY69" fmla="*/ 1424719 h 4823205"/>
                  <a:gd name="connsiteX70" fmla="*/ 94262 w 1452264"/>
                  <a:gd name="connsiteY70" fmla="*/ 1317009 h 4823205"/>
                  <a:gd name="connsiteX71" fmla="*/ 24747 w 1452264"/>
                  <a:gd name="connsiteY71" fmla="*/ 1153622 h 4823205"/>
                  <a:gd name="connsiteX72" fmla="*/ 4228 w 1452264"/>
                  <a:gd name="connsiteY72" fmla="*/ 993508 h 4823205"/>
                  <a:gd name="connsiteX73" fmla="*/ 37077 w 1452264"/>
                  <a:gd name="connsiteY73" fmla="*/ 792428 h 4823205"/>
                  <a:gd name="connsiteX74" fmla="*/ 295196 w 1452264"/>
                  <a:gd name="connsiteY74" fmla="*/ 679240 h 4823205"/>
                  <a:gd name="connsiteX75" fmla="*/ 429892 w 1452264"/>
                  <a:gd name="connsiteY75" fmla="*/ 560222 h 4823205"/>
                  <a:gd name="connsiteX76" fmla="*/ 586627 w 1452264"/>
                  <a:gd name="connsiteY76" fmla="*/ 0 h 4823205"/>
                  <a:gd name="connsiteX77" fmla="*/ 842017 w 1452264"/>
                  <a:gd name="connsiteY77" fmla="*/ 252852 h 4823205"/>
                  <a:gd name="connsiteX78" fmla="*/ 854462 w 1452264"/>
                  <a:gd name="connsiteY78" fmla="*/ 375490 h 4823205"/>
                  <a:gd name="connsiteX79" fmla="*/ 818444 w 1452264"/>
                  <a:gd name="connsiteY79" fmla="*/ 404104 h 4823205"/>
                  <a:gd name="connsiteX80" fmla="*/ 756701 w 1452264"/>
                  <a:gd name="connsiteY80" fmla="*/ 561140 h 4823205"/>
                  <a:gd name="connsiteX81" fmla="*/ 749460 w 1452264"/>
                  <a:gd name="connsiteY81" fmla="*/ 608589 h 4823205"/>
                  <a:gd name="connsiteX82" fmla="*/ 733130 w 1452264"/>
                  <a:gd name="connsiteY82" fmla="*/ 660187 h 4823205"/>
                  <a:gd name="connsiteX83" fmla="*/ 705714 w 1452264"/>
                  <a:gd name="connsiteY83" fmla="*/ 687345 h 4823205"/>
                  <a:gd name="connsiteX84" fmla="*/ 673967 w 1452264"/>
                  <a:gd name="connsiteY84" fmla="*/ 687345 h 4823205"/>
                  <a:gd name="connsiteX85" fmla="*/ 641591 w 1452264"/>
                  <a:gd name="connsiteY85" fmla="*/ 671076 h 4823205"/>
                  <a:gd name="connsiteX86" fmla="*/ 514845 w 1452264"/>
                  <a:gd name="connsiteY86" fmla="*/ 616468 h 4823205"/>
                  <a:gd name="connsiteX87" fmla="*/ 448661 w 1452264"/>
                  <a:gd name="connsiteY87" fmla="*/ 543657 h 4823205"/>
                  <a:gd name="connsiteX88" fmla="*/ 403644 w 1452264"/>
                  <a:gd name="connsiteY88" fmla="*/ 422306 h 4823205"/>
                  <a:gd name="connsiteX89" fmla="*/ 376278 w 1452264"/>
                  <a:gd name="connsiteY89" fmla="*/ 441448 h 4823205"/>
                  <a:gd name="connsiteX90" fmla="*/ 324182 w 1452264"/>
                  <a:gd name="connsiteY90" fmla="*/ 316277 h 4823205"/>
                  <a:gd name="connsiteX91" fmla="*/ 356291 w 1452264"/>
                  <a:gd name="connsiteY91" fmla="*/ 286332 h 4823205"/>
                  <a:gd name="connsiteX92" fmla="*/ 586627 w 1452264"/>
                  <a:gd name="connsiteY92" fmla="*/ 0 h 4823205"/>
                  <a:gd name="connsiteX0" fmla="*/ 801243 w 1452264"/>
                  <a:gd name="connsiteY0" fmla="*/ 1319324 h 4823205"/>
                  <a:gd name="connsiteX1" fmla="*/ 841217 w 1452264"/>
                  <a:gd name="connsiteY1" fmla="*/ 1434564 h 4823205"/>
                  <a:gd name="connsiteX2" fmla="*/ 848989 w 1452264"/>
                  <a:gd name="connsiteY2" fmla="*/ 1345515 h 4823205"/>
                  <a:gd name="connsiteX3" fmla="*/ 801243 w 1452264"/>
                  <a:gd name="connsiteY3" fmla="*/ 1319324 h 4823205"/>
                  <a:gd name="connsiteX4" fmla="*/ 429892 w 1452264"/>
                  <a:gd name="connsiteY4" fmla="*/ 560222 h 4823205"/>
                  <a:gd name="connsiteX5" fmla="*/ 432699 w 1452264"/>
                  <a:gd name="connsiteY5" fmla="*/ 562690 h 4823205"/>
                  <a:gd name="connsiteX6" fmla="*/ 534661 w 1452264"/>
                  <a:gd name="connsiteY6" fmla="*/ 671365 h 4823205"/>
                  <a:gd name="connsiteX7" fmla="*/ 629248 w 1452264"/>
                  <a:gd name="connsiteY7" fmla="*/ 718627 h 4823205"/>
                  <a:gd name="connsiteX8" fmla="*/ 661932 w 1452264"/>
                  <a:gd name="connsiteY8" fmla="*/ 780988 h 4823205"/>
                  <a:gd name="connsiteX9" fmla="*/ 725278 w 1452264"/>
                  <a:gd name="connsiteY9" fmla="*/ 780988 h 4823205"/>
                  <a:gd name="connsiteX10" fmla="*/ 724404 w 1452264"/>
                  <a:gd name="connsiteY10" fmla="*/ 718517 h 4823205"/>
                  <a:gd name="connsiteX11" fmla="*/ 747999 w 1452264"/>
                  <a:gd name="connsiteY11" fmla="*/ 681078 h 4823205"/>
                  <a:gd name="connsiteX12" fmla="*/ 753555 w 1452264"/>
                  <a:gd name="connsiteY12" fmla="*/ 623540 h 4823205"/>
                  <a:gd name="connsiteX13" fmla="*/ 788278 w 1452264"/>
                  <a:gd name="connsiteY13" fmla="*/ 700476 h 4823205"/>
                  <a:gd name="connsiteX14" fmla="*/ 1057385 w 1452264"/>
                  <a:gd name="connsiteY14" fmla="*/ 779463 h 4823205"/>
                  <a:gd name="connsiteX15" fmla="*/ 1140456 w 1452264"/>
                  <a:gd name="connsiteY15" fmla="*/ 815650 h 4823205"/>
                  <a:gd name="connsiteX16" fmla="*/ 1184548 w 1452264"/>
                  <a:gd name="connsiteY16" fmla="*/ 952388 h 4823205"/>
                  <a:gd name="connsiteX17" fmla="*/ 1214714 w 1452264"/>
                  <a:gd name="connsiteY17" fmla="*/ 989885 h 4823205"/>
                  <a:gd name="connsiteX18" fmla="*/ 1213534 w 1452264"/>
                  <a:gd name="connsiteY18" fmla="*/ 1046479 h 4823205"/>
                  <a:gd name="connsiteX19" fmla="*/ 1232827 w 1452264"/>
                  <a:gd name="connsiteY19" fmla="*/ 1068938 h 4823205"/>
                  <a:gd name="connsiteX20" fmla="*/ 1228039 w 1452264"/>
                  <a:gd name="connsiteY20" fmla="*/ 1092881 h 4823205"/>
                  <a:gd name="connsiteX21" fmla="*/ 1255752 w 1452264"/>
                  <a:gd name="connsiteY21" fmla="*/ 1107329 h 4823205"/>
                  <a:gd name="connsiteX22" fmla="*/ 1253415 w 1452264"/>
                  <a:gd name="connsiteY22" fmla="*/ 1153993 h 4823205"/>
                  <a:gd name="connsiteX23" fmla="*/ 1374725 w 1452264"/>
                  <a:gd name="connsiteY23" fmla="*/ 1335473 h 4823205"/>
                  <a:gd name="connsiteX24" fmla="*/ 1426173 w 1452264"/>
                  <a:gd name="connsiteY24" fmla="*/ 1365811 h 4823205"/>
                  <a:gd name="connsiteX25" fmla="*/ 1451897 w 1452264"/>
                  <a:gd name="connsiteY25" fmla="*/ 1515078 h 4823205"/>
                  <a:gd name="connsiteX26" fmla="*/ 1298780 w 1452264"/>
                  <a:gd name="connsiteY26" fmla="*/ 1661637 h 4823205"/>
                  <a:gd name="connsiteX27" fmla="*/ 1155447 w 1452264"/>
                  <a:gd name="connsiteY27" fmla="*/ 1663492 h 4823205"/>
                  <a:gd name="connsiteX28" fmla="*/ 1118480 w 1452264"/>
                  <a:gd name="connsiteY28" fmla="*/ 1640728 h 4823205"/>
                  <a:gd name="connsiteX29" fmla="*/ 1111335 w 1452264"/>
                  <a:gd name="connsiteY29" fmla="*/ 1695576 h 4823205"/>
                  <a:gd name="connsiteX30" fmla="*/ 1122090 w 1452264"/>
                  <a:gd name="connsiteY30" fmla="*/ 1824178 h 4823205"/>
                  <a:gd name="connsiteX31" fmla="*/ 1279005 w 1452264"/>
                  <a:gd name="connsiteY31" fmla="*/ 2545467 h 4823205"/>
                  <a:gd name="connsiteX32" fmla="*/ 1315471 w 1452264"/>
                  <a:gd name="connsiteY32" fmla="*/ 4246515 h 4823205"/>
                  <a:gd name="connsiteX33" fmla="*/ 1116989 w 1452264"/>
                  <a:gd name="connsiteY33" fmla="*/ 4253773 h 4823205"/>
                  <a:gd name="connsiteX34" fmla="*/ 1101160 w 1452264"/>
                  <a:gd name="connsiteY34" fmla="*/ 4253773 h 4823205"/>
                  <a:gd name="connsiteX35" fmla="*/ 1100136 w 1452264"/>
                  <a:gd name="connsiteY35" fmla="*/ 4270222 h 4823205"/>
                  <a:gd name="connsiteX36" fmla="*/ 1089308 w 1452264"/>
                  <a:gd name="connsiteY36" fmla="*/ 4302884 h 4823205"/>
                  <a:gd name="connsiteX37" fmla="*/ 1115642 w 1452264"/>
                  <a:gd name="connsiteY37" fmla="*/ 4368867 h 4823205"/>
                  <a:gd name="connsiteX38" fmla="*/ 1101724 w 1452264"/>
                  <a:gd name="connsiteY38" fmla="*/ 4455758 h 4823205"/>
                  <a:gd name="connsiteX39" fmla="*/ 1424694 w 1452264"/>
                  <a:gd name="connsiteY39" fmla="*/ 4699909 h 4823205"/>
                  <a:gd name="connsiteX40" fmla="*/ 1436128 w 1452264"/>
                  <a:gd name="connsiteY40" fmla="*/ 4801438 h 4823205"/>
                  <a:gd name="connsiteX41" fmla="*/ 1150447 w 1452264"/>
                  <a:gd name="connsiteY41" fmla="*/ 4794769 h 4823205"/>
                  <a:gd name="connsiteX42" fmla="*/ 852688 w 1452264"/>
                  <a:gd name="connsiteY42" fmla="*/ 4682606 h 4823205"/>
                  <a:gd name="connsiteX43" fmla="*/ 846159 w 1452264"/>
                  <a:gd name="connsiteY43" fmla="*/ 4554122 h 4823205"/>
                  <a:gd name="connsiteX44" fmla="*/ 834045 w 1452264"/>
                  <a:gd name="connsiteY44" fmla="*/ 4496590 h 4823205"/>
                  <a:gd name="connsiteX45" fmla="*/ 855617 w 1452264"/>
                  <a:gd name="connsiteY45" fmla="*/ 4358249 h 4823205"/>
                  <a:gd name="connsiteX46" fmla="*/ 828484 w 1452264"/>
                  <a:gd name="connsiteY46" fmla="*/ 4288694 h 4823205"/>
                  <a:gd name="connsiteX47" fmla="*/ 821430 w 1452264"/>
                  <a:gd name="connsiteY47" fmla="*/ 4253773 h 4823205"/>
                  <a:gd name="connsiteX48" fmla="*/ 501496 w 1452264"/>
                  <a:gd name="connsiteY48" fmla="*/ 4253773 h 4823205"/>
                  <a:gd name="connsiteX49" fmla="*/ 479133 w 1452264"/>
                  <a:gd name="connsiteY49" fmla="*/ 4388672 h 4823205"/>
                  <a:gd name="connsiteX50" fmla="*/ 450044 w 1452264"/>
                  <a:gd name="connsiteY50" fmla="*/ 4573437 h 4823205"/>
                  <a:gd name="connsiteX51" fmla="*/ 622022 w 1452264"/>
                  <a:gd name="connsiteY51" fmla="*/ 4745669 h 4823205"/>
                  <a:gd name="connsiteX52" fmla="*/ 417599 w 1452264"/>
                  <a:gd name="connsiteY52" fmla="*/ 4817381 h 4823205"/>
                  <a:gd name="connsiteX53" fmla="*/ 215772 w 1452264"/>
                  <a:gd name="connsiteY53" fmla="*/ 4675439 h 4823205"/>
                  <a:gd name="connsiteX54" fmla="*/ 257311 w 1452264"/>
                  <a:gd name="connsiteY54" fmla="*/ 4553722 h 4823205"/>
                  <a:gd name="connsiteX55" fmla="*/ 209430 w 1452264"/>
                  <a:gd name="connsiteY55" fmla="*/ 4405033 h 4823205"/>
                  <a:gd name="connsiteX56" fmla="*/ 221594 w 1452264"/>
                  <a:gd name="connsiteY56" fmla="*/ 4253770 h 4823205"/>
                  <a:gd name="connsiteX57" fmla="*/ 227107 w 1452264"/>
                  <a:gd name="connsiteY57" fmla="*/ 4215541 h 4823205"/>
                  <a:gd name="connsiteX58" fmla="*/ 199099 w 1452264"/>
                  <a:gd name="connsiteY58" fmla="*/ 4196657 h 4823205"/>
                  <a:gd name="connsiteX59" fmla="*/ 110692 w 1452264"/>
                  <a:gd name="connsiteY59" fmla="*/ 4079628 h 4823205"/>
                  <a:gd name="connsiteX60" fmla="*/ 138440 w 1452264"/>
                  <a:gd name="connsiteY60" fmla="*/ 2545626 h 4823205"/>
                  <a:gd name="connsiteX61" fmla="*/ 209958 w 1452264"/>
                  <a:gd name="connsiteY61" fmla="*/ 1909483 h 4823205"/>
                  <a:gd name="connsiteX62" fmla="*/ 218313 w 1452264"/>
                  <a:gd name="connsiteY62" fmla="*/ 1851243 h 4823205"/>
                  <a:gd name="connsiteX63" fmla="*/ 218313 w 1452264"/>
                  <a:gd name="connsiteY63" fmla="*/ 1835088 h 4823205"/>
                  <a:gd name="connsiteX64" fmla="*/ 195640 w 1452264"/>
                  <a:gd name="connsiteY64" fmla="*/ 1802722 h 4823205"/>
                  <a:gd name="connsiteX65" fmla="*/ 218313 w 1452264"/>
                  <a:gd name="connsiteY65" fmla="*/ 1695787 h 4823205"/>
                  <a:gd name="connsiteX66" fmla="*/ 162481 w 1452264"/>
                  <a:gd name="connsiteY66" fmla="*/ 1585902 h 4823205"/>
                  <a:gd name="connsiteX67" fmla="*/ 134537 w 1452264"/>
                  <a:gd name="connsiteY67" fmla="*/ 1514532 h 4823205"/>
                  <a:gd name="connsiteX68" fmla="*/ 142193 w 1452264"/>
                  <a:gd name="connsiteY68" fmla="*/ 1441045 h 4823205"/>
                  <a:gd name="connsiteX69" fmla="*/ 117580 w 1452264"/>
                  <a:gd name="connsiteY69" fmla="*/ 1424719 h 4823205"/>
                  <a:gd name="connsiteX70" fmla="*/ 94262 w 1452264"/>
                  <a:gd name="connsiteY70" fmla="*/ 1317009 h 4823205"/>
                  <a:gd name="connsiteX71" fmla="*/ 24747 w 1452264"/>
                  <a:gd name="connsiteY71" fmla="*/ 1153622 h 4823205"/>
                  <a:gd name="connsiteX72" fmla="*/ 4228 w 1452264"/>
                  <a:gd name="connsiteY72" fmla="*/ 993508 h 4823205"/>
                  <a:gd name="connsiteX73" fmla="*/ 37077 w 1452264"/>
                  <a:gd name="connsiteY73" fmla="*/ 792428 h 4823205"/>
                  <a:gd name="connsiteX74" fmla="*/ 295196 w 1452264"/>
                  <a:gd name="connsiteY74" fmla="*/ 679240 h 4823205"/>
                  <a:gd name="connsiteX75" fmla="*/ 429892 w 1452264"/>
                  <a:gd name="connsiteY75" fmla="*/ 560222 h 4823205"/>
                  <a:gd name="connsiteX76" fmla="*/ 586627 w 1452264"/>
                  <a:gd name="connsiteY76" fmla="*/ 0 h 4823205"/>
                  <a:gd name="connsiteX77" fmla="*/ 842017 w 1452264"/>
                  <a:gd name="connsiteY77" fmla="*/ 252852 h 4823205"/>
                  <a:gd name="connsiteX78" fmla="*/ 854462 w 1452264"/>
                  <a:gd name="connsiteY78" fmla="*/ 375490 h 4823205"/>
                  <a:gd name="connsiteX79" fmla="*/ 818444 w 1452264"/>
                  <a:gd name="connsiteY79" fmla="*/ 404104 h 4823205"/>
                  <a:gd name="connsiteX80" fmla="*/ 756701 w 1452264"/>
                  <a:gd name="connsiteY80" fmla="*/ 561140 h 4823205"/>
                  <a:gd name="connsiteX81" fmla="*/ 749460 w 1452264"/>
                  <a:gd name="connsiteY81" fmla="*/ 608589 h 4823205"/>
                  <a:gd name="connsiteX82" fmla="*/ 733130 w 1452264"/>
                  <a:gd name="connsiteY82" fmla="*/ 660187 h 4823205"/>
                  <a:gd name="connsiteX83" fmla="*/ 705714 w 1452264"/>
                  <a:gd name="connsiteY83" fmla="*/ 687345 h 4823205"/>
                  <a:gd name="connsiteX84" fmla="*/ 673967 w 1452264"/>
                  <a:gd name="connsiteY84" fmla="*/ 687345 h 4823205"/>
                  <a:gd name="connsiteX85" fmla="*/ 641591 w 1452264"/>
                  <a:gd name="connsiteY85" fmla="*/ 671076 h 4823205"/>
                  <a:gd name="connsiteX86" fmla="*/ 514845 w 1452264"/>
                  <a:gd name="connsiteY86" fmla="*/ 616468 h 4823205"/>
                  <a:gd name="connsiteX87" fmla="*/ 448661 w 1452264"/>
                  <a:gd name="connsiteY87" fmla="*/ 543657 h 4823205"/>
                  <a:gd name="connsiteX88" fmla="*/ 403644 w 1452264"/>
                  <a:gd name="connsiteY88" fmla="*/ 422306 h 4823205"/>
                  <a:gd name="connsiteX89" fmla="*/ 376278 w 1452264"/>
                  <a:gd name="connsiteY89" fmla="*/ 441448 h 4823205"/>
                  <a:gd name="connsiteX90" fmla="*/ 324182 w 1452264"/>
                  <a:gd name="connsiteY90" fmla="*/ 316277 h 4823205"/>
                  <a:gd name="connsiteX91" fmla="*/ 356291 w 1452264"/>
                  <a:gd name="connsiteY91" fmla="*/ 286332 h 4823205"/>
                  <a:gd name="connsiteX92" fmla="*/ 586627 w 1452264"/>
                  <a:gd name="connsiteY92" fmla="*/ 0 h 4823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1452264" h="4823205">
                    <a:moveTo>
                      <a:pt x="801243" y="1319324"/>
                    </a:moveTo>
                    <a:cubicBezTo>
                      <a:pt x="856763" y="1378690"/>
                      <a:pt x="851210" y="1393008"/>
                      <a:pt x="841217" y="1434564"/>
                    </a:cubicBezTo>
                    <a:cubicBezTo>
                      <a:pt x="871197" y="1429326"/>
                      <a:pt x="882301" y="1369611"/>
                      <a:pt x="848989" y="1345515"/>
                    </a:cubicBezTo>
                    <a:lnTo>
                      <a:pt x="801243" y="1319324"/>
                    </a:lnTo>
                    <a:close/>
                    <a:moveTo>
                      <a:pt x="429892" y="560222"/>
                    </a:moveTo>
                    <a:cubicBezTo>
                      <a:pt x="430958" y="560539"/>
                      <a:pt x="431894" y="561343"/>
                      <a:pt x="432699" y="562690"/>
                    </a:cubicBezTo>
                    <a:cubicBezTo>
                      <a:pt x="427201" y="578230"/>
                      <a:pt x="488110" y="614706"/>
                      <a:pt x="534661" y="671365"/>
                    </a:cubicBezTo>
                    <a:lnTo>
                      <a:pt x="629248" y="718627"/>
                    </a:lnTo>
                    <a:cubicBezTo>
                      <a:pt x="656886" y="730930"/>
                      <a:pt x="641024" y="781465"/>
                      <a:pt x="661932" y="780988"/>
                    </a:cubicBezTo>
                    <a:cubicBezTo>
                      <a:pt x="668756" y="783578"/>
                      <a:pt x="717620" y="787268"/>
                      <a:pt x="725278" y="780988"/>
                    </a:cubicBezTo>
                    <a:cubicBezTo>
                      <a:pt x="732936" y="774708"/>
                      <a:pt x="705928" y="725988"/>
                      <a:pt x="724404" y="718517"/>
                    </a:cubicBezTo>
                    <a:cubicBezTo>
                      <a:pt x="724925" y="702365"/>
                      <a:pt x="747478" y="697230"/>
                      <a:pt x="747999" y="681078"/>
                    </a:cubicBezTo>
                    <a:lnTo>
                      <a:pt x="753555" y="623540"/>
                    </a:lnTo>
                    <a:cubicBezTo>
                      <a:pt x="768831" y="670487"/>
                      <a:pt x="775223" y="693339"/>
                      <a:pt x="788278" y="700476"/>
                    </a:cubicBezTo>
                    <a:cubicBezTo>
                      <a:pt x="880942" y="738678"/>
                      <a:pt x="963611" y="747547"/>
                      <a:pt x="1057385" y="779463"/>
                    </a:cubicBezTo>
                    <a:cubicBezTo>
                      <a:pt x="1085076" y="791526"/>
                      <a:pt x="1121649" y="788921"/>
                      <a:pt x="1140456" y="815650"/>
                    </a:cubicBezTo>
                    <a:cubicBezTo>
                      <a:pt x="1171809" y="846214"/>
                      <a:pt x="1174292" y="921825"/>
                      <a:pt x="1184548" y="952388"/>
                    </a:cubicBezTo>
                    <a:cubicBezTo>
                      <a:pt x="1202376" y="978507"/>
                      <a:pt x="1204658" y="977386"/>
                      <a:pt x="1214714" y="989885"/>
                    </a:cubicBezTo>
                    <a:cubicBezTo>
                      <a:pt x="1214321" y="1008750"/>
                      <a:pt x="1213927" y="1027615"/>
                      <a:pt x="1213534" y="1046479"/>
                    </a:cubicBezTo>
                    <a:cubicBezTo>
                      <a:pt x="1226257" y="1065838"/>
                      <a:pt x="1216772" y="1054817"/>
                      <a:pt x="1232827" y="1068938"/>
                    </a:cubicBezTo>
                    <a:lnTo>
                      <a:pt x="1228039" y="1092881"/>
                    </a:lnTo>
                    <a:cubicBezTo>
                      <a:pt x="1238757" y="1098745"/>
                      <a:pt x="1242812" y="1093085"/>
                      <a:pt x="1255752" y="1107329"/>
                    </a:cubicBezTo>
                    <a:cubicBezTo>
                      <a:pt x="1264966" y="1121836"/>
                      <a:pt x="1254194" y="1138438"/>
                      <a:pt x="1253415" y="1153993"/>
                    </a:cubicBezTo>
                    <a:cubicBezTo>
                      <a:pt x="1286450" y="1168391"/>
                      <a:pt x="1341691" y="1266599"/>
                      <a:pt x="1374725" y="1335473"/>
                    </a:cubicBezTo>
                    <a:lnTo>
                      <a:pt x="1426173" y="1365811"/>
                    </a:lnTo>
                    <a:cubicBezTo>
                      <a:pt x="1443631" y="1417662"/>
                      <a:pt x="1454427" y="1440179"/>
                      <a:pt x="1451897" y="1515078"/>
                    </a:cubicBezTo>
                    <a:cubicBezTo>
                      <a:pt x="1418625" y="1590471"/>
                      <a:pt x="1413111" y="1637578"/>
                      <a:pt x="1298780" y="1661637"/>
                    </a:cubicBezTo>
                    <a:lnTo>
                      <a:pt x="1155447" y="1663492"/>
                    </a:lnTo>
                    <a:cubicBezTo>
                      <a:pt x="1130540" y="1658697"/>
                      <a:pt x="1138945" y="1659141"/>
                      <a:pt x="1118480" y="1640728"/>
                    </a:cubicBezTo>
                    <a:lnTo>
                      <a:pt x="1111335" y="1695576"/>
                    </a:lnTo>
                    <a:lnTo>
                      <a:pt x="1122090" y="1824178"/>
                    </a:lnTo>
                    <a:cubicBezTo>
                      <a:pt x="1151227" y="1955834"/>
                      <a:pt x="1259250" y="2223344"/>
                      <a:pt x="1279005" y="2545467"/>
                    </a:cubicBezTo>
                    <a:cubicBezTo>
                      <a:pt x="1286318" y="2945712"/>
                      <a:pt x="1340735" y="3846483"/>
                      <a:pt x="1315471" y="4246515"/>
                    </a:cubicBezTo>
                    <a:cubicBezTo>
                      <a:pt x="1238982" y="4256865"/>
                      <a:pt x="1224688" y="4253773"/>
                      <a:pt x="1116989" y="4253773"/>
                    </a:cubicBezTo>
                    <a:lnTo>
                      <a:pt x="1101160" y="4253773"/>
                    </a:lnTo>
                    <a:cubicBezTo>
                      <a:pt x="1100819" y="4259256"/>
                      <a:pt x="1100477" y="4264739"/>
                      <a:pt x="1100136" y="4270222"/>
                    </a:cubicBezTo>
                    <a:cubicBezTo>
                      <a:pt x="1098029" y="4280929"/>
                      <a:pt x="1094449" y="4291726"/>
                      <a:pt x="1089308" y="4302884"/>
                    </a:cubicBezTo>
                    <a:cubicBezTo>
                      <a:pt x="1074036" y="4334613"/>
                      <a:pt x="1079950" y="4352639"/>
                      <a:pt x="1115642" y="4368867"/>
                    </a:cubicBezTo>
                    <a:cubicBezTo>
                      <a:pt x="1132216" y="4381989"/>
                      <a:pt x="1149939" y="4389626"/>
                      <a:pt x="1101724" y="4455758"/>
                    </a:cubicBezTo>
                    <a:cubicBezTo>
                      <a:pt x="1070888" y="4499077"/>
                      <a:pt x="1259381" y="4597118"/>
                      <a:pt x="1424694" y="4699909"/>
                    </a:cubicBezTo>
                    <a:cubicBezTo>
                      <a:pt x="1453514" y="4721957"/>
                      <a:pt x="1463573" y="4778900"/>
                      <a:pt x="1436128" y="4801438"/>
                    </a:cubicBezTo>
                    <a:cubicBezTo>
                      <a:pt x="1392166" y="4817799"/>
                      <a:pt x="1261693" y="4807244"/>
                      <a:pt x="1150447" y="4794769"/>
                    </a:cubicBezTo>
                    <a:cubicBezTo>
                      <a:pt x="1031969" y="4776606"/>
                      <a:pt x="969242" y="4731529"/>
                      <a:pt x="852688" y="4682606"/>
                    </a:cubicBezTo>
                    <a:cubicBezTo>
                      <a:pt x="816549" y="4663187"/>
                      <a:pt x="843850" y="4589902"/>
                      <a:pt x="846159" y="4554122"/>
                    </a:cubicBezTo>
                    <a:cubicBezTo>
                      <a:pt x="852347" y="4534945"/>
                      <a:pt x="821723" y="4513722"/>
                      <a:pt x="834045" y="4496590"/>
                    </a:cubicBezTo>
                    <a:cubicBezTo>
                      <a:pt x="873399" y="4445092"/>
                      <a:pt x="796916" y="4399153"/>
                      <a:pt x="855617" y="4358249"/>
                    </a:cubicBezTo>
                    <a:cubicBezTo>
                      <a:pt x="869550" y="4344509"/>
                      <a:pt x="843448" y="4327258"/>
                      <a:pt x="828484" y="4288694"/>
                    </a:cubicBezTo>
                    <a:lnTo>
                      <a:pt x="821430" y="4253773"/>
                    </a:lnTo>
                    <a:lnTo>
                      <a:pt x="501496" y="4253773"/>
                    </a:lnTo>
                    <a:lnTo>
                      <a:pt x="479133" y="4388672"/>
                    </a:lnTo>
                    <a:cubicBezTo>
                      <a:pt x="445931" y="4455864"/>
                      <a:pt x="440585" y="4528127"/>
                      <a:pt x="450044" y="4573437"/>
                    </a:cubicBezTo>
                    <a:cubicBezTo>
                      <a:pt x="519614" y="4657325"/>
                      <a:pt x="531144" y="4669226"/>
                      <a:pt x="622022" y="4745669"/>
                    </a:cubicBezTo>
                    <a:cubicBezTo>
                      <a:pt x="692881" y="4800059"/>
                      <a:pt x="608108" y="4838334"/>
                      <a:pt x="417599" y="4817381"/>
                    </a:cubicBezTo>
                    <a:cubicBezTo>
                      <a:pt x="325738" y="4785490"/>
                      <a:pt x="237973" y="4758010"/>
                      <a:pt x="215772" y="4675439"/>
                    </a:cubicBezTo>
                    <a:cubicBezTo>
                      <a:pt x="209507" y="4642010"/>
                      <a:pt x="268401" y="4585350"/>
                      <a:pt x="257311" y="4553722"/>
                    </a:cubicBezTo>
                    <a:cubicBezTo>
                      <a:pt x="233755" y="4499946"/>
                      <a:pt x="233476" y="4469033"/>
                      <a:pt x="209430" y="4405033"/>
                    </a:cubicBezTo>
                    <a:cubicBezTo>
                      <a:pt x="202014" y="4371541"/>
                      <a:pt x="211909" y="4312453"/>
                      <a:pt x="221594" y="4253770"/>
                    </a:cubicBezTo>
                    <a:lnTo>
                      <a:pt x="227107" y="4215541"/>
                    </a:lnTo>
                    <a:lnTo>
                      <a:pt x="199099" y="4196657"/>
                    </a:lnTo>
                    <a:cubicBezTo>
                      <a:pt x="97750" y="4196136"/>
                      <a:pt x="110692" y="4133478"/>
                      <a:pt x="110692" y="4079628"/>
                    </a:cubicBezTo>
                    <a:lnTo>
                      <a:pt x="138440" y="2545626"/>
                    </a:lnTo>
                    <a:cubicBezTo>
                      <a:pt x="145572" y="2427170"/>
                      <a:pt x="183529" y="2101610"/>
                      <a:pt x="209958" y="1909483"/>
                    </a:cubicBezTo>
                    <a:lnTo>
                      <a:pt x="218313" y="1851243"/>
                    </a:lnTo>
                    <a:lnTo>
                      <a:pt x="218313" y="1835088"/>
                    </a:lnTo>
                    <a:lnTo>
                      <a:pt x="195640" y="1802722"/>
                    </a:lnTo>
                    <a:lnTo>
                      <a:pt x="218313" y="1695787"/>
                    </a:lnTo>
                    <a:lnTo>
                      <a:pt x="162481" y="1585902"/>
                    </a:lnTo>
                    <a:cubicBezTo>
                      <a:pt x="153166" y="1558620"/>
                      <a:pt x="150514" y="1550195"/>
                      <a:pt x="134537" y="1514532"/>
                    </a:cubicBezTo>
                    <a:cubicBezTo>
                      <a:pt x="136349" y="1480957"/>
                      <a:pt x="131498" y="1481953"/>
                      <a:pt x="142193" y="1441045"/>
                    </a:cubicBezTo>
                    <a:lnTo>
                      <a:pt x="117580" y="1424719"/>
                    </a:lnTo>
                    <a:cubicBezTo>
                      <a:pt x="110918" y="1391260"/>
                      <a:pt x="119801" y="1378754"/>
                      <a:pt x="94262" y="1317009"/>
                    </a:cubicBezTo>
                    <a:cubicBezTo>
                      <a:pt x="73311" y="1273372"/>
                      <a:pt x="46808" y="1233926"/>
                      <a:pt x="24747" y="1153622"/>
                    </a:cubicBezTo>
                    <a:cubicBezTo>
                      <a:pt x="8284" y="1091171"/>
                      <a:pt x="24022" y="1063293"/>
                      <a:pt x="4228" y="993508"/>
                    </a:cubicBezTo>
                    <a:cubicBezTo>
                      <a:pt x="4073" y="902386"/>
                      <a:pt x="-17178" y="899265"/>
                      <a:pt x="37077" y="792428"/>
                    </a:cubicBezTo>
                    <a:cubicBezTo>
                      <a:pt x="87585" y="745269"/>
                      <a:pt x="199163" y="705445"/>
                      <a:pt x="295196" y="679240"/>
                    </a:cubicBezTo>
                    <a:cubicBezTo>
                      <a:pt x="368702" y="660169"/>
                      <a:pt x="413905" y="555467"/>
                      <a:pt x="429892" y="560222"/>
                    </a:cubicBezTo>
                    <a:close/>
                    <a:moveTo>
                      <a:pt x="586627" y="0"/>
                    </a:moveTo>
                    <a:cubicBezTo>
                      <a:pt x="818698" y="3616"/>
                      <a:pt x="822029" y="152853"/>
                      <a:pt x="842017" y="252852"/>
                    </a:cubicBezTo>
                    <a:cubicBezTo>
                      <a:pt x="892432" y="230873"/>
                      <a:pt x="858456" y="352420"/>
                      <a:pt x="854462" y="375490"/>
                    </a:cubicBezTo>
                    <a:cubicBezTo>
                      <a:pt x="842456" y="418553"/>
                      <a:pt x="832671" y="410281"/>
                      <a:pt x="818444" y="404104"/>
                    </a:cubicBezTo>
                    <a:cubicBezTo>
                      <a:pt x="815629" y="478449"/>
                      <a:pt x="795048" y="515081"/>
                      <a:pt x="756701" y="561140"/>
                    </a:cubicBezTo>
                    <a:cubicBezTo>
                      <a:pt x="750957" y="579051"/>
                      <a:pt x="751874" y="592772"/>
                      <a:pt x="749460" y="608589"/>
                    </a:cubicBezTo>
                    <a:cubicBezTo>
                      <a:pt x="749512" y="629259"/>
                      <a:pt x="742932" y="646079"/>
                      <a:pt x="733130" y="660187"/>
                    </a:cubicBezTo>
                    <a:lnTo>
                      <a:pt x="705714" y="687345"/>
                    </a:lnTo>
                    <a:lnTo>
                      <a:pt x="673967" y="687345"/>
                    </a:lnTo>
                    <a:lnTo>
                      <a:pt x="641591" y="671076"/>
                    </a:lnTo>
                    <a:cubicBezTo>
                      <a:pt x="604894" y="672778"/>
                      <a:pt x="587074" y="691243"/>
                      <a:pt x="514845" y="616468"/>
                    </a:cubicBezTo>
                    <a:cubicBezTo>
                      <a:pt x="490193" y="592198"/>
                      <a:pt x="468872" y="575261"/>
                      <a:pt x="448661" y="543657"/>
                    </a:cubicBezTo>
                    <a:cubicBezTo>
                      <a:pt x="422552" y="507398"/>
                      <a:pt x="418650" y="462757"/>
                      <a:pt x="403644" y="422306"/>
                    </a:cubicBezTo>
                    <a:cubicBezTo>
                      <a:pt x="394522" y="428687"/>
                      <a:pt x="387620" y="439258"/>
                      <a:pt x="376278" y="441448"/>
                    </a:cubicBezTo>
                    <a:cubicBezTo>
                      <a:pt x="358172" y="443724"/>
                      <a:pt x="327852" y="369524"/>
                      <a:pt x="324182" y="316277"/>
                    </a:cubicBezTo>
                    <a:cubicBezTo>
                      <a:pt x="323040" y="277660"/>
                      <a:pt x="338556" y="286187"/>
                      <a:pt x="356291" y="286332"/>
                    </a:cubicBezTo>
                    <a:cubicBezTo>
                      <a:pt x="324621" y="126983"/>
                      <a:pt x="407322" y="7443"/>
                      <a:pt x="5866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1" dirty="0"/>
              </a:p>
            </p:txBody>
          </p:sp>
          <p:grpSp>
            <p:nvGrpSpPr>
              <p:cNvPr id="959" name="Group 958">
                <a:extLst>
                  <a:ext uri="{FF2B5EF4-FFF2-40B4-BE49-F238E27FC236}">
                    <a16:creationId xmlns:a16="http://schemas.microsoft.com/office/drawing/2014/main" id="{A1138803-1B8A-4AA6-900A-380306CEA150}"/>
                  </a:ext>
                </a:extLst>
              </p:cNvPr>
              <p:cNvGrpSpPr/>
              <p:nvPr/>
            </p:nvGrpSpPr>
            <p:grpSpPr>
              <a:xfrm rot="21290877" flipH="1">
                <a:off x="2473085" y="2414764"/>
                <a:ext cx="415327" cy="644386"/>
                <a:chOff x="8581302" y="2038601"/>
                <a:chExt cx="2210098" cy="3429001"/>
              </a:xfrm>
            </p:grpSpPr>
            <p:sp>
              <p:nvSpPr>
                <p:cNvPr id="960" name="Freeform: Shape 959">
                  <a:extLst>
                    <a:ext uri="{FF2B5EF4-FFF2-40B4-BE49-F238E27FC236}">
                      <a16:creationId xmlns:a16="http://schemas.microsoft.com/office/drawing/2014/main" id="{026335B2-F949-41EE-8E2E-37FD68EA2AA0}"/>
                    </a:ext>
                  </a:extLst>
                </p:cNvPr>
                <p:cNvSpPr/>
                <p:nvPr/>
              </p:nvSpPr>
              <p:spPr>
                <a:xfrm>
                  <a:off x="8643533" y="2093970"/>
                  <a:ext cx="1632520" cy="2725401"/>
                </a:xfrm>
                <a:custGeom>
                  <a:avLst/>
                  <a:gdLst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41201 w 1632518"/>
                    <a:gd name="connsiteY4" fmla="*/ 470231 h 2770714"/>
                    <a:gd name="connsiteX5" fmla="*/ 71592 w 1632518"/>
                    <a:gd name="connsiteY5" fmla="*/ 637177 h 2770714"/>
                    <a:gd name="connsiteX6" fmla="*/ 70464 w 1632518"/>
                    <a:gd name="connsiteY6" fmla="*/ 644185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55488 w 1632518"/>
                    <a:gd name="connsiteY4" fmla="*/ 470231 h 2770714"/>
                    <a:gd name="connsiteX5" fmla="*/ 71592 w 1632518"/>
                    <a:gd name="connsiteY5" fmla="*/ 637177 h 2770714"/>
                    <a:gd name="connsiteX6" fmla="*/ 70464 w 1632518"/>
                    <a:gd name="connsiteY6" fmla="*/ 644185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55488 w 1632518"/>
                    <a:gd name="connsiteY4" fmla="*/ 470231 h 2770714"/>
                    <a:gd name="connsiteX5" fmla="*/ 71592 w 1632518"/>
                    <a:gd name="connsiteY5" fmla="*/ 637177 h 2770714"/>
                    <a:gd name="connsiteX6" fmla="*/ 79037 w 1632518"/>
                    <a:gd name="connsiteY6" fmla="*/ 629897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55488 w 1632518"/>
                    <a:gd name="connsiteY4" fmla="*/ 470231 h 2770714"/>
                    <a:gd name="connsiteX5" fmla="*/ 71592 w 1632518"/>
                    <a:gd name="connsiteY5" fmla="*/ 637177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55488 w 1632518"/>
                    <a:gd name="connsiteY4" fmla="*/ 470231 h 2770714"/>
                    <a:gd name="connsiteX5" fmla="*/ 8873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55488 w 1632518"/>
                    <a:gd name="connsiteY4" fmla="*/ 470231 h 2770714"/>
                    <a:gd name="connsiteX5" fmla="*/ 7730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43256 w 1632518"/>
                    <a:gd name="connsiteY1" fmla="*/ 401535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49773 w 1632518"/>
                    <a:gd name="connsiteY4" fmla="*/ 470231 h 2770714"/>
                    <a:gd name="connsiteX5" fmla="*/ 7730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30322 w 1632518"/>
                    <a:gd name="connsiteY0" fmla="*/ 390987 h 2770714"/>
                    <a:gd name="connsiteX1" fmla="*/ 71831 w 1632518"/>
                    <a:gd name="connsiteY1" fmla="*/ 395820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49773 w 1632518"/>
                    <a:gd name="connsiteY4" fmla="*/ 470231 h 2770714"/>
                    <a:gd name="connsiteX5" fmla="*/ 7730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30322 w 1632518"/>
                    <a:gd name="connsiteY15" fmla="*/ 390987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64612 w 1632518"/>
                    <a:gd name="connsiteY0" fmla="*/ 339552 h 2770714"/>
                    <a:gd name="connsiteX1" fmla="*/ 71831 w 1632518"/>
                    <a:gd name="connsiteY1" fmla="*/ 395820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49773 w 1632518"/>
                    <a:gd name="connsiteY4" fmla="*/ 470231 h 2770714"/>
                    <a:gd name="connsiteX5" fmla="*/ 7730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64612 w 1632518"/>
                    <a:gd name="connsiteY15" fmla="*/ 339552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65708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  <a:gd name="connsiteX0" fmla="*/ 64612 w 1632518"/>
                    <a:gd name="connsiteY0" fmla="*/ 339552 h 2770714"/>
                    <a:gd name="connsiteX1" fmla="*/ 71831 w 1632518"/>
                    <a:gd name="connsiteY1" fmla="*/ 395820 h 2770714"/>
                    <a:gd name="connsiteX2" fmla="*/ 65023 w 1632518"/>
                    <a:gd name="connsiteY2" fmla="*/ 445737 h 2770714"/>
                    <a:gd name="connsiteX3" fmla="*/ 74747 w 1632518"/>
                    <a:gd name="connsiteY3" fmla="*/ 464124 h 2770714"/>
                    <a:gd name="connsiteX4" fmla="*/ 49773 w 1632518"/>
                    <a:gd name="connsiteY4" fmla="*/ 470231 h 2770714"/>
                    <a:gd name="connsiteX5" fmla="*/ 77307 w 1632518"/>
                    <a:gd name="connsiteY5" fmla="*/ 631462 h 2770714"/>
                    <a:gd name="connsiteX6" fmla="*/ 76180 w 1632518"/>
                    <a:gd name="connsiteY6" fmla="*/ 649900 h 2770714"/>
                    <a:gd name="connsiteX7" fmla="*/ 52967 w 1632518"/>
                    <a:gd name="connsiteY7" fmla="*/ 670095 h 2770714"/>
                    <a:gd name="connsiteX8" fmla="*/ 40912 w 1632518"/>
                    <a:gd name="connsiteY8" fmla="*/ 690522 h 2770714"/>
                    <a:gd name="connsiteX9" fmla="*/ 35555 w 1632518"/>
                    <a:gd name="connsiteY9" fmla="*/ 702577 h 2770714"/>
                    <a:gd name="connsiteX10" fmla="*/ 19816 w 1632518"/>
                    <a:gd name="connsiteY10" fmla="*/ 713962 h 2770714"/>
                    <a:gd name="connsiteX11" fmla="*/ 10105 w 1632518"/>
                    <a:gd name="connsiteY11" fmla="*/ 697889 h 2770714"/>
                    <a:gd name="connsiteX12" fmla="*/ 3743 w 1632518"/>
                    <a:gd name="connsiteY12" fmla="*/ 647660 h 2770714"/>
                    <a:gd name="connsiteX13" fmla="*/ 8096 w 1632518"/>
                    <a:gd name="connsiteY13" fmla="*/ 443393 h 2770714"/>
                    <a:gd name="connsiteX14" fmla="*/ 19146 w 1632518"/>
                    <a:gd name="connsiteY14" fmla="*/ 403544 h 2770714"/>
                    <a:gd name="connsiteX15" fmla="*/ 64612 w 1632518"/>
                    <a:gd name="connsiteY15" fmla="*/ 339552 h 2770714"/>
                    <a:gd name="connsiteX16" fmla="*/ 142784 w 1632518"/>
                    <a:gd name="connsiteY16" fmla="*/ 431 h 2770714"/>
                    <a:gd name="connsiteX17" fmla="*/ 169165 w 1632518"/>
                    <a:gd name="connsiteY17" fmla="*/ 10415 h 2770714"/>
                    <a:gd name="connsiteX18" fmla="*/ 228101 w 1632518"/>
                    <a:gd name="connsiteY18" fmla="*/ 63993 h 2770714"/>
                    <a:gd name="connsiteX19" fmla="*/ 310142 w 1632518"/>
                    <a:gd name="connsiteY19" fmla="*/ 178181 h 2770714"/>
                    <a:gd name="connsiteX20" fmla="*/ 504698 w 1632518"/>
                    <a:gd name="connsiteY20" fmla="*/ 406893 h 2770714"/>
                    <a:gd name="connsiteX21" fmla="*/ 656056 w 1632518"/>
                    <a:gd name="connsiteY21" fmla="*/ 565953 h 2770714"/>
                    <a:gd name="connsiteX22" fmla="*/ 787323 w 1632518"/>
                    <a:gd name="connsiteY22" fmla="*/ 793660 h 2770714"/>
                    <a:gd name="connsiteX23" fmla="*/ 879411 w 1632518"/>
                    <a:gd name="connsiteY23" fmla="*/ 980514 h 2770714"/>
                    <a:gd name="connsiteX24" fmla="*/ 956764 w 1632518"/>
                    <a:gd name="connsiteY24" fmla="*/ 1083987 h 2770714"/>
                    <a:gd name="connsiteX25" fmla="*/ 1014026 w 1632518"/>
                    <a:gd name="connsiteY25" fmla="*/ 1119817 h 2770714"/>
                    <a:gd name="connsiteX26" fmla="*/ 1027755 w 1632518"/>
                    <a:gd name="connsiteY26" fmla="*/ 1120822 h 2770714"/>
                    <a:gd name="connsiteX27" fmla="*/ 1024741 w 1632518"/>
                    <a:gd name="connsiteY27" fmla="*/ 1106088 h 2770714"/>
                    <a:gd name="connsiteX28" fmla="*/ 996613 w 1632518"/>
                    <a:gd name="connsiteY28" fmla="*/ 1067244 h 2770714"/>
                    <a:gd name="connsiteX29" fmla="*/ 857644 w 1632518"/>
                    <a:gd name="connsiteY29" fmla="*/ 819779 h 2770714"/>
                    <a:gd name="connsiteX30" fmla="*/ 737763 w 1632518"/>
                    <a:gd name="connsiteY30" fmla="*/ 596760 h 2770714"/>
                    <a:gd name="connsiteX31" fmla="*/ 602813 w 1632518"/>
                    <a:gd name="connsiteY31" fmla="*/ 443058 h 2770714"/>
                    <a:gd name="connsiteX32" fmla="*/ 405913 w 1632518"/>
                    <a:gd name="connsiteY32" fmla="*/ 227406 h 2770714"/>
                    <a:gd name="connsiteX33" fmla="*/ 340280 w 1632518"/>
                    <a:gd name="connsiteY33" fmla="*/ 133310 h 2770714"/>
                    <a:gd name="connsiteX34" fmla="*/ 353340 w 1632518"/>
                    <a:gd name="connsiteY34" fmla="*/ 85424 h 2770714"/>
                    <a:gd name="connsiteX35" fmla="*/ 361377 w 1632518"/>
                    <a:gd name="connsiteY35" fmla="*/ 80736 h 2770714"/>
                    <a:gd name="connsiteX36" fmla="*/ 419308 w 1632518"/>
                    <a:gd name="connsiteY36" fmla="*/ 85089 h 2770714"/>
                    <a:gd name="connsiteX37" fmla="*/ 566313 w 1632518"/>
                    <a:gd name="connsiteY37" fmla="*/ 216021 h 2770714"/>
                    <a:gd name="connsiteX38" fmla="*/ 768570 w 1632518"/>
                    <a:gd name="connsiteY38" fmla="*/ 391489 h 2770714"/>
                    <a:gd name="connsiteX39" fmla="*/ 909548 w 1632518"/>
                    <a:gd name="connsiteY39" fmla="*/ 549879 h 2770714"/>
                    <a:gd name="connsiteX40" fmla="*/ 980539 w 1632518"/>
                    <a:gd name="connsiteY40" fmla="*/ 719655 h 2770714"/>
                    <a:gd name="connsiteX41" fmla="*/ 1125870 w 1632518"/>
                    <a:gd name="connsiteY41" fmla="*/ 1009982 h 2770714"/>
                    <a:gd name="connsiteX42" fmla="*/ 1208246 w 1632518"/>
                    <a:gd name="connsiteY42" fmla="*/ 1101065 h 2770714"/>
                    <a:gd name="connsiteX43" fmla="*/ 1224320 w 1632518"/>
                    <a:gd name="connsiteY43" fmla="*/ 1111446 h 2770714"/>
                    <a:gd name="connsiteX44" fmla="*/ 1227669 w 1632518"/>
                    <a:gd name="connsiteY44" fmla="*/ 1108432 h 2770714"/>
                    <a:gd name="connsiteX45" fmla="*/ 1201214 w 1632518"/>
                    <a:gd name="connsiteY45" fmla="*/ 1060212 h 2770714"/>
                    <a:gd name="connsiteX46" fmla="*/ 1015030 w 1632518"/>
                    <a:gd name="connsiteY46" fmla="*/ 670430 h 2770714"/>
                    <a:gd name="connsiteX47" fmla="*/ 993934 w 1632518"/>
                    <a:gd name="connsiteY47" fmla="*/ 597430 h 2770714"/>
                    <a:gd name="connsiteX48" fmla="*/ 1002975 w 1632518"/>
                    <a:gd name="connsiteY48" fmla="*/ 567292 h 2770714"/>
                    <a:gd name="connsiteX49" fmla="*/ 1061911 w 1632518"/>
                    <a:gd name="connsiteY49" fmla="*/ 524095 h 2770714"/>
                    <a:gd name="connsiteX50" fmla="*/ 1107453 w 1632518"/>
                    <a:gd name="connsiteY50" fmla="*/ 547535 h 2770714"/>
                    <a:gd name="connsiteX51" fmla="*/ 1114485 w 1632518"/>
                    <a:gd name="connsiteY51" fmla="*/ 612499 h 2770714"/>
                    <a:gd name="connsiteX52" fmla="*/ 1247760 w 1632518"/>
                    <a:gd name="connsiteY52" fmla="*/ 1004289 h 2770714"/>
                    <a:gd name="connsiteX53" fmla="*/ 1359605 w 1632518"/>
                    <a:gd name="connsiteY53" fmla="*/ 1222955 h 2770714"/>
                    <a:gd name="connsiteX54" fmla="*/ 1391082 w 1632518"/>
                    <a:gd name="connsiteY54" fmla="*/ 1373979 h 2770714"/>
                    <a:gd name="connsiteX55" fmla="*/ 1402467 w 1632518"/>
                    <a:gd name="connsiteY55" fmla="*/ 1519309 h 2770714"/>
                    <a:gd name="connsiteX56" fmla="*/ 1431935 w 1632518"/>
                    <a:gd name="connsiteY56" fmla="*/ 1614410 h 2770714"/>
                    <a:gd name="connsiteX57" fmla="*/ 1511298 w 1632518"/>
                    <a:gd name="connsiteY57" fmla="*/ 1917127 h 2770714"/>
                    <a:gd name="connsiteX58" fmla="*/ 1527706 w 1632518"/>
                    <a:gd name="connsiteY58" fmla="*/ 2055091 h 2770714"/>
                    <a:gd name="connsiteX59" fmla="*/ 1582624 w 1632518"/>
                    <a:gd name="connsiteY59" fmla="*/ 2146508 h 2770714"/>
                    <a:gd name="connsiteX60" fmla="*/ 1632518 w 1632518"/>
                    <a:gd name="connsiteY60" fmla="*/ 2178990 h 2770714"/>
                    <a:gd name="connsiteX61" fmla="*/ 1585972 w 1632518"/>
                    <a:gd name="connsiteY61" fmla="*/ 2231564 h 2770714"/>
                    <a:gd name="connsiteX62" fmla="*/ 1322435 w 1632518"/>
                    <a:gd name="connsiteY62" fmla="*/ 2642106 h 2770714"/>
                    <a:gd name="connsiteX63" fmla="*/ 1291627 w 1632518"/>
                    <a:gd name="connsiteY63" fmla="*/ 2732854 h 2770714"/>
                    <a:gd name="connsiteX64" fmla="*/ 1281581 w 1632518"/>
                    <a:gd name="connsiteY64" fmla="*/ 2757634 h 2770714"/>
                    <a:gd name="connsiteX65" fmla="*/ 1257136 w 1632518"/>
                    <a:gd name="connsiteY65" fmla="*/ 2759643 h 2770714"/>
                    <a:gd name="connsiteX66" fmla="*/ 1215613 w 1632518"/>
                    <a:gd name="connsiteY66" fmla="*/ 2699033 h 2770714"/>
                    <a:gd name="connsiteX67" fmla="*/ 1141609 w 1632518"/>
                    <a:gd name="connsiteY67" fmla="*/ 2609290 h 2770714"/>
                    <a:gd name="connsiteX68" fmla="*/ 1036127 w 1632518"/>
                    <a:gd name="connsiteY68" fmla="*/ 2525239 h 2770714"/>
                    <a:gd name="connsiteX69" fmla="*/ 602813 w 1632518"/>
                    <a:gd name="connsiteY69" fmla="*/ 2033659 h 2770714"/>
                    <a:gd name="connsiteX70" fmla="*/ 512735 w 1632518"/>
                    <a:gd name="connsiteY70" fmla="*/ 1774475 h 2770714"/>
                    <a:gd name="connsiteX71" fmla="*/ 346308 w 1632518"/>
                    <a:gd name="connsiteY71" fmla="*/ 1290263 h 2770714"/>
                    <a:gd name="connsiteX72" fmla="*/ 217385 w 1632518"/>
                    <a:gd name="connsiteY72" fmla="*/ 939660 h 2770714"/>
                    <a:gd name="connsiteX73" fmla="*/ 164034 w 1632518"/>
                    <a:gd name="connsiteY73" fmla="*/ 792764 h 2770714"/>
                    <a:gd name="connsiteX74" fmla="*/ 123569 w 1632518"/>
                    <a:gd name="connsiteY74" fmla="*/ 658549 h 2770714"/>
                    <a:gd name="connsiteX75" fmla="*/ 133251 w 1632518"/>
                    <a:gd name="connsiteY75" fmla="*/ 656786 h 2770714"/>
                    <a:gd name="connsiteX76" fmla="*/ 124153 w 1632518"/>
                    <a:gd name="connsiteY76" fmla="*/ 606808 h 2770714"/>
                    <a:gd name="connsiteX77" fmla="*/ 138135 w 1632518"/>
                    <a:gd name="connsiteY77" fmla="*/ 562158 h 2770714"/>
                    <a:gd name="connsiteX78" fmla="*/ 193967 w 1632518"/>
                    <a:gd name="connsiteY78" fmla="*/ 571423 h 2770714"/>
                    <a:gd name="connsiteX79" fmla="*/ 238817 w 1632518"/>
                    <a:gd name="connsiteY79" fmla="*/ 662394 h 2770714"/>
                    <a:gd name="connsiteX80" fmla="*/ 348317 w 1632518"/>
                    <a:gd name="connsiteY80" fmla="*/ 862977 h 2770714"/>
                    <a:gd name="connsiteX81" fmla="*/ 424063 w 1632518"/>
                    <a:gd name="connsiteY81" fmla="*/ 1011812 h 2770714"/>
                    <a:gd name="connsiteX82" fmla="*/ 566313 w 1632518"/>
                    <a:gd name="connsiteY82" fmla="*/ 1270506 h 2770714"/>
                    <a:gd name="connsiteX83" fmla="*/ 591763 w 1632518"/>
                    <a:gd name="connsiteY83" fmla="*/ 1290932 h 2770714"/>
                    <a:gd name="connsiteX84" fmla="*/ 596116 w 1632518"/>
                    <a:gd name="connsiteY84" fmla="*/ 1288254 h 2770714"/>
                    <a:gd name="connsiteX85" fmla="*/ 590423 w 1632518"/>
                    <a:gd name="connsiteY85" fmla="*/ 1270506 h 2770714"/>
                    <a:gd name="connsiteX86" fmla="*/ 499005 w 1632518"/>
                    <a:gd name="connsiteY86" fmla="*/ 1077290 h 2770714"/>
                    <a:gd name="connsiteX87" fmla="*/ 382808 w 1632518"/>
                    <a:gd name="connsiteY87" fmla="*/ 814756 h 2770714"/>
                    <a:gd name="connsiteX88" fmla="*/ 239151 w 1632518"/>
                    <a:gd name="connsiteY88" fmla="*/ 555572 h 2770714"/>
                    <a:gd name="connsiteX89" fmla="*/ 165147 w 1632518"/>
                    <a:gd name="connsiteY89" fmla="*/ 500320 h 2770714"/>
                    <a:gd name="connsiteX90" fmla="*/ 110104 w 1632518"/>
                    <a:gd name="connsiteY90" fmla="*/ 505301 h 2770714"/>
                    <a:gd name="connsiteX91" fmla="*/ 106388 w 1632518"/>
                    <a:gd name="connsiteY91" fmla="*/ 509219 h 2770714"/>
                    <a:gd name="connsiteX92" fmla="*/ 97427 w 1632518"/>
                    <a:gd name="connsiteY92" fmla="*/ 459995 h 2770714"/>
                    <a:gd name="connsiteX93" fmla="*/ 89674 w 1632518"/>
                    <a:gd name="connsiteY93" fmla="*/ 461407 h 2770714"/>
                    <a:gd name="connsiteX94" fmla="*/ 89468 w 1632518"/>
                    <a:gd name="connsiteY94" fmla="*/ 432342 h 2770714"/>
                    <a:gd name="connsiteX95" fmla="*/ 69711 w 1632518"/>
                    <a:gd name="connsiteY95" fmla="*/ 259888 h 2770714"/>
                    <a:gd name="connsiteX96" fmla="*/ 67032 w 1632518"/>
                    <a:gd name="connsiteY96" fmla="*/ 234773 h 2770714"/>
                    <a:gd name="connsiteX97" fmla="*/ 95160 w 1632518"/>
                    <a:gd name="connsiteY97" fmla="*/ 210663 h 2770714"/>
                    <a:gd name="connsiteX98" fmla="*/ 177202 w 1632518"/>
                    <a:gd name="connsiteY98" fmla="*/ 257879 h 2770714"/>
                    <a:gd name="connsiteX99" fmla="*/ 227766 w 1632518"/>
                    <a:gd name="connsiteY99" fmla="*/ 328200 h 2770714"/>
                    <a:gd name="connsiteX100" fmla="*/ 345973 w 1632518"/>
                    <a:gd name="connsiteY100" fmla="*/ 509361 h 2770714"/>
                    <a:gd name="connsiteX101" fmla="*/ 456813 w 1632518"/>
                    <a:gd name="connsiteY101" fmla="*/ 639958 h 2770714"/>
                    <a:gd name="connsiteX102" fmla="*/ 648354 w 1632518"/>
                    <a:gd name="connsiteY102" fmla="*/ 970133 h 2770714"/>
                    <a:gd name="connsiteX103" fmla="*/ 739102 w 1632518"/>
                    <a:gd name="connsiteY103" fmla="*/ 1167703 h 2770714"/>
                    <a:gd name="connsiteX104" fmla="*/ 760534 w 1632518"/>
                    <a:gd name="connsiteY104" fmla="*/ 1197841 h 2770714"/>
                    <a:gd name="connsiteX105" fmla="*/ 765222 w 1632518"/>
                    <a:gd name="connsiteY105" fmla="*/ 1195496 h 2770714"/>
                    <a:gd name="connsiteX106" fmla="*/ 762543 w 1632518"/>
                    <a:gd name="connsiteY106" fmla="*/ 1179423 h 2770714"/>
                    <a:gd name="connsiteX107" fmla="*/ 646010 w 1632518"/>
                    <a:gd name="connsiteY107" fmla="*/ 831499 h 2770714"/>
                    <a:gd name="connsiteX108" fmla="*/ 505703 w 1632518"/>
                    <a:gd name="connsiteY108" fmla="*/ 606806 h 2770714"/>
                    <a:gd name="connsiteX109" fmla="*/ 330904 w 1632518"/>
                    <a:gd name="connsiteY109" fmla="*/ 383452 h 2770714"/>
                    <a:gd name="connsiteX110" fmla="*/ 253551 w 1632518"/>
                    <a:gd name="connsiteY110" fmla="*/ 259888 h 2770714"/>
                    <a:gd name="connsiteX111" fmla="*/ 96500 w 1632518"/>
                    <a:gd name="connsiteY111" fmla="*/ 150722 h 2770714"/>
                    <a:gd name="connsiteX112" fmla="*/ 75068 w 1632518"/>
                    <a:gd name="connsiteY112" fmla="*/ 122594 h 2770714"/>
                    <a:gd name="connsiteX113" fmla="*/ 87124 w 1632518"/>
                    <a:gd name="connsiteY113" fmla="*/ 43566 h 2770714"/>
                    <a:gd name="connsiteX114" fmla="*/ 142784 w 1632518"/>
                    <a:gd name="connsiteY114" fmla="*/ 431 h 27707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</a:cxnLst>
                  <a:rect l="l" t="t" r="r" b="b"/>
                  <a:pathLst>
                    <a:path w="1632518" h="2770714">
                      <a:moveTo>
                        <a:pt x="64612" y="339552"/>
                      </a:moveTo>
                      <a:cubicBezTo>
                        <a:pt x="73393" y="338265"/>
                        <a:pt x="71763" y="378123"/>
                        <a:pt x="71831" y="395820"/>
                      </a:cubicBezTo>
                      <a:cubicBezTo>
                        <a:pt x="71900" y="413518"/>
                        <a:pt x="57656" y="431003"/>
                        <a:pt x="65023" y="445737"/>
                      </a:cubicBezTo>
                      <a:lnTo>
                        <a:pt x="74747" y="464124"/>
                      </a:lnTo>
                      <a:lnTo>
                        <a:pt x="49773" y="470231"/>
                      </a:lnTo>
                      <a:lnTo>
                        <a:pt x="77307" y="631462"/>
                      </a:lnTo>
                      <a:cubicBezTo>
                        <a:pt x="76931" y="637608"/>
                        <a:pt x="76556" y="643754"/>
                        <a:pt x="76180" y="649900"/>
                      </a:cubicBezTo>
                      <a:cubicBezTo>
                        <a:pt x="72664" y="659318"/>
                        <a:pt x="61339" y="662226"/>
                        <a:pt x="52967" y="670095"/>
                      </a:cubicBezTo>
                      <a:cubicBezTo>
                        <a:pt x="47275" y="675118"/>
                        <a:pt x="44596" y="683490"/>
                        <a:pt x="40912" y="690522"/>
                      </a:cubicBezTo>
                      <a:cubicBezTo>
                        <a:pt x="38903" y="694540"/>
                        <a:pt x="38233" y="699563"/>
                        <a:pt x="35555" y="702577"/>
                      </a:cubicBezTo>
                      <a:cubicBezTo>
                        <a:pt x="31201" y="706930"/>
                        <a:pt x="25174" y="710279"/>
                        <a:pt x="19816" y="713962"/>
                      </a:cubicBezTo>
                      <a:cubicBezTo>
                        <a:pt x="16467" y="708605"/>
                        <a:pt x="11110" y="703582"/>
                        <a:pt x="10105" y="697889"/>
                      </a:cubicBezTo>
                      <a:cubicBezTo>
                        <a:pt x="7091" y="681146"/>
                        <a:pt x="4747" y="664403"/>
                        <a:pt x="3743" y="647660"/>
                      </a:cubicBezTo>
                      <a:cubicBezTo>
                        <a:pt x="-611" y="579347"/>
                        <a:pt x="-3290" y="511370"/>
                        <a:pt x="8096" y="443393"/>
                      </a:cubicBezTo>
                      <a:cubicBezTo>
                        <a:pt x="10440" y="429998"/>
                        <a:pt x="13788" y="416269"/>
                        <a:pt x="19146" y="403544"/>
                      </a:cubicBezTo>
                      <a:cubicBezTo>
                        <a:pt x="22328" y="395508"/>
                        <a:pt x="55831" y="340839"/>
                        <a:pt x="64612" y="339552"/>
                      </a:cubicBezTo>
                      <a:close/>
                      <a:moveTo>
                        <a:pt x="142784" y="431"/>
                      </a:moveTo>
                      <a:cubicBezTo>
                        <a:pt x="151292" y="1541"/>
                        <a:pt x="160208" y="4806"/>
                        <a:pt x="169165" y="10415"/>
                      </a:cubicBezTo>
                      <a:cubicBezTo>
                        <a:pt x="191266" y="24144"/>
                        <a:pt x="211693" y="43566"/>
                        <a:pt x="228101" y="63993"/>
                      </a:cubicBezTo>
                      <a:cubicBezTo>
                        <a:pt x="257234" y="100493"/>
                        <a:pt x="285028" y="138667"/>
                        <a:pt x="310142" y="178181"/>
                      </a:cubicBezTo>
                      <a:cubicBezTo>
                        <a:pt x="364725" y="263571"/>
                        <a:pt x="430693" y="338246"/>
                        <a:pt x="504698" y="406893"/>
                      </a:cubicBezTo>
                      <a:cubicBezTo>
                        <a:pt x="558276" y="456787"/>
                        <a:pt x="611519" y="507352"/>
                        <a:pt x="656056" y="565953"/>
                      </a:cubicBezTo>
                      <a:cubicBezTo>
                        <a:pt x="709634" y="636274"/>
                        <a:pt x="748479" y="714967"/>
                        <a:pt x="787323" y="793660"/>
                      </a:cubicBezTo>
                      <a:cubicBezTo>
                        <a:pt x="818130" y="855945"/>
                        <a:pt x="847598" y="918899"/>
                        <a:pt x="879411" y="980514"/>
                      </a:cubicBezTo>
                      <a:cubicBezTo>
                        <a:pt x="899168" y="1019023"/>
                        <a:pt x="923613" y="1055524"/>
                        <a:pt x="956764" y="1083987"/>
                      </a:cubicBezTo>
                      <a:cubicBezTo>
                        <a:pt x="973507" y="1098721"/>
                        <a:pt x="994604" y="1108432"/>
                        <a:pt x="1014026" y="1119817"/>
                      </a:cubicBezTo>
                      <a:cubicBezTo>
                        <a:pt x="1017709" y="1121826"/>
                        <a:pt x="1023067" y="1120487"/>
                        <a:pt x="1027755" y="1120822"/>
                      </a:cubicBezTo>
                      <a:cubicBezTo>
                        <a:pt x="1026751" y="1115799"/>
                        <a:pt x="1027420" y="1110106"/>
                        <a:pt x="1024741" y="1106088"/>
                      </a:cubicBezTo>
                      <a:cubicBezTo>
                        <a:pt x="1016035" y="1092693"/>
                        <a:pt x="1006324" y="1079634"/>
                        <a:pt x="996613" y="1067244"/>
                      </a:cubicBezTo>
                      <a:cubicBezTo>
                        <a:pt x="937677" y="991900"/>
                        <a:pt x="894145" y="907848"/>
                        <a:pt x="857644" y="819779"/>
                      </a:cubicBezTo>
                      <a:cubicBezTo>
                        <a:pt x="825162" y="741421"/>
                        <a:pt x="791342" y="663398"/>
                        <a:pt x="737763" y="596760"/>
                      </a:cubicBezTo>
                      <a:cubicBezTo>
                        <a:pt x="694900" y="543517"/>
                        <a:pt x="648354" y="493622"/>
                        <a:pt x="602813" y="443058"/>
                      </a:cubicBezTo>
                      <a:cubicBezTo>
                        <a:pt x="537515" y="371062"/>
                        <a:pt x="470207" y="300406"/>
                        <a:pt x="405913" y="227406"/>
                      </a:cubicBezTo>
                      <a:cubicBezTo>
                        <a:pt x="380799" y="198943"/>
                        <a:pt x="360372" y="165791"/>
                        <a:pt x="340280" y="133310"/>
                      </a:cubicBezTo>
                      <a:cubicBezTo>
                        <a:pt x="325211" y="108865"/>
                        <a:pt x="328895" y="101163"/>
                        <a:pt x="353340" y="85424"/>
                      </a:cubicBezTo>
                      <a:cubicBezTo>
                        <a:pt x="356019" y="83750"/>
                        <a:pt x="358698" y="82075"/>
                        <a:pt x="361377" y="80736"/>
                      </a:cubicBezTo>
                      <a:cubicBezTo>
                        <a:pt x="381468" y="69016"/>
                        <a:pt x="399886" y="67007"/>
                        <a:pt x="419308" y="85089"/>
                      </a:cubicBezTo>
                      <a:cubicBezTo>
                        <a:pt x="467528" y="129626"/>
                        <a:pt x="516753" y="172823"/>
                        <a:pt x="566313" y="216021"/>
                      </a:cubicBezTo>
                      <a:lnTo>
                        <a:pt x="768570" y="391489"/>
                      </a:lnTo>
                      <a:cubicBezTo>
                        <a:pt x="822149" y="438370"/>
                        <a:pt x="873048" y="487595"/>
                        <a:pt x="909548" y="549879"/>
                      </a:cubicBezTo>
                      <a:cubicBezTo>
                        <a:pt x="941026" y="603123"/>
                        <a:pt x="961452" y="661054"/>
                        <a:pt x="980539" y="719655"/>
                      </a:cubicBezTo>
                      <a:cubicBezTo>
                        <a:pt x="1014361" y="823798"/>
                        <a:pt x="1060572" y="921913"/>
                        <a:pt x="1125870" y="1009982"/>
                      </a:cubicBezTo>
                      <a:cubicBezTo>
                        <a:pt x="1149980" y="1042799"/>
                        <a:pt x="1180453" y="1070927"/>
                        <a:pt x="1208246" y="1101065"/>
                      </a:cubicBezTo>
                      <a:cubicBezTo>
                        <a:pt x="1212600" y="1105753"/>
                        <a:pt x="1218962" y="1108097"/>
                        <a:pt x="1224320" y="1111446"/>
                      </a:cubicBezTo>
                      <a:cubicBezTo>
                        <a:pt x="1225324" y="1110441"/>
                        <a:pt x="1226664" y="1109437"/>
                        <a:pt x="1227669" y="1108432"/>
                      </a:cubicBezTo>
                      <a:cubicBezTo>
                        <a:pt x="1218962" y="1092359"/>
                        <a:pt x="1210591" y="1075950"/>
                        <a:pt x="1201214" y="1060212"/>
                      </a:cubicBezTo>
                      <a:cubicBezTo>
                        <a:pt x="1127879" y="935642"/>
                        <a:pt x="1063586" y="806720"/>
                        <a:pt x="1015030" y="670430"/>
                      </a:cubicBezTo>
                      <a:cubicBezTo>
                        <a:pt x="1006659" y="646655"/>
                        <a:pt x="998957" y="622210"/>
                        <a:pt x="993934" y="597430"/>
                      </a:cubicBezTo>
                      <a:cubicBezTo>
                        <a:pt x="992260" y="588054"/>
                        <a:pt x="996278" y="573655"/>
                        <a:pt x="1002975" y="567292"/>
                      </a:cubicBezTo>
                      <a:cubicBezTo>
                        <a:pt x="1021058" y="550884"/>
                        <a:pt x="1040815" y="535815"/>
                        <a:pt x="1061911" y="524095"/>
                      </a:cubicBezTo>
                      <a:cubicBezTo>
                        <a:pt x="1085686" y="511035"/>
                        <a:pt x="1102764" y="520411"/>
                        <a:pt x="1107453" y="547535"/>
                      </a:cubicBezTo>
                      <a:cubicBezTo>
                        <a:pt x="1111136" y="568967"/>
                        <a:pt x="1111136" y="591068"/>
                        <a:pt x="1114485" y="612499"/>
                      </a:cubicBezTo>
                      <a:cubicBezTo>
                        <a:pt x="1135246" y="751132"/>
                        <a:pt x="1174760" y="883068"/>
                        <a:pt x="1247760" y="1004289"/>
                      </a:cubicBezTo>
                      <a:cubicBezTo>
                        <a:pt x="1289953" y="1074276"/>
                        <a:pt x="1330472" y="1145937"/>
                        <a:pt x="1359605" y="1222955"/>
                      </a:cubicBezTo>
                      <a:cubicBezTo>
                        <a:pt x="1378022" y="1271510"/>
                        <a:pt x="1387733" y="1322075"/>
                        <a:pt x="1391082" y="1373979"/>
                      </a:cubicBezTo>
                      <a:cubicBezTo>
                        <a:pt x="1394096" y="1422534"/>
                        <a:pt x="1395100" y="1471424"/>
                        <a:pt x="1402467" y="1519309"/>
                      </a:cubicBezTo>
                      <a:cubicBezTo>
                        <a:pt x="1407490" y="1551791"/>
                        <a:pt x="1419545" y="1583603"/>
                        <a:pt x="1431935" y="1614410"/>
                      </a:cubicBezTo>
                      <a:cubicBezTo>
                        <a:pt x="1471449" y="1711856"/>
                        <a:pt x="1496229" y="1813319"/>
                        <a:pt x="1511298" y="1917127"/>
                      </a:cubicBezTo>
                      <a:cubicBezTo>
                        <a:pt x="1517995" y="1963003"/>
                        <a:pt x="1523688" y="2008879"/>
                        <a:pt x="1527706" y="2055091"/>
                      </a:cubicBezTo>
                      <a:cubicBezTo>
                        <a:pt x="1531390" y="2094939"/>
                        <a:pt x="1548802" y="2125077"/>
                        <a:pt x="1582624" y="2146508"/>
                      </a:cubicBezTo>
                      <a:cubicBezTo>
                        <a:pt x="1598698" y="2156554"/>
                        <a:pt x="1614436" y="2167270"/>
                        <a:pt x="1632518" y="2178990"/>
                      </a:cubicBezTo>
                      <a:cubicBezTo>
                        <a:pt x="1615776" y="2197742"/>
                        <a:pt x="1601376" y="2215155"/>
                        <a:pt x="1585972" y="2231564"/>
                      </a:cubicBezTo>
                      <a:cubicBezTo>
                        <a:pt x="1472454" y="2352114"/>
                        <a:pt x="1384385" y="2488739"/>
                        <a:pt x="1322435" y="2642106"/>
                      </a:cubicBezTo>
                      <a:cubicBezTo>
                        <a:pt x="1310380" y="2671909"/>
                        <a:pt x="1302008" y="2702717"/>
                        <a:pt x="1291627" y="2732854"/>
                      </a:cubicBezTo>
                      <a:cubicBezTo>
                        <a:pt x="1288614" y="2741226"/>
                        <a:pt x="1285265" y="2749597"/>
                        <a:pt x="1281581" y="2757634"/>
                      </a:cubicBezTo>
                      <a:cubicBezTo>
                        <a:pt x="1273880" y="2774377"/>
                        <a:pt x="1267852" y="2775047"/>
                        <a:pt x="1257136" y="2759643"/>
                      </a:cubicBezTo>
                      <a:cubicBezTo>
                        <a:pt x="1243072" y="2739551"/>
                        <a:pt x="1230682" y="2718120"/>
                        <a:pt x="1215613" y="2699033"/>
                      </a:cubicBezTo>
                      <a:cubicBezTo>
                        <a:pt x="1191838" y="2668561"/>
                        <a:pt x="1166389" y="2639093"/>
                        <a:pt x="1141609" y="2609290"/>
                      </a:cubicBezTo>
                      <a:cubicBezTo>
                        <a:pt x="1112141" y="2574129"/>
                        <a:pt x="1074636" y="2549014"/>
                        <a:pt x="1036127" y="2525239"/>
                      </a:cubicBezTo>
                      <a:cubicBezTo>
                        <a:pt x="841236" y="2405692"/>
                        <a:pt x="705951" y="2234242"/>
                        <a:pt x="602813" y="2033659"/>
                      </a:cubicBezTo>
                      <a:cubicBezTo>
                        <a:pt x="560620" y="1951618"/>
                        <a:pt x="534836" y="1863549"/>
                        <a:pt x="512735" y="1774475"/>
                      </a:cubicBezTo>
                      <a:cubicBezTo>
                        <a:pt x="471547" y="1608048"/>
                        <a:pt x="407588" y="1449658"/>
                        <a:pt x="346308" y="1290263"/>
                      </a:cubicBezTo>
                      <a:cubicBezTo>
                        <a:pt x="301436" y="1174065"/>
                        <a:pt x="254711" y="1045619"/>
                        <a:pt x="217385" y="939660"/>
                      </a:cubicBezTo>
                      <a:cubicBezTo>
                        <a:pt x="198722" y="886681"/>
                        <a:pt x="180405" y="839003"/>
                        <a:pt x="164034" y="792764"/>
                      </a:cubicBezTo>
                      <a:lnTo>
                        <a:pt x="123569" y="658549"/>
                      </a:lnTo>
                      <a:lnTo>
                        <a:pt x="133251" y="656786"/>
                      </a:lnTo>
                      <a:lnTo>
                        <a:pt x="124153" y="606808"/>
                      </a:lnTo>
                      <a:lnTo>
                        <a:pt x="138135" y="562158"/>
                      </a:lnTo>
                      <a:cubicBezTo>
                        <a:pt x="148851" y="543071"/>
                        <a:pt x="177187" y="554717"/>
                        <a:pt x="193967" y="571423"/>
                      </a:cubicBezTo>
                      <a:cubicBezTo>
                        <a:pt x="210747" y="588129"/>
                        <a:pt x="213092" y="613802"/>
                        <a:pt x="238817" y="662394"/>
                      </a:cubicBezTo>
                      <a:cubicBezTo>
                        <a:pt x="264542" y="710986"/>
                        <a:pt x="317442" y="804740"/>
                        <a:pt x="348317" y="862977"/>
                      </a:cubicBezTo>
                      <a:cubicBezTo>
                        <a:pt x="379191" y="921213"/>
                        <a:pt x="404640" y="961248"/>
                        <a:pt x="424063" y="1011812"/>
                      </a:cubicBezTo>
                      <a:cubicBezTo>
                        <a:pt x="460897" y="1107248"/>
                        <a:pt x="493982" y="1197171"/>
                        <a:pt x="566313" y="1270506"/>
                      </a:cubicBezTo>
                      <a:cubicBezTo>
                        <a:pt x="574015" y="1278208"/>
                        <a:pt x="583056" y="1284235"/>
                        <a:pt x="591763" y="1290932"/>
                      </a:cubicBezTo>
                      <a:cubicBezTo>
                        <a:pt x="593102" y="1289928"/>
                        <a:pt x="594441" y="1288923"/>
                        <a:pt x="596116" y="1288254"/>
                      </a:cubicBezTo>
                      <a:cubicBezTo>
                        <a:pt x="594441" y="1282226"/>
                        <a:pt x="593102" y="1276198"/>
                        <a:pt x="590423" y="1270506"/>
                      </a:cubicBezTo>
                      <a:cubicBezTo>
                        <a:pt x="559951" y="1206212"/>
                        <a:pt x="528473" y="1142253"/>
                        <a:pt x="499005" y="1077290"/>
                      </a:cubicBezTo>
                      <a:cubicBezTo>
                        <a:pt x="459492" y="990225"/>
                        <a:pt x="422657" y="901821"/>
                        <a:pt x="382808" y="814756"/>
                      </a:cubicBezTo>
                      <a:cubicBezTo>
                        <a:pt x="341620" y="724678"/>
                        <a:pt x="296413" y="636944"/>
                        <a:pt x="239151" y="555572"/>
                      </a:cubicBezTo>
                      <a:cubicBezTo>
                        <a:pt x="220399" y="529118"/>
                        <a:pt x="198968" y="506012"/>
                        <a:pt x="165147" y="500320"/>
                      </a:cubicBezTo>
                      <a:cubicBezTo>
                        <a:pt x="139363" y="496134"/>
                        <a:pt x="122201" y="497808"/>
                        <a:pt x="110104" y="505301"/>
                      </a:cubicBezTo>
                      <a:lnTo>
                        <a:pt x="106388" y="509219"/>
                      </a:lnTo>
                      <a:lnTo>
                        <a:pt x="97427" y="459995"/>
                      </a:lnTo>
                      <a:lnTo>
                        <a:pt x="89674" y="461407"/>
                      </a:lnTo>
                      <a:cubicBezTo>
                        <a:pt x="89605" y="451719"/>
                        <a:pt x="89537" y="442030"/>
                        <a:pt x="89468" y="432342"/>
                      </a:cubicBezTo>
                      <a:cubicBezTo>
                        <a:pt x="83440" y="374746"/>
                        <a:pt x="76408" y="317484"/>
                        <a:pt x="69711" y="259888"/>
                      </a:cubicBezTo>
                      <a:cubicBezTo>
                        <a:pt x="68706" y="251516"/>
                        <a:pt x="67367" y="243145"/>
                        <a:pt x="67032" y="234773"/>
                      </a:cubicBezTo>
                      <a:cubicBezTo>
                        <a:pt x="66027" y="214681"/>
                        <a:pt x="75738" y="206310"/>
                        <a:pt x="95160" y="210663"/>
                      </a:cubicBezTo>
                      <a:cubicBezTo>
                        <a:pt x="127307" y="218030"/>
                        <a:pt x="156105" y="231759"/>
                        <a:pt x="177202" y="257879"/>
                      </a:cubicBezTo>
                      <a:cubicBezTo>
                        <a:pt x="195284" y="280315"/>
                        <a:pt x="212028" y="304090"/>
                        <a:pt x="227766" y="328200"/>
                      </a:cubicBezTo>
                      <a:cubicBezTo>
                        <a:pt x="267280" y="388475"/>
                        <a:pt x="303780" y="451095"/>
                        <a:pt x="345973" y="509361"/>
                      </a:cubicBezTo>
                      <a:cubicBezTo>
                        <a:pt x="379459" y="555572"/>
                        <a:pt x="418638" y="597430"/>
                        <a:pt x="456813" y="639958"/>
                      </a:cubicBezTo>
                      <a:cubicBezTo>
                        <a:pt x="543207" y="737068"/>
                        <a:pt x="600469" y="850587"/>
                        <a:pt x="648354" y="970133"/>
                      </a:cubicBezTo>
                      <a:cubicBezTo>
                        <a:pt x="675144" y="1037441"/>
                        <a:pt x="708295" y="1102070"/>
                        <a:pt x="739102" y="1167703"/>
                      </a:cubicBezTo>
                      <a:cubicBezTo>
                        <a:pt x="744460" y="1178753"/>
                        <a:pt x="753502" y="1187795"/>
                        <a:pt x="760534" y="1197841"/>
                      </a:cubicBezTo>
                      <a:cubicBezTo>
                        <a:pt x="762208" y="1197171"/>
                        <a:pt x="763547" y="1196166"/>
                        <a:pt x="765222" y="1195496"/>
                      </a:cubicBezTo>
                      <a:cubicBezTo>
                        <a:pt x="764217" y="1190139"/>
                        <a:pt x="764217" y="1184446"/>
                        <a:pt x="762543" y="1179423"/>
                      </a:cubicBezTo>
                      <a:cubicBezTo>
                        <a:pt x="726712" y="1062556"/>
                        <a:pt x="691887" y="945018"/>
                        <a:pt x="646010" y="831499"/>
                      </a:cubicBezTo>
                      <a:cubicBezTo>
                        <a:pt x="612189" y="748453"/>
                        <a:pt x="561960" y="675788"/>
                        <a:pt x="505703" y="606806"/>
                      </a:cubicBezTo>
                      <a:cubicBezTo>
                        <a:pt x="446097" y="533471"/>
                        <a:pt x="387161" y="459466"/>
                        <a:pt x="330904" y="383452"/>
                      </a:cubicBezTo>
                      <a:cubicBezTo>
                        <a:pt x="302106" y="344608"/>
                        <a:pt x="278665" y="301746"/>
                        <a:pt x="253551" y="259888"/>
                      </a:cubicBezTo>
                      <a:cubicBezTo>
                        <a:pt x="217385" y="199947"/>
                        <a:pt x="166486" y="162108"/>
                        <a:pt x="96500" y="150722"/>
                      </a:cubicBezTo>
                      <a:cubicBezTo>
                        <a:pt x="76073" y="147374"/>
                        <a:pt x="73059" y="143355"/>
                        <a:pt x="75068" y="122594"/>
                      </a:cubicBezTo>
                      <a:cubicBezTo>
                        <a:pt x="77747" y="96140"/>
                        <a:pt x="80091" y="69351"/>
                        <a:pt x="87124" y="43566"/>
                      </a:cubicBezTo>
                      <a:cubicBezTo>
                        <a:pt x="95412" y="13177"/>
                        <a:pt x="117261" y="-2896"/>
                        <a:pt x="142784" y="43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6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961" name="Freeform: Shape 960">
                  <a:extLst>
                    <a:ext uri="{FF2B5EF4-FFF2-40B4-BE49-F238E27FC236}">
                      <a16:creationId xmlns:a16="http://schemas.microsoft.com/office/drawing/2014/main" id="{2DA8BB12-E620-4BEC-8039-273C5E0A10CD}"/>
                    </a:ext>
                  </a:extLst>
                </p:cNvPr>
                <p:cNvSpPr/>
                <p:nvPr/>
              </p:nvSpPr>
              <p:spPr>
                <a:xfrm>
                  <a:off x="8636722" y="2780136"/>
                  <a:ext cx="994544" cy="2220144"/>
                </a:xfrm>
                <a:custGeom>
                  <a:avLst/>
                  <a:gdLst>
                    <a:gd name="connsiteX0" fmla="*/ 307071 w 1989088"/>
                    <a:gd name="connsiteY0" fmla="*/ 835819 h 4440287"/>
                    <a:gd name="connsiteX1" fmla="*/ 301043 w 1989088"/>
                    <a:gd name="connsiteY1" fmla="*/ 870645 h 4440287"/>
                    <a:gd name="connsiteX2" fmla="*/ 362658 w 1989088"/>
                    <a:gd name="connsiteY2" fmla="*/ 1147242 h 4440287"/>
                    <a:gd name="connsiteX3" fmla="*/ 534108 w 1989088"/>
                    <a:gd name="connsiteY3" fmla="*/ 1479426 h 4440287"/>
                    <a:gd name="connsiteX4" fmla="*/ 637246 w 1989088"/>
                    <a:gd name="connsiteY4" fmla="*/ 1687711 h 4440287"/>
                    <a:gd name="connsiteX5" fmla="*/ 635237 w 1989088"/>
                    <a:gd name="connsiteY5" fmla="*/ 1717849 h 4440287"/>
                    <a:gd name="connsiteX6" fmla="*/ 552191 w 1989088"/>
                    <a:gd name="connsiteY6" fmla="*/ 1861170 h 4440287"/>
                    <a:gd name="connsiteX7" fmla="*/ 536787 w 1989088"/>
                    <a:gd name="connsiteY7" fmla="*/ 1911400 h 4440287"/>
                    <a:gd name="connsiteX8" fmla="*/ 546163 w 1989088"/>
                    <a:gd name="connsiteY8" fmla="*/ 1917427 h 4440287"/>
                    <a:gd name="connsiteX9" fmla="*/ 589026 w 1989088"/>
                    <a:gd name="connsiteY9" fmla="*/ 1893317 h 4440287"/>
                    <a:gd name="connsiteX10" fmla="*/ 736365 w 1989088"/>
                    <a:gd name="connsiteY10" fmla="*/ 1806253 h 4440287"/>
                    <a:gd name="connsiteX11" fmla="*/ 753109 w 1989088"/>
                    <a:gd name="connsiteY11" fmla="*/ 1798216 h 4440287"/>
                    <a:gd name="connsiteX12" fmla="*/ 845531 w 1989088"/>
                    <a:gd name="connsiteY12" fmla="*/ 1840409 h 4440287"/>
                    <a:gd name="connsiteX13" fmla="*/ 934605 w 1989088"/>
                    <a:gd name="connsiteY13" fmla="*/ 2214116 h 4440287"/>
                    <a:gd name="connsiteX14" fmla="*/ 1564148 w 1989088"/>
                    <a:gd name="connsiteY14" fmla="*/ 3406229 h 4440287"/>
                    <a:gd name="connsiteX15" fmla="*/ 1902360 w 1989088"/>
                    <a:gd name="connsiteY15" fmla="*/ 3692872 h 4440287"/>
                    <a:gd name="connsiteX16" fmla="*/ 1966653 w 1989088"/>
                    <a:gd name="connsiteY16" fmla="*/ 3744441 h 4440287"/>
                    <a:gd name="connsiteX17" fmla="*/ 1990094 w 1989088"/>
                    <a:gd name="connsiteY17" fmla="*/ 3832175 h 4440287"/>
                    <a:gd name="connsiteX18" fmla="*/ 1828690 w 1989088"/>
                    <a:gd name="connsiteY18" fmla="*/ 4127525 h 4440287"/>
                    <a:gd name="connsiteX19" fmla="*/ 1456322 w 1989088"/>
                    <a:gd name="connsiteY19" fmla="*/ 4408810 h 4440287"/>
                    <a:gd name="connsiteX20" fmla="*/ 1126146 w 1989088"/>
                    <a:gd name="connsiteY20" fmla="*/ 4425553 h 4440287"/>
                    <a:gd name="connsiteX21" fmla="*/ 928577 w 1989088"/>
                    <a:gd name="connsiteY21" fmla="*/ 4234011 h 4440287"/>
                    <a:gd name="connsiteX22" fmla="*/ 941971 w 1989088"/>
                    <a:gd name="connsiteY22" fmla="*/ 3826818 h 4440287"/>
                    <a:gd name="connsiteX23" fmla="*/ 978806 w 1989088"/>
                    <a:gd name="connsiteY23" fmla="*/ 3617863 h 4440287"/>
                    <a:gd name="connsiteX24" fmla="*/ 951348 w 1989088"/>
                    <a:gd name="connsiteY24" fmla="*/ 3457798 h 4440287"/>
                    <a:gd name="connsiteX25" fmla="*/ 855577 w 1989088"/>
                    <a:gd name="connsiteY25" fmla="*/ 3286348 h 4440287"/>
                    <a:gd name="connsiteX26" fmla="*/ 631888 w 1989088"/>
                    <a:gd name="connsiteY26" fmla="*/ 2910632 h 4440287"/>
                    <a:gd name="connsiteX27" fmla="*/ 426282 w 1989088"/>
                    <a:gd name="connsiteY27" fmla="*/ 2366814 h 4440287"/>
                    <a:gd name="connsiteX28" fmla="*/ 367346 w 1989088"/>
                    <a:gd name="connsiteY28" fmla="*/ 2060749 h 4440287"/>
                    <a:gd name="connsiteX29" fmla="*/ 96776 w 1989088"/>
                    <a:gd name="connsiteY29" fmla="*/ 1364233 h 4440287"/>
                    <a:gd name="connsiteX30" fmla="*/ 336 w 1989088"/>
                    <a:gd name="connsiteY30" fmla="*/ 1065535 h 4440287"/>
                    <a:gd name="connsiteX31" fmla="*/ 48556 w 1989088"/>
                    <a:gd name="connsiteY31" fmla="*/ 592708 h 4440287"/>
                    <a:gd name="connsiteX32" fmla="*/ 124235 w 1989088"/>
                    <a:gd name="connsiteY32" fmla="*/ 169441 h 4440287"/>
                    <a:gd name="connsiteX33" fmla="*/ 151694 w 1989088"/>
                    <a:gd name="connsiteY33" fmla="*/ 41523 h 4440287"/>
                    <a:gd name="connsiteX34" fmla="*/ 168437 w 1989088"/>
                    <a:gd name="connsiteY34" fmla="*/ 0 h 4440287"/>
                    <a:gd name="connsiteX35" fmla="*/ 181832 w 1989088"/>
                    <a:gd name="connsiteY35" fmla="*/ 22771 h 4440287"/>
                    <a:gd name="connsiteX36" fmla="*/ 462447 w 1989088"/>
                    <a:gd name="connsiteY36" fmla="*/ 818406 h 4440287"/>
                    <a:gd name="connsiteX37" fmla="*/ 697521 w 1989088"/>
                    <a:gd name="connsiteY37" fmla="*/ 1420490 h 4440287"/>
                    <a:gd name="connsiteX38" fmla="*/ 767843 w 1989088"/>
                    <a:gd name="connsiteY38" fmla="*/ 1596628 h 4440287"/>
                    <a:gd name="connsiteX39" fmla="*/ 761815 w 1989088"/>
                    <a:gd name="connsiteY39" fmla="*/ 1654894 h 4440287"/>
                    <a:gd name="connsiteX40" fmla="*/ 715604 w 1989088"/>
                    <a:gd name="connsiteY40" fmla="*/ 1624757 h 4440287"/>
                    <a:gd name="connsiteX41" fmla="*/ 495264 w 1989088"/>
                    <a:gd name="connsiteY41" fmla="*/ 1234306 h 4440287"/>
                    <a:gd name="connsiteX42" fmla="*/ 349263 w 1989088"/>
                    <a:gd name="connsiteY42" fmla="*/ 890736 h 4440287"/>
                    <a:gd name="connsiteX43" fmla="*/ 319126 w 1989088"/>
                    <a:gd name="connsiteY43" fmla="*/ 833810 h 4440287"/>
                    <a:gd name="connsiteX44" fmla="*/ 307071 w 1989088"/>
                    <a:gd name="connsiteY44" fmla="*/ 835819 h 44402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1989088" h="4440287">
                      <a:moveTo>
                        <a:pt x="307071" y="835819"/>
                      </a:moveTo>
                      <a:cubicBezTo>
                        <a:pt x="305061" y="847204"/>
                        <a:pt x="301713" y="859259"/>
                        <a:pt x="301043" y="870645"/>
                      </a:cubicBezTo>
                      <a:cubicBezTo>
                        <a:pt x="295685" y="968425"/>
                        <a:pt x="321805" y="1060847"/>
                        <a:pt x="362658" y="1147242"/>
                      </a:cubicBezTo>
                      <a:cubicBezTo>
                        <a:pt x="415566" y="1259756"/>
                        <a:pt x="477181" y="1368921"/>
                        <a:pt x="534108" y="1479426"/>
                      </a:cubicBezTo>
                      <a:cubicBezTo>
                        <a:pt x="569603" y="1548408"/>
                        <a:pt x="603759" y="1618059"/>
                        <a:pt x="637246" y="1687711"/>
                      </a:cubicBezTo>
                      <a:cubicBezTo>
                        <a:pt x="641264" y="1695748"/>
                        <a:pt x="639925" y="1709812"/>
                        <a:pt x="635237" y="1717849"/>
                      </a:cubicBezTo>
                      <a:cubicBezTo>
                        <a:pt x="608448" y="1766069"/>
                        <a:pt x="578310" y="1812950"/>
                        <a:pt x="552191" y="1861170"/>
                      </a:cubicBezTo>
                      <a:cubicBezTo>
                        <a:pt x="544154" y="1875904"/>
                        <a:pt x="541475" y="1894656"/>
                        <a:pt x="536787" y="1911400"/>
                      </a:cubicBezTo>
                      <a:cubicBezTo>
                        <a:pt x="540135" y="1913409"/>
                        <a:pt x="542814" y="1915418"/>
                        <a:pt x="546163" y="1917427"/>
                      </a:cubicBezTo>
                      <a:cubicBezTo>
                        <a:pt x="560227" y="1909391"/>
                        <a:pt x="574961" y="1902024"/>
                        <a:pt x="589026" y="1893317"/>
                      </a:cubicBezTo>
                      <a:cubicBezTo>
                        <a:pt x="637916" y="1864519"/>
                        <a:pt x="686806" y="1835051"/>
                        <a:pt x="736365" y="1806253"/>
                      </a:cubicBezTo>
                      <a:cubicBezTo>
                        <a:pt x="741723" y="1802904"/>
                        <a:pt x="747751" y="1800225"/>
                        <a:pt x="753109" y="1798216"/>
                      </a:cubicBezTo>
                      <a:cubicBezTo>
                        <a:pt x="814723" y="1770757"/>
                        <a:pt x="828788" y="1774775"/>
                        <a:pt x="845531" y="1840409"/>
                      </a:cubicBezTo>
                      <a:cubicBezTo>
                        <a:pt x="877008" y="1964308"/>
                        <a:pt x="903797" y="2089547"/>
                        <a:pt x="934605" y="2214116"/>
                      </a:cubicBezTo>
                      <a:cubicBezTo>
                        <a:pt x="1046449" y="2663503"/>
                        <a:pt x="1249376" y="3064669"/>
                        <a:pt x="1564148" y="3406229"/>
                      </a:cubicBezTo>
                      <a:cubicBezTo>
                        <a:pt x="1665276" y="3516065"/>
                        <a:pt x="1779130" y="3609827"/>
                        <a:pt x="1902360" y="3692872"/>
                      </a:cubicBezTo>
                      <a:cubicBezTo>
                        <a:pt x="1925130" y="3708276"/>
                        <a:pt x="1947231" y="3725689"/>
                        <a:pt x="1966653" y="3744441"/>
                      </a:cubicBezTo>
                      <a:cubicBezTo>
                        <a:pt x="1992103" y="3767882"/>
                        <a:pt x="2000809" y="3798020"/>
                        <a:pt x="1990094" y="3832175"/>
                      </a:cubicBezTo>
                      <a:cubicBezTo>
                        <a:pt x="1956607" y="3942011"/>
                        <a:pt x="1903699" y="4041130"/>
                        <a:pt x="1828690" y="4127525"/>
                      </a:cubicBezTo>
                      <a:cubicBezTo>
                        <a:pt x="1724882" y="4248076"/>
                        <a:pt x="1605670" y="4348535"/>
                        <a:pt x="1456322" y="4408810"/>
                      </a:cubicBezTo>
                      <a:cubicBezTo>
                        <a:pt x="1348496" y="4452343"/>
                        <a:pt x="1235982" y="4458370"/>
                        <a:pt x="1126146" y="4425553"/>
                      </a:cubicBezTo>
                      <a:cubicBezTo>
                        <a:pt x="1031045" y="4397425"/>
                        <a:pt x="967421" y="4324425"/>
                        <a:pt x="928577" y="4234011"/>
                      </a:cubicBezTo>
                      <a:cubicBezTo>
                        <a:pt x="870311" y="4096717"/>
                        <a:pt x="870311" y="3959423"/>
                        <a:pt x="941971" y="3826818"/>
                      </a:cubicBezTo>
                      <a:cubicBezTo>
                        <a:pt x="978137" y="3759845"/>
                        <a:pt x="988852" y="3690863"/>
                        <a:pt x="978806" y="3617863"/>
                      </a:cubicBezTo>
                      <a:cubicBezTo>
                        <a:pt x="971439" y="3564285"/>
                        <a:pt x="965412" y="3510037"/>
                        <a:pt x="951348" y="3457798"/>
                      </a:cubicBezTo>
                      <a:cubicBezTo>
                        <a:pt x="934605" y="3392835"/>
                        <a:pt x="897770" y="3336578"/>
                        <a:pt x="855577" y="3286348"/>
                      </a:cubicBezTo>
                      <a:cubicBezTo>
                        <a:pt x="761145" y="3172495"/>
                        <a:pt x="693503" y="3043238"/>
                        <a:pt x="631888" y="2910632"/>
                      </a:cubicBezTo>
                      <a:cubicBezTo>
                        <a:pt x="550181" y="2734494"/>
                        <a:pt x="476511" y="2555007"/>
                        <a:pt x="426282" y="2366814"/>
                      </a:cubicBezTo>
                      <a:cubicBezTo>
                        <a:pt x="399493" y="2266355"/>
                        <a:pt x="376722" y="2163887"/>
                        <a:pt x="367346" y="2060749"/>
                      </a:cubicBezTo>
                      <a:cubicBezTo>
                        <a:pt x="343906" y="1801565"/>
                        <a:pt x="262869" y="1566490"/>
                        <a:pt x="96776" y="1364233"/>
                      </a:cubicBezTo>
                      <a:cubicBezTo>
                        <a:pt x="24446" y="1276499"/>
                        <a:pt x="3015" y="1174700"/>
                        <a:pt x="336" y="1065535"/>
                      </a:cubicBezTo>
                      <a:cubicBezTo>
                        <a:pt x="-3013" y="906140"/>
                        <a:pt x="19088" y="749424"/>
                        <a:pt x="48556" y="592708"/>
                      </a:cubicBezTo>
                      <a:cubicBezTo>
                        <a:pt x="75345" y="452065"/>
                        <a:pt x="98786" y="310753"/>
                        <a:pt x="124235" y="169441"/>
                      </a:cubicBezTo>
                      <a:cubicBezTo>
                        <a:pt x="132272" y="126578"/>
                        <a:pt x="141648" y="84386"/>
                        <a:pt x="151694" y="41523"/>
                      </a:cubicBezTo>
                      <a:cubicBezTo>
                        <a:pt x="154373" y="28798"/>
                        <a:pt x="161740" y="17413"/>
                        <a:pt x="168437" y="0"/>
                      </a:cubicBezTo>
                      <a:cubicBezTo>
                        <a:pt x="175134" y="11385"/>
                        <a:pt x="179823" y="16743"/>
                        <a:pt x="181832" y="22771"/>
                      </a:cubicBezTo>
                      <a:cubicBezTo>
                        <a:pt x="274924" y="287982"/>
                        <a:pt x="365337" y="554534"/>
                        <a:pt x="462447" y="818406"/>
                      </a:cubicBezTo>
                      <a:cubicBezTo>
                        <a:pt x="536787" y="1020663"/>
                        <a:pt x="618494" y="1219572"/>
                        <a:pt x="697521" y="1420490"/>
                      </a:cubicBezTo>
                      <a:cubicBezTo>
                        <a:pt x="720292" y="1479426"/>
                        <a:pt x="745072" y="1537023"/>
                        <a:pt x="767843" y="1596628"/>
                      </a:cubicBezTo>
                      <a:cubicBezTo>
                        <a:pt x="775210" y="1616050"/>
                        <a:pt x="784586" y="1642170"/>
                        <a:pt x="761815" y="1654894"/>
                      </a:cubicBezTo>
                      <a:cubicBezTo>
                        <a:pt x="737035" y="1667619"/>
                        <a:pt x="726989" y="1640160"/>
                        <a:pt x="715604" y="1624757"/>
                      </a:cubicBezTo>
                      <a:cubicBezTo>
                        <a:pt x="628539" y="1502197"/>
                        <a:pt x="558888" y="1369591"/>
                        <a:pt x="495264" y="1234306"/>
                      </a:cubicBezTo>
                      <a:cubicBezTo>
                        <a:pt x="442355" y="1121792"/>
                        <a:pt x="398153" y="1005260"/>
                        <a:pt x="349263" y="890736"/>
                      </a:cubicBezTo>
                      <a:cubicBezTo>
                        <a:pt x="340557" y="871314"/>
                        <a:pt x="329172" y="852562"/>
                        <a:pt x="319126" y="833810"/>
                      </a:cubicBezTo>
                      <a:cubicBezTo>
                        <a:pt x="315777" y="834479"/>
                        <a:pt x="311759" y="835149"/>
                        <a:pt x="307071" y="83581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6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62" name="Freeform: Shape 961">
                  <a:extLst>
                    <a:ext uri="{FF2B5EF4-FFF2-40B4-BE49-F238E27FC236}">
                      <a16:creationId xmlns:a16="http://schemas.microsoft.com/office/drawing/2014/main" id="{001F3B8A-4D32-467A-A217-5F828E3FE547}"/>
                    </a:ext>
                  </a:extLst>
                </p:cNvPr>
                <p:cNvSpPr/>
                <p:nvPr/>
              </p:nvSpPr>
              <p:spPr>
                <a:xfrm>
                  <a:off x="8581302" y="2038601"/>
                  <a:ext cx="2210098" cy="3429001"/>
                </a:xfrm>
                <a:custGeom>
                  <a:avLst/>
                  <a:gdLst>
                    <a:gd name="connsiteX0" fmla="*/ 3916561 w 4420195"/>
                    <a:gd name="connsiteY0" fmla="*/ 4367582 h 6858000"/>
                    <a:gd name="connsiteX1" fmla="*/ 3585717 w 4420195"/>
                    <a:gd name="connsiteY1" fmla="*/ 4378968 h 6858000"/>
                    <a:gd name="connsiteX2" fmla="*/ 3414266 w 4420195"/>
                    <a:gd name="connsiteY2" fmla="*/ 4360885 h 6858000"/>
                    <a:gd name="connsiteX3" fmla="*/ 3394175 w 4420195"/>
                    <a:gd name="connsiteY3" fmla="*/ 4347490 h 6858000"/>
                    <a:gd name="connsiteX4" fmla="*/ 3275633 w 4420195"/>
                    <a:gd name="connsiteY4" fmla="*/ 4173361 h 6858000"/>
                    <a:gd name="connsiteX5" fmla="*/ 3226743 w 4420195"/>
                    <a:gd name="connsiteY5" fmla="*/ 3900113 h 6858000"/>
                    <a:gd name="connsiteX6" fmla="*/ 3107532 w 4420195"/>
                    <a:gd name="connsiteY6" fmla="*/ 3341561 h 6858000"/>
                    <a:gd name="connsiteX7" fmla="*/ 3022476 w 4420195"/>
                    <a:gd name="connsiteY7" fmla="*/ 2869404 h 6858000"/>
                    <a:gd name="connsiteX8" fmla="*/ 2966219 w 4420195"/>
                    <a:gd name="connsiteY8" fmla="*/ 2568027 h 6858000"/>
                    <a:gd name="connsiteX9" fmla="*/ 2780035 w 4420195"/>
                    <a:gd name="connsiteY9" fmla="*/ 2172219 h 6858000"/>
                    <a:gd name="connsiteX10" fmla="*/ 2546301 w 4420195"/>
                    <a:gd name="connsiteY10" fmla="*/ 1704080 h 6858000"/>
                    <a:gd name="connsiteX11" fmla="*/ 2406998 w 4420195"/>
                    <a:gd name="connsiteY11" fmla="*/ 1124766 h 6858000"/>
                    <a:gd name="connsiteX12" fmla="*/ 2329309 w 4420195"/>
                    <a:gd name="connsiteY12" fmla="*/ 1055784 h 6858000"/>
                    <a:gd name="connsiteX13" fmla="*/ 2127052 w 4420195"/>
                    <a:gd name="connsiteY13" fmla="*/ 1144858 h 6858000"/>
                    <a:gd name="connsiteX14" fmla="*/ 2013868 w 4420195"/>
                    <a:gd name="connsiteY14" fmla="*/ 1131463 h 6858000"/>
                    <a:gd name="connsiteX15" fmla="*/ 2012529 w 4420195"/>
                    <a:gd name="connsiteY15" fmla="*/ 1129454 h 6858000"/>
                    <a:gd name="connsiteX16" fmla="*/ 1796207 w 4420195"/>
                    <a:gd name="connsiteY16" fmla="*/ 870270 h 6858000"/>
                    <a:gd name="connsiteX17" fmla="*/ 1123132 w 4420195"/>
                    <a:gd name="connsiteY17" fmla="*/ 281580 h 6858000"/>
                    <a:gd name="connsiteX18" fmla="*/ 924893 w 4420195"/>
                    <a:gd name="connsiteY18" fmla="*/ 158351 h 6858000"/>
                    <a:gd name="connsiteX19" fmla="*/ 760809 w 4420195"/>
                    <a:gd name="connsiteY19" fmla="*/ 204562 h 6858000"/>
                    <a:gd name="connsiteX20" fmla="*/ 748085 w 4420195"/>
                    <a:gd name="connsiteY20" fmla="*/ 217956 h 6858000"/>
                    <a:gd name="connsiteX21" fmla="*/ 705892 w 4420195"/>
                    <a:gd name="connsiteY21" fmla="*/ 219296 h 6858000"/>
                    <a:gd name="connsiteX22" fmla="*/ 612130 w 4420195"/>
                    <a:gd name="connsiteY22" fmla="*/ 123525 h 6858000"/>
                    <a:gd name="connsiteX23" fmla="*/ 511671 w 4420195"/>
                    <a:gd name="connsiteY23" fmla="*/ 31772 h 6858000"/>
                    <a:gd name="connsiteX24" fmla="*/ 230386 w 4420195"/>
                    <a:gd name="connsiteY24" fmla="*/ 134910 h 6858000"/>
                    <a:gd name="connsiteX25" fmla="*/ 212973 w 4420195"/>
                    <a:gd name="connsiteY25" fmla="*/ 317746 h 6858000"/>
                    <a:gd name="connsiteX26" fmla="*/ 184175 w 4420195"/>
                    <a:gd name="connsiteY26" fmla="*/ 451691 h 6858000"/>
                    <a:gd name="connsiteX27" fmla="*/ 145331 w 4420195"/>
                    <a:gd name="connsiteY27" fmla="*/ 578939 h 6858000"/>
                    <a:gd name="connsiteX28" fmla="*/ 163413 w 4420195"/>
                    <a:gd name="connsiteY28" fmla="*/ 726949 h 6858000"/>
                    <a:gd name="connsiteX29" fmla="*/ 150019 w 4420195"/>
                    <a:gd name="connsiteY29" fmla="*/ 826068 h 6858000"/>
                    <a:gd name="connsiteX30" fmla="*/ 58936 w 4420195"/>
                    <a:gd name="connsiteY30" fmla="*/ 1031004 h 6858000"/>
                    <a:gd name="connsiteX31" fmla="*/ 42863 w 4420195"/>
                    <a:gd name="connsiteY31" fmla="*/ 1393327 h 6858000"/>
                    <a:gd name="connsiteX32" fmla="*/ 103138 w 4420195"/>
                    <a:gd name="connsiteY32" fmla="*/ 1676621 h 6858000"/>
                    <a:gd name="connsiteX33" fmla="*/ 113184 w 4420195"/>
                    <a:gd name="connsiteY33" fmla="*/ 1751630 h 6858000"/>
                    <a:gd name="connsiteX34" fmla="*/ 89074 w 4420195"/>
                    <a:gd name="connsiteY34" fmla="*/ 1888254 h 6858000"/>
                    <a:gd name="connsiteX35" fmla="*/ 14734 w 4420195"/>
                    <a:gd name="connsiteY35" fmla="*/ 2306164 h 6858000"/>
                    <a:gd name="connsiteX36" fmla="*/ 0 w 4420195"/>
                    <a:gd name="connsiteY36" fmla="*/ 2438100 h 6858000"/>
                    <a:gd name="connsiteX37" fmla="*/ 0 w 4420195"/>
                    <a:gd name="connsiteY37" fmla="*/ 2577403 h 6858000"/>
                    <a:gd name="connsiteX38" fmla="*/ 20092 w 4420195"/>
                    <a:gd name="connsiteY38" fmla="*/ 2692596 h 6858000"/>
                    <a:gd name="connsiteX39" fmla="*/ 134615 w 4420195"/>
                    <a:gd name="connsiteY39" fmla="*/ 2911597 h 6858000"/>
                    <a:gd name="connsiteX40" fmla="*/ 269230 w 4420195"/>
                    <a:gd name="connsiteY40" fmla="*/ 3107827 h 6858000"/>
                    <a:gd name="connsiteX41" fmla="*/ 396478 w 4420195"/>
                    <a:gd name="connsiteY41" fmla="*/ 3469479 h 6858000"/>
                    <a:gd name="connsiteX42" fmla="*/ 495598 w 4420195"/>
                    <a:gd name="connsiteY42" fmla="*/ 3961058 h 6858000"/>
                    <a:gd name="connsiteX43" fmla="*/ 726653 w 4420195"/>
                    <a:gd name="connsiteY43" fmla="*/ 4571849 h 6858000"/>
                    <a:gd name="connsiteX44" fmla="*/ 723975 w 4420195"/>
                    <a:gd name="connsiteY44" fmla="*/ 4613372 h 6858000"/>
                    <a:gd name="connsiteX45" fmla="*/ 504974 w 4420195"/>
                    <a:gd name="connsiteY45" fmla="*/ 5017217 h 6858000"/>
                    <a:gd name="connsiteX46" fmla="*/ 395808 w 4420195"/>
                    <a:gd name="connsiteY46" fmla="*/ 5738513 h 6858000"/>
                    <a:gd name="connsiteX47" fmla="*/ 575965 w 4420195"/>
                    <a:gd name="connsiteY47" fmla="*/ 6320505 h 6858000"/>
                    <a:gd name="connsiteX48" fmla="*/ 1011287 w 4420195"/>
                    <a:gd name="connsiteY48" fmla="*/ 6702249 h 6858000"/>
                    <a:gd name="connsiteX49" fmla="*/ 1997125 w 4420195"/>
                    <a:gd name="connsiteY49" fmla="*/ 6457799 h 6858000"/>
                    <a:gd name="connsiteX50" fmla="*/ 2287117 w 4420195"/>
                    <a:gd name="connsiteY50" fmla="*/ 5920009 h 6858000"/>
                    <a:gd name="connsiteX51" fmla="*/ 2355429 w 4420195"/>
                    <a:gd name="connsiteY51" fmla="*/ 5601889 h 6858000"/>
                    <a:gd name="connsiteX52" fmla="*/ 2363465 w 4420195"/>
                    <a:gd name="connsiteY52" fmla="*/ 5511476 h 6858000"/>
                    <a:gd name="connsiteX53" fmla="*/ 2373511 w 4420195"/>
                    <a:gd name="connsiteY53" fmla="*/ 5473971 h 6858000"/>
                    <a:gd name="connsiteX54" fmla="*/ 2407667 w 4420195"/>
                    <a:gd name="connsiteY54" fmla="*/ 5501430 h 6858000"/>
                    <a:gd name="connsiteX55" fmla="*/ 2642741 w 4420195"/>
                    <a:gd name="connsiteY55" fmla="*/ 5828926 h 6858000"/>
                    <a:gd name="connsiteX56" fmla="*/ 2645420 w 4420195"/>
                    <a:gd name="connsiteY56" fmla="*/ 5849017 h 6858000"/>
                    <a:gd name="connsiteX57" fmla="*/ 2550319 w 4420195"/>
                    <a:gd name="connsiteY57" fmla="*/ 6360689 h 6858000"/>
                    <a:gd name="connsiteX58" fmla="*/ 2534246 w 4420195"/>
                    <a:gd name="connsiteY58" fmla="*/ 6461148 h 6858000"/>
                    <a:gd name="connsiteX59" fmla="*/ 2542952 w 4420195"/>
                    <a:gd name="connsiteY59" fmla="*/ 6483249 h 6858000"/>
                    <a:gd name="connsiteX60" fmla="*/ 2579787 w 4420195"/>
                    <a:gd name="connsiteY60" fmla="*/ 6509368 h 6858000"/>
                    <a:gd name="connsiteX61" fmla="*/ 3151734 w 4420195"/>
                    <a:gd name="connsiteY61" fmla="*/ 6794002 h 6858000"/>
                    <a:gd name="connsiteX62" fmla="*/ 3372743 w 4420195"/>
                    <a:gd name="connsiteY62" fmla="*/ 6860975 h 6858000"/>
                    <a:gd name="connsiteX63" fmla="*/ 3453110 w 4420195"/>
                    <a:gd name="connsiteY63" fmla="*/ 6860975 h 6858000"/>
                    <a:gd name="connsiteX64" fmla="*/ 3473872 w 4420195"/>
                    <a:gd name="connsiteY64" fmla="*/ 6856286 h 6858000"/>
                    <a:gd name="connsiteX65" fmla="*/ 3550891 w 4420195"/>
                    <a:gd name="connsiteY65" fmla="*/ 6789314 h 6858000"/>
                    <a:gd name="connsiteX66" fmla="*/ 3570983 w 4420195"/>
                    <a:gd name="connsiteY66" fmla="*/ 6720332 h 6858000"/>
                    <a:gd name="connsiteX67" fmla="*/ 3727029 w 4420195"/>
                    <a:gd name="connsiteY67" fmla="*/ 6055293 h 6858000"/>
                    <a:gd name="connsiteX68" fmla="*/ 3994250 w 4420195"/>
                    <a:gd name="connsiteY68" fmla="*/ 5222823 h 6858000"/>
                    <a:gd name="connsiteX69" fmla="*/ 4417517 w 4420195"/>
                    <a:gd name="connsiteY69" fmla="*/ 4559124 h 6858000"/>
                    <a:gd name="connsiteX70" fmla="*/ 4425554 w 4420195"/>
                    <a:gd name="connsiteY70" fmla="*/ 4546399 h 6858000"/>
                    <a:gd name="connsiteX71" fmla="*/ 3916561 w 4420195"/>
                    <a:gd name="connsiteY71" fmla="*/ 4367582 h 6858000"/>
                    <a:gd name="connsiteX72" fmla="*/ 139973 w 4420195"/>
                    <a:gd name="connsiteY72" fmla="*/ 998188 h 6858000"/>
                    <a:gd name="connsiteX73" fmla="*/ 162074 w 4420195"/>
                    <a:gd name="connsiteY73" fmla="*/ 918490 h 6858000"/>
                    <a:gd name="connsiteX74" fmla="*/ 170111 w 4420195"/>
                    <a:gd name="connsiteY74" fmla="*/ 903087 h 6858000"/>
                    <a:gd name="connsiteX75" fmla="*/ 259184 w 4420195"/>
                    <a:gd name="connsiteY75" fmla="*/ 1283491 h 6858000"/>
                    <a:gd name="connsiteX76" fmla="*/ 229716 w 4420195"/>
                    <a:gd name="connsiteY76" fmla="*/ 1451593 h 6858000"/>
                    <a:gd name="connsiteX77" fmla="*/ 205606 w 4420195"/>
                    <a:gd name="connsiteY77" fmla="*/ 1492446 h 6858000"/>
                    <a:gd name="connsiteX78" fmla="*/ 194890 w 4420195"/>
                    <a:gd name="connsiteY78" fmla="*/ 1516556 h 6858000"/>
                    <a:gd name="connsiteX79" fmla="*/ 163413 w 4420195"/>
                    <a:gd name="connsiteY79" fmla="*/ 1539327 h 6858000"/>
                    <a:gd name="connsiteX80" fmla="*/ 143991 w 4420195"/>
                    <a:gd name="connsiteY80" fmla="*/ 1507180 h 6858000"/>
                    <a:gd name="connsiteX81" fmla="*/ 131266 w 4420195"/>
                    <a:gd name="connsiteY81" fmla="*/ 1406721 h 6858000"/>
                    <a:gd name="connsiteX82" fmla="*/ 139973 w 4420195"/>
                    <a:gd name="connsiteY82" fmla="*/ 998188 h 6858000"/>
                    <a:gd name="connsiteX83" fmla="*/ 2101602 w 4420195"/>
                    <a:gd name="connsiteY83" fmla="*/ 5315915 h 6858000"/>
                    <a:gd name="connsiteX84" fmla="*/ 1940198 w 4420195"/>
                    <a:gd name="connsiteY84" fmla="*/ 5611265 h 6858000"/>
                    <a:gd name="connsiteX85" fmla="*/ 1567830 w 4420195"/>
                    <a:gd name="connsiteY85" fmla="*/ 5892550 h 6858000"/>
                    <a:gd name="connsiteX86" fmla="*/ 1237655 w 4420195"/>
                    <a:gd name="connsiteY86" fmla="*/ 5909293 h 6858000"/>
                    <a:gd name="connsiteX87" fmla="*/ 1040086 w 4420195"/>
                    <a:gd name="connsiteY87" fmla="*/ 5717751 h 6858000"/>
                    <a:gd name="connsiteX88" fmla="*/ 1053480 w 4420195"/>
                    <a:gd name="connsiteY88" fmla="*/ 5310558 h 6858000"/>
                    <a:gd name="connsiteX89" fmla="*/ 1090315 w 4420195"/>
                    <a:gd name="connsiteY89" fmla="*/ 5101603 h 6858000"/>
                    <a:gd name="connsiteX90" fmla="*/ 1062856 w 4420195"/>
                    <a:gd name="connsiteY90" fmla="*/ 4941538 h 6858000"/>
                    <a:gd name="connsiteX91" fmla="*/ 967085 w 4420195"/>
                    <a:gd name="connsiteY91" fmla="*/ 4770088 h 6858000"/>
                    <a:gd name="connsiteX92" fmla="*/ 743397 w 4420195"/>
                    <a:gd name="connsiteY92" fmla="*/ 4394371 h 6858000"/>
                    <a:gd name="connsiteX93" fmla="*/ 537791 w 4420195"/>
                    <a:gd name="connsiteY93" fmla="*/ 3850554 h 6858000"/>
                    <a:gd name="connsiteX94" fmla="*/ 478855 w 4420195"/>
                    <a:gd name="connsiteY94" fmla="*/ 3544488 h 6858000"/>
                    <a:gd name="connsiteX95" fmla="*/ 208285 w 4420195"/>
                    <a:gd name="connsiteY95" fmla="*/ 2847973 h 6858000"/>
                    <a:gd name="connsiteX96" fmla="*/ 111844 w 4420195"/>
                    <a:gd name="connsiteY96" fmla="*/ 2549275 h 6858000"/>
                    <a:gd name="connsiteX97" fmla="*/ 160065 w 4420195"/>
                    <a:gd name="connsiteY97" fmla="*/ 2076448 h 6858000"/>
                    <a:gd name="connsiteX98" fmla="*/ 235744 w 4420195"/>
                    <a:gd name="connsiteY98" fmla="*/ 1653180 h 6858000"/>
                    <a:gd name="connsiteX99" fmla="*/ 263203 w 4420195"/>
                    <a:gd name="connsiteY99" fmla="*/ 1525263 h 6858000"/>
                    <a:gd name="connsiteX100" fmla="*/ 279946 w 4420195"/>
                    <a:gd name="connsiteY100" fmla="*/ 1483740 h 6858000"/>
                    <a:gd name="connsiteX101" fmla="*/ 293340 w 4420195"/>
                    <a:gd name="connsiteY101" fmla="*/ 1506510 h 6858000"/>
                    <a:gd name="connsiteX102" fmla="*/ 410542 w 4420195"/>
                    <a:gd name="connsiteY102" fmla="*/ 1842043 h 6858000"/>
                    <a:gd name="connsiteX103" fmla="*/ 410542 w 4420195"/>
                    <a:gd name="connsiteY103" fmla="*/ 2411311 h 6858000"/>
                    <a:gd name="connsiteX104" fmla="*/ 411882 w 4420195"/>
                    <a:gd name="connsiteY104" fmla="*/ 2411311 h 6858000"/>
                    <a:gd name="connsiteX105" fmla="*/ 472827 w 4420195"/>
                    <a:gd name="connsiteY105" fmla="*/ 2630312 h 6858000"/>
                    <a:gd name="connsiteX106" fmla="*/ 644277 w 4420195"/>
                    <a:gd name="connsiteY106" fmla="*/ 2962496 h 6858000"/>
                    <a:gd name="connsiteX107" fmla="*/ 747415 w 4420195"/>
                    <a:gd name="connsiteY107" fmla="*/ 3170781 h 6858000"/>
                    <a:gd name="connsiteX108" fmla="*/ 745406 w 4420195"/>
                    <a:gd name="connsiteY108" fmla="*/ 3200919 h 6858000"/>
                    <a:gd name="connsiteX109" fmla="*/ 662360 w 4420195"/>
                    <a:gd name="connsiteY109" fmla="*/ 3344240 h 6858000"/>
                    <a:gd name="connsiteX110" fmla="*/ 646956 w 4420195"/>
                    <a:gd name="connsiteY110" fmla="*/ 3394469 h 6858000"/>
                    <a:gd name="connsiteX111" fmla="*/ 656332 w 4420195"/>
                    <a:gd name="connsiteY111" fmla="*/ 3400497 h 6858000"/>
                    <a:gd name="connsiteX112" fmla="*/ 699195 w 4420195"/>
                    <a:gd name="connsiteY112" fmla="*/ 3376387 h 6858000"/>
                    <a:gd name="connsiteX113" fmla="*/ 846534 w 4420195"/>
                    <a:gd name="connsiteY113" fmla="*/ 3289323 h 6858000"/>
                    <a:gd name="connsiteX114" fmla="*/ 863278 w 4420195"/>
                    <a:gd name="connsiteY114" fmla="*/ 3281286 h 6858000"/>
                    <a:gd name="connsiteX115" fmla="*/ 955700 w 4420195"/>
                    <a:gd name="connsiteY115" fmla="*/ 3323479 h 6858000"/>
                    <a:gd name="connsiteX116" fmla="*/ 1044774 w 4420195"/>
                    <a:gd name="connsiteY116" fmla="*/ 3697186 h 6858000"/>
                    <a:gd name="connsiteX117" fmla="*/ 1674317 w 4420195"/>
                    <a:gd name="connsiteY117" fmla="*/ 4889299 h 6858000"/>
                    <a:gd name="connsiteX118" fmla="*/ 2012529 w 4420195"/>
                    <a:gd name="connsiteY118" fmla="*/ 5175942 h 6858000"/>
                    <a:gd name="connsiteX119" fmla="*/ 2076822 w 4420195"/>
                    <a:gd name="connsiteY119" fmla="*/ 5227511 h 6858000"/>
                    <a:gd name="connsiteX120" fmla="*/ 2101602 w 4420195"/>
                    <a:gd name="connsiteY120" fmla="*/ 5315915 h 6858000"/>
                    <a:gd name="connsiteX121" fmla="*/ 474166 w 4420195"/>
                    <a:gd name="connsiteY121" fmla="*/ 2022870 h 6858000"/>
                    <a:gd name="connsiteX122" fmla="*/ 573956 w 4420195"/>
                    <a:gd name="connsiteY122" fmla="*/ 2302146 h 6858000"/>
                    <a:gd name="connsiteX123" fmla="*/ 809030 w 4420195"/>
                    <a:gd name="connsiteY123" fmla="*/ 2904230 h 6858000"/>
                    <a:gd name="connsiteX124" fmla="*/ 879351 w 4420195"/>
                    <a:gd name="connsiteY124" fmla="*/ 3080368 h 6858000"/>
                    <a:gd name="connsiteX125" fmla="*/ 873324 w 4420195"/>
                    <a:gd name="connsiteY125" fmla="*/ 3138634 h 6858000"/>
                    <a:gd name="connsiteX126" fmla="*/ 827112 w 4420195"/>
                    <a:gd name="connsiteY126" fmla="*/ 3108496 h 6858000"/>
                    <a:gd name="connsiteX127" fmla="*/ 606772 w 4420195"/>
                    <a:gd name="connsiteY127" fmla="*/ 2718046 h 6858000"/>
                    <a:gd name="connsiteX128" fmla="*/ 474166 w 4420195"/>
                    <a:gd name="connsiteY128" fmla="*/ 2406623 h 6858000"/>
                    <a:gd name="connsiteX129" fmla="*/ 474166 w 4420195"/>
                    <a:gd name="connsiteY129" fmla="*/ 2022870 h 6858000"/>
                    <a:gd name="connsiteX130" fmla="*/ 3295725 w 4420195"/>
                    <a:gd name="connsiteY130" fmla="*/ 4573858 h 6858000"/>
                    <a:gd name="connsiteX131" fmla="*/ 2768650 w 4420195"/>
                    <a:gd name="connsiteY131" fmla="*/ 5394943 h 6858000"/>
                    <a:gd name="connsiteX132" fmla="*/ 2707035 w 4420195"/>
                    <a:gd name="connsiteY132" fmla="*/ 5576439 h 6858000"/>
                    <a:gd name="connsiteX133" fmla="*/ 2686943 w 4420195"/>
                    <a:gd name="connsiteY133" fmla="*/ 5625999 h 6858000"/>
                    <a:gd name="connsiteX134" fmla="*/ 2638053 w 4420195"/>
                    <a:gd name="connsiteY134" fmla="*/ 5630017 h 6858000"/>
                    <a:gd name="connsiteX135" fmla="*/ 2555007 w 4420195"/>
                    <a:gd name="connsiteY135" fmla="*/ 5508796 h 6858000"/>
                    <a:gd name="connsiteX136" fmla="*/ 2406998 w 4420195"/>
                    <a:gd name="connsiteY136" fmla="*/ 5329310 h 6858000"/>
                    <a:gd name="connsiteX137" fmla="*/ 2196034 w 4420195"/>
                    <a:gd name="connsiteY137" fmla="*/ 5161208 h 6858000"/>
                    <a:gd name="connsiteX138" fmla="*/ 1329407 w 4420195"/>
                    <a:gd name="connsiteY138" fmla="*/ 4178050 h 6858000"/>
                    <a:gd name="connsiteX139" fmla="*/ 1149251 w 4420195"/>
                    <a:gd name="connsiteY139" fmla="*/ 3659681 h 6858000"/>
                    <a:gd name="connsiteX140" fmla="*/ 816397 w 4420195"/>
                    <a:gd name="connsiteY140" fmla="*/ 2691257 h 6858000"/>
                    <a:gd name="connsiteX141" fmla="*/ 558552 w 4420195"/>
                    <a:gd name="connsiteY141" fmla="*/ 1990053 h 6858000"/>
                    <a:gd name="connsiteX142" fmla="*/ 386432 w 4420195"/>
                    <a:gd name="connsiteY142" fmla="*/ 1405382 h 6858000"/>
                    <a:gd name="connsiteX143" fmla="*/ 395139 w 4420195"/>
                    <a:gd name="connsiteY143" fmla="*/ 1272106 h 6858000"/>
                    <a:gd name="connsiteX144" fmla="*/ 500286 w 4420195"/>
                    <a:gd name="connsiteY144" fmla="*/ 1282152 h 6858000"/>
                    <a:gd name="connsiteX145" fmla="*/ 601415 w 4420195"/>
                    <a:gd name="connsiteY145" fmla="*/ 1435519 h 6858000"/>
                    <a:gd name="connsiteX146" fmla="*/ 820415 w 4420195"/>
                    <a:gd name="connsiteY146" fmla="*/ 1836686 h 6858000"/>
                    <a:gd name="connsiteX147" fmla="*/ 960388 w 4420195"/>
                    <a:gd name="connsiteY147" fmla="*/ 2140072 h 6858000"/>
                    <a:gd name="connsiteX148" fmla="*/ 1256407 w 4420195"/>
                    <a:gd name="connsiteY148" fmla="*/ 2651743 h 6858000"/>
                    <a:gd name="connsiteX149" fmla="*/ 1307306 w 4420195"/>
                    <a:gd name="connsiteY149" fmla="*/ 2692596 h 6858000"/>
                    <a:gd name="connsiteX150" fmla="*/ 1316013 w 4420195"/>
                    <a:gd name="connsiteY150" fmla="*/ 2687238 h 6858000"/>
                    <a:gd name="connsiteX151" fmla="*/ 1304628 w 4420195"/>
                    <a:gd name="connsiteY151" fmla="*/ 2651743 h 6858000"/>
                    <a:gd name="connsiteX152" fmla="*/ 1121792 w 4420195"/>
                    <a:gd name="connsiteY152" fmla="*/ 2265311 h 6858000"/>
                    <a:gd name="connsiteX153" fmla="*/ 889397 w 4420195"/>
                    <a:gd name="connsiteY153" fmla="*/ 1740245 h 6858000"/>
                    <a:gd name="connsiteX154" fmla="*/ 602084 w 4420195"/>
                    <a:gd name="connsiteY154" fmla="*/ 1221877 h 6858000"/>
                    <a:gd name="connsiteX155" fmla="*/ 454075 w 4420195"/>
                    <a:gd name="connsiteY155" fmla="*/ 1111372 h 6858000"/>
                    <a:gd name="connsiteX156" fmla="*/ 338882 w 4420195"/>
                    <a:gd name="connsiteY156" fmla="*/ 1124766 h 6858000"/>
                    <a:gd name="connsiteX157" fmla="*/ 304056 w 4420195"/>
                    <a:gd name="connsiteY157" fmla="*/ 977426 h 6858000"/>
                    <a:gd name="connsiteX158" fmla="*/ 304056 w 4420195"/>
                    <a:gd name="connsiteY158" fmla="*/ 974747 h 6858000"/>
                    <a:gd name="connsiteX159" fmla="*/ 264542 w 4420195"/>
                    <a:gd name="connsiteY159" fmla="*/ 629838 h 6858000"/>
                    <a:gd name="connsiteX160" fmla="*/ 259184 w 4420195"/>
                    <a:gd name="connsiteY160" fmla="*/ 579609 h 6858000"/>
                    <a:gd name="connsiteX161" fmla="*/ 315441 w 4420195"/>
                    <a:gd name="connsiteY161" fmla="*/ 531388 h 6858000"/>
                    <a:gd name="connsiteX162" fmla="*/ 479524 w 4420195"/>
                    <a:gd name="connsiteY162" fmla="*/ 625820 h 6858000"/>
                    <a:gd name="connsiteX163" fmla="*/ 580653 w 4420195"/>
                    <a:gd name="connsiteY163" fmla="*/ 766462 h 6858000"/>
                    <a:gd name="connsiteX164" fmla="*/ 817067 w 4420195"/>
                    <a:gd name="connsiteY164" fmla="*/ 1128785 h 6858000"/>
                    <a:gd name="connsiteX165" fmla="*/ 1038746 w 4420195"/>
                    <a:gd name="connsiteY165" fmla="*/ 1389978 h 6858000"/>
                    <a:gd name="connsiteX166" fmla="*/ 1421830 w 4420195"/>
                    <a:gd name="connsiteY166" fmla="*/ 2050328 h 6858000"/>
                    <a:gd name="connsiteX167" fmla="*/ 1603326 w 4420195"/>
                    <a:gd name="connsiteY167" fmla="*/ 2445467 h 6858000"/>
                    <a:gd name="connsiteX168" fmla="*/ 1646188 w 4420195"/>
                    <a:gd name="connsiteY168" fmla="*/ 2505742 h 6858000"/>
                    <a:gd name="connsiteX169" fmla="*/ 1655564 w 4420195"/>
                    <a:gd name="connsiteY169" fmla="*/ 2501054 h 6858000"/>
                    <a:gd name="connsiteX170" fmla="*/ 1650206 w 4420195"/>
                    <a:gd name="connsiteY170" fmla="*/ 2468908 h 6858000"/>
                    <a:gd name="connsiteX171" fmla="*/ 1417142 w 4420195"/>
                    <a:gd name="connsiteY171" fmla="*/ 1773062 h 6858000"/>
                    <a:gd name="connsiteX172" fmla="*/ 1136526 w 4420195"/>
                    <a:gd name="connsiteY172" fmla="*/ 1323675 h 6858000"/>
                    <a:gd name="connsiteX173" fmla="*/ 786929 w 4420195"/>
                    <a:gd name="connsiteY173" fmla="*/ 876967 h 6858000"/>
                    <a:gd name="connsiteX174" fmla="*/ 632222 w 4420195"/>
                    <a:gd name="connsiteY174" fmla="*/ 629838 h 6858000"/>
                    <a:gd name="connsiteX175" fmla="*/ 318120 w 4420195"/>
                    <a:gd name="connsiteY175" fmla="*/ 411507 h 6858000"/>
                    <a:gd name="connsiteX176" fmla="*/ 275258 w 4420195"/>
                    <a:gd name="connsiteY176" fmla="*/ 355250 h 6858000"/>
                    <a:gd name="connsiteX177" fmla="*/ 299368 w 4420195"/>
                    <a:gd name="connsiteY177" fmla="*/ 197195 h 6858000"/>
                    <a:gd name="connsiteX178" fmla="*/ 463451 w 4420195"/>
                    <a:gd name="connsiteY178" fmla="*/ 130892 h 6858000"/>
                    <a:gd name="connsiteX179" fmla="*/ 581323 w 4420195"/>
                    <a:gd name="connsiteY179" fmla="*/ 238048 h 6858000"/>
                    <a:gd name="connsiteX180" fmla="*/ 745406 w 4420195"/>
                    <a:gd name="connsiteY180" fmla="*/ 466425 h 6858000"/>
                    <a:gd name="connsiteX181" fmla="*/ 1134517 w 4420195"/>
                    <a:gd name="connsiteY181" fmla="*/ 923848 h 6858000"/>
                    <a:gd name="connsiteX182" fmla="*/ 1434554 w 4420195"/>
                    <a:gd name="connsiteY182" fmla="*/ 1262060 h 6858000"/>
                    <a:gd name="connsiteX183" fmla="*/ 1700436 w 4420195"/>
                    <a:gd name="connsiteY183" fmla="*/ 1696713 h 6858000"/>
                    <a:gd name="connsiteX184" fmla="*/ 1884611 w 4420195"/>
                    <a:gd name="connsiteY184" fmla="*/ 2070420 h 6858000"/>
                    <a:gd name="connsiteX185" fmla="*/ 2039318 w 4420195"/>
                    <a:gd name="connsiteY185" fmla="*/ 2277366 h 6858000"/>
                    <a:gd name="connsiteX186" fmla="*/ 2153841 w 4420195"/>
                    <a:gd name="connsiteY186" fmla="*/ 2349026 h 6858000"/>
                    <a:gd name="connsiteX187" fmla="*/ 2181300 w 4420195"/>
                    <a:gd name="connsiteY187" fmla="*/ 2351036 h 6858000"/>
                    <a:gd name="connsiteX188" fmla="*/ 2175272 w 4420195"/>
                    <a:gd name="connsiteY188" fmla="*/ 2321568 h 6858000"/>
                    <a:gd name="connsiteX189" fmla="*/ 2119015 w 4420195"/>
                    <a:gd name="connsiteY189" fmla="*/ 2243879 h 6858000"/>
                    <a:gd name="connsiteX190" fmla="*/ 1841079 w 4420195"/>
                    <a:gd name="connsiteY190" fmla="*/ 1748951 h 6858000"/>
                    <a:gd name="connsiteX191" fmla="*/ 1601316 w 4420195"/>
                    <a:gd name="connsiteY191" fmla="*/ 1302913 h 6858000"/>
                    <a:gd name="connsiteX192" fmla="*/ 1331417 w 4420195"/>
                    <a:gd name="connsiteY192" fmla="*/ 995509 h 6858000"/>
                    <a:gd name="connsiteX193" fmla="*/ 937617 w 4420195"/>
                    <a:gd name="connsiteY193" fmla="*/ 564205 h 6858000"/>
                    <a:gd name="connsiteX194" fmla="*/ 806351 w 4420195"/>
                    <a:gd name="connsiteY194" fmla="*/ 376012 h 6858000"/>
                    <a:gd name="connsiteX195" fmla="*/ 832470 w 4420195"/>
                    <a:gd name="connsiteY195" fmla="*/ 280241 h 6858000"/>
                    <a:gd name="connsiteX196" fmla="*/ 848544 w 4420195"/>
                    <a:gd name="connsiteY196" fmla="*/ 270865 h 6858000"/>
                    <a:gd name="connsiteX197" fmla="*/ 964406 w 4420195"/>
                    <a:gd name="connsiteY197" fmla="*/ 279571 h 6858000"/>
                    <a:gd name="connsiteX198" fmla="*/ 1258416 w 4420195"/>
                    <a:gd name="connsiteY198" fmla="*/ 541434 h 6858000"/>
                    <a:gd name="connsiteX199" fmla="*/ 1662931 w 4420195"/>
                    <a:gd name="connsiteY199" fmla="*/ 892371 h 6858000"/>
                    <a:gd name="connsiteX200" fmla="*/ 1944886 w 4420195"/>
                    <a:gd name="connsiteY200" fmla="*/ 1209152 h 6858000"/>
                    <a:gd name="connsiteX201" fmla="*/ 2086868 w 4420195"/>
                    <a:gd name="connsiteY201" fmla="*/ 1548703 h 6858000"/>
                    <a:gd name="connsiteX202" fmla="*/ 2377530 w 4420195"/>
                    <a:gd name="connsiteY202" fmla="*/ 2129356 h 6858000"/>
                    <a:gd name="connsiteX203" fmla="*/ 2542282 w 4420195"/>
                    <a:gd name="connsiteY203" fmla="*/ 2311522 h 6858000"/>
                    <a:gd name="connsiteX204" fmla="*/ 2574429 w 4420195"/>
                    <a:gd name="connsiteY204" fmla="*/ 2332283 h 6858000"/>
                    <a:gd name="connsiteX205" fmla="*/ 2581127 w 4420195"/>
                    <a:gd name="connsiteY205" fmla="*/ 2326256 h 6858000"/>
                    <a:gd name="connsiteX206" fmla="*/ 2528218 w 4420195"/>
                    <a:gd name="connsiteY206" fmla="*/ 2229815 h 6858000"/>
                    <a:gd name="connsiteX207" fmla="*/ 2155850 w 4420195"/>
                    <a:gd name="connsiteY207" fmla="*/ 1450253 h 6858000"/>
                    <a:gd name="connsiteX208" fmla="*/ 2113657 w 4420195"/>
                    <a:gd name="connsiteY208" fmla="*/ 1304253 h 6858000"/>
                    <a:gd name="connsiteX209" fmla="*/ 2131740 w 4420195"/>
                    <a:gd name="connsiteY209" fmla="*/ 1243978 h 6858000"/>
                    <a:gd name="connsiteX210" fmla="*/ 2249612 w 4420195"/>
                    <a:gd name="connsiteY210" fmla="*/ 1157583 h 6858000"/>
                    <a:gd name="connsiteX211" fmla="*/ 2340695 w 4420195"/>
                    <a:gd name="connsiteY211" fmla="*/ 1204464 h 6858000"/>
                    <a:gd name="connsiteX212" fmla="*/ 2354759 w 4420195"/>
                    <a:gd name="connsiteY212" fmla="*/ 1334391 h 6858000"/>
                    <a:gd name="connsiteX213" fmla="*/ 2621310 w 4420195"/>
                    <a:gd name="connsiteY213" fmla="*/ 2117971 h 6858000"/>
                    <a:gd name="connsiteX214" fmla="*/ 2844999 w 4420195"/>
                    <a:gd name="connsiteY214" fmla="*/ 2555302 h 6858000"/>
                    <a:gd name="connsiteX215" fmla="*/ 2907953 w 4420195"/>
                    <a:gd name="connsiteY215" fmla="*/ 2857349 h 6858000"/>
                    <a:gd name="connsiteX216" fmla="*/ 2930724 w 4420195"/>
                    <a:gd name="connsiteY216" fmla="*/ 3148010 h 6858000"/>
                    <a:gd name="connsiteX217" fmla="*/ 2989660 w 4420195"/>
                    <a:gd name="connsiteY217" fmla="*/ 3338213 h 6858000"/>
                    <a:gd name="connsiteX218" fmla="*/ 3148385 w 4420195"/>
                    <a:gd name="connsiteY218" fmla="*/ 3943645 h 6858000"/>
                    <a:gd name="connsiteX219" fmla="*/ 3181202 w 4420195"/>
                    <a:gd name="connsiteY219" fmla="*/ 4219573 h 6858000"/>
                    <a:gd name="connsiteX220" fmla="*/ 3291037 w 4420195"/>
                    <a:gd name="connsiteY220" fmla="*/ 4402408 h 6858000"/>
                    <a:gd name="connsiteX221" fmla="*/ 3390826 w 4420195"/>
                    <a:gd name="connsiteY221" fmla="*/ 4467372 h 6858000"/>
                    <a:gd name="connsiteX222" fmla="*/ 3295725 w 4420195"/>
                    <a:gd name="connsiteY222" fmla="*/ 4573858 h 685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</a:cxnLst>
                  <a:rect l="l" t="t" r="r" b="b"/>
                  <a:pathLst>
                    <a:path w="4420195" h="6858000">
                      <a:moveTo>
                        <a:pt x="3916561" y="4367582"/>
                      </a:moveTo>
                      <a:cubicBezTo>
                        <a:pt x="3805387" y="4329408"/>
                        <a:pt x="3692203" y="4327399"/>
                        <a:pt x="3585717" y="4378968"/>
                      </a:cubicBezTo>
                      <a:cubicBezTo>
                        <a:pt x="3520753" y="4410445"/>
                        <a:pt x="3467845" y="4399059"/>
                        <a:pt x="3414266" y="4360885"/>
                      </a:cubicBezTo>
                      <a:cubicBezTo>
                        <a:pt x="3407569" y="4356197"/>
                        <a:pt x="3400872" y="4352179"/>
                        <a:pt x="3394175" y="4347490"/>
                      </a:cubicBezTo>
                      <a:cubicBezTo>
                        <a:pt x="3333230" y="4303958"/>
                        <a:pt x="3289028" y="4249041"/>
                        <a:pt x="3275633" y="4173361"/>
                      </a:cubicBezTo>
                      <a:cubicBezTo>
                        <a:pt x="3259560" y="4082279"/>
                        <a:pt x="3242147" y="3991196"/>
                        <a:pt x="3226743" y="3900113"/>
                      </a:cubicBezTo>
                      <a:cubicBezTo>
                        <a:pt x="3195266" y="3712590"/>
                        <a:pt x="3162449" y="3524397"/>
                        <a:pt x="3107532" y="3341561"/>
                      </a:cubicBezTo>
                      <a:cubicBezTo>
                        <a:pt x="3060651" y="3186854"/>
                        <a:pt x="3035201" y="3030138"/>
                        <a:pt x="3022476" y="2869404"/>
                      </a:cubicBezTo>
                      <a:cubicBezTo>
                        <a:pt x="3014440" y="2766936"/>
                        <a:pt x="2998366" y="2666477"/>
                        <a:pt x="2966219" y="2568027"/>
                      </a:cubicBezTo>
                      <a:cubicBezTo>
                        <a:pt x="2920678" y="2428054"/>
                        <a:pt x="2851026" y="2300136"/>
                        <a:pt x="2780035" y="2172219"/>
                      </a:cubicBezTo>
                      <a:cubicBezTo>
                        <a:pt x="2695650" y="2019521"/>
                        <a:pt x="2609255" y="1867493"/>
                        <a:pt x="2546301" y="1704080"/>
                      </a:cubicBezTo>
                      <a:cubicBezTo>
                        <a:pt x="2474640" y="1517226"/>
                        <a:pt x="2424411" y="1325014"/>
                        <a:pt x="2406998" y="1124766"/>
                      </a:cubicBezTo>
                      <a:cubicBezTo>
                        <a:pt x="2402310" y="1074537"/>
                        <a:pt x="2380209" y="1055115"/>
                        <a:pt x="2329309" y="1055784"/>
                      </a:cubicBezTo>
                      <a:cubicBezTo>
                        <a:pt x="2249612" y="1057124"/>
                        <a:pt x="2181300" y="1087262"/>
                        <a:pt x="2127052" y="1144858"/>
                      </a:cubicBezTo>
                      <a:cubicBezTo>
                        <a:pt x="2074144" y="1199776"/>
                        <a:pt x="2052712" y="1198436"/>
                        <a:pt x="2013868" y="1131463"/>
                      </a:cubicBezTo>
                      <a:cubicBezTo>
                        <a:pt x="2013198" y="1130794"/>
                        <a:pt x="2013198" y="1130124"/>
                        <a:pt x="2012529" y="1129454"/>
                      </a:cubicBezTo>
                      <a:cubicBezTo>
                        <a:pt x="1962299" y="1024977"/>
                        <a:pt x="1884611" y="942601"/>
                        <a:pt x="1796207" y="870270"/>
                      </a:cubicBezTo>
                      <a:cubicBezTo>
                        <a:pt x="1565821" y="681407"/>
                        <a:pt x="1333426" y="494553"/>
                        <a:pt x="1123132" y="281580"/>
                      </a:cubicBezTo>
                      <a:cubicBezTo>
                        <a:pt x="1067544" y="225323"/>
                        <a:pt x="1001911" y="181791"/>
                        <a:pt x="924893" y="158351"/>
                      </a:cubicBezTo>
                      <a:cubicBezTo>
                        <a:pt x="860599" y="138929"/>
                        <a:pt x="803002" y="144286"/>
                        <a:pt x="760809" y="204562"/>
                      </a:cubicBezTo>
                      <a:cubicBezTo>
                        <a:pt x="757461" y="209920"/>
                        <a:pt x="752103" y="213268"/>
                        <a:pt x="748085" y="217956"/>
                      </a:cubicBezTo>
                      <a:cubicBezTo>
                        <a:pt x="734690" y="233360"/>
                        <a:pt x="721296" y="236039"/>
                        <a:pt x="705892" y="219296"/>
                      </a:cubicBezTo>
                      <a:cubicBezTo>
                        <a:pt x="675084" y="186479"/>
                        <a:pt x="644277" y="154332"/>
                        <a:pt x="612130" y="123525"/>
                      </a:cubicBezTo>
                      <a:cubicBezTo>
                        <a:pt x="579314" y="92048"/>
                        <a:pt x="546497" y="60571"/>
                        <a:pt x="511671" y="31772"/>
                      </a:cubicBezTo>
                      <a:cubicBezTo>
                        <a:pt x="423267" y="-40558"/>
                        <a:pt x="251147" y="17708"/>
                        <a:pt x="230386" y="134910"/>
                      </a:cubicBezTo>
                      <a:cubicBezTo>
                        <a:pt x="219670" y="195186"/>
                        <a:pt x="219001" y="256801"/>
                        <a:pt x="212973" y="317746"/>
                      </a:cubicBezTo>
                      <a:cubicBezTo>
                        <a:pt x="208285" y="363287"/>
                        <a:pt x="214982" y="412177"/>
                        <a:pt x="184175" y="451691"/>
                      </a:cubicBezTo>
                      <a:cubicBezTo>
                        <a:pt x="154707" y="489865"/>
                        <a:pt x="141982" y="532728"/>
                        <a:pt x="145331" y="578939"/>
                      </a:cubicBezTo>
                      <a:cubicBezTo>
                        <a:pt x="148679" y="628499"/>
                        <a:pt x="157386" y="678059"/>
                        <a:pt x="163413" y="726949"/>
                      </a:cubicBezTo>
                      <a:cubicBezTo>
                        <a:pt x="167432" y="761105"/>
                        <a:pt x="178147" y="796600"/>
                        <a:pt x="150019" y="826068"/>
                      </a:cubicBezTo>
                      <a:cubicBezTo>
                        <a:pt x="95771" y="884334"/>
                        <a:pt x="73670" y="955995"/>
                        <a:pt x="58936" y="1031004"/>
                      </a:cubicBezTo>
                      <a:cubicBezTo>
                        <a:pt x="35496" y="1150886"/>
                        <a:pt x="32147" y="1272106"/>
                        <a:pt x="42863" y="1393327"/>
                      </a:cubicBezTo>
                      <a:cubicBezTo>
                        <a:pt x="51569" y="1490437"/>
                        <a:pt x="64963" y="1586208"/>
                        <a:pt x="103138" y="1676621"/>
                      </a:cubicBezTo>
                      <a:cubicBezTo>
                        <a:pt x="112514" y="1699392"/>
                        <a:pt x="115193" y="1726850"/>
                        <a:pt x="113184" y="1751630"/>
                      </a:cubicBezTo>
                      <a:cubicBezTo>
                        <a:pt x="108496" y="1797841"/>
                        <a:pt x="97780" y="1842713"/>
                        <a:pt x="89074" y="1888254"/>
                      </a:cubicBezTo>
                      <a:cubicBezTo>
                        <a:pt x="64294" y="2027558"/>
                        <a:pt x="38844" y="2166861"/>
                        <a:pt x="14734" y="2306164"/>
                      </a:cubicBezTo>
                      <a:cubicBezTo>
                        <a:pt x="7367" y="2349696"/>
                        <a:pt x="4688" y="2394568"/>
                        <a:pt x="0" y="2438100"/>
                      </a:cubicBezTo>
                      <a:cubicBezTo>
                        <a:pt x="0" y="2484311"/>
                        <a:pt x="0" y="2531192"/>
                        <a:pt x="0" y="2577403"/>
                      </a:cubicBezTo>
                      <a:cubicBezTo>
                        <a:pt x="6697" y="2615578"/>
                        <a:pt x="11385" y="2655091"/>
                        <a:pt x="20092" y="2692596"/>
                      </a:cubicBezTo>
                      <a:cubicBezTo>
                        <a:pt x="40184" y="2774972"/>
                        <a:pt x="89074" y="2842615"/>
                        <a:pt x="134615" y="2911597"/>
                      </a:cubicBezTo>
                      <a:cubicBezTo>
                        <a:pt x="178147" y="2977900"/>
                        <a:pt x="225028" y="3042193"/>
                        <a:pt x="269230" y="3107827"/>
                      </a:cubicBezTo>
                      <a:cubicBezTo>
                        <a:pt x="342900" y="3216992"/>
                        <a:pt x="383753" y="3338213"/>
                        <a:pt x="396478" y="3469479"/>
                      </a:cubicBezTo>
                      <a:cubicBezTo>
                        <a:pt x="412552" y="3636241"/>
                        <a:pt x="450726" y="3799654"/>
                        <a:pt x="495598" y="3961058"/>
                      </a:cubicBezTo>
                      <a:cubicBezTo>
                        <a:pt x="554534" y="4171352"/>
                        <a:pt x="634231" y="4374280"/>
                        <a:pt x="726653" y="4571849"/>
                      </a:cubicBezTo>
                      <a:cubicBezTo>
                        <a:pt x="734020" y="4587253"/>
                        <a:pt x="732681" y="4598638"/>
                        <a:pt x="723975" y="4613372"/>
                      </a:cubicBezTo>
                      <a:cubicBezTo>
                        <a:pt x="642938" y="4743299"/>
                        <a:pt x="566589" y="4875905"/>
                        <a:pt x="504974" y="5017217"/>
                      </a:cubicBezTo>
                      <a:cubicBezTo>
                        <a:pt x="404515" y="5248273"/>
                        <a:pt x="373707" y="5489374"/>
                        <a:pt x="395808" y="5738513"/>
                      </a:cubicBezTo>
                      <a:cubicBezTo>
                        <a:pt x="414561" y="5945458"/>
                        <a:pt x="471488" y="6140349"/>
                        <a:pt x="575965" y="6320505"/>
                      </a:cubicBezTo>
                      <a:cubicBezTo>
                        <a:pt x="678433" y="6495974"/>
                        <a:pt x="815727" y="6635277"/>
                        <a:pt x="1011287" y="6702249"/>
                      </a:cubicBezTo>
                      <a:cubicBezTo>
                        <a:pt x="1391022" y="6832176"/>
                        <a:pt x="1720528" y="6745782"/>
                        <a:pt x="1997125" y="6457799"/>
                      </a:cubicBezTo>
                      <a:cubicBezTo>
                        <a:pt x="2143125" y="6305771"/>
                        <a:pt x="2232869" y="6120927"/>
                        <a:pt x="2287117" y="5920009"/>
                      </a:cubicBezTo>
                      <a:cubicBezTo>
                        <a:pt x="2315245" y="5815531"/>
                        <a:pt x="2333997" y="5708375"/>
                        <a:pt x="2355429" y="5601889"/>
                      </a:cubicBezTo>
                      <a:cubicBezTo>
                        <a:pt x="2361456" y="5572420"/>
                        <a:pt x="2360117" y="5541613"/>
                        <a:pt x="2363465" y="5511476"/>
                      </a:cubicBezTo>
                      <a:cubicBezTo>
                        <a:pt x="2364805" y="5500760"/>
                        <a:pt x="2368823" y="5490044"/>
                        <a:pt x="2373511" y="5473971"/>
                      </a:cubicBezTo>
                      <a:cubicBezTo>
                        <a:pt x="2387576" y="5484686"/>
                        <a:pt x="2398291" y="5492053"/>
                        <a:pt x="2407667" y="5501430"/>
                      </a:cubicBezTo>
                      <a:cubicBezTo>
                        <a:pt x="2502099" y="5598540"/>
                        <a:pt x="2575099" y="5711724"/>
                        <a:pt x="2642741" y="5828926"/>
                      </a:cubicBezTo>
                      <a:cubicBezTo>
                        <a:pt x="2646090" y="5834283"/>
                        <a:pt x="2646090" y="5842320"/>
                        <a:pt x="2645420" y="5849017"/>
                      </a:cubicBezTo>
                      <a:cubicBezTo>
                        <a:pt x="2613943" y="6019798"/>
                        <a:pt x="2581796" y="6189908"/>
                        <a:pt x="2550319" y="6360689"/>
                      </a:cubicBezTo>
                      <a:cubicBezTo>
                        <a:pt x="2544292" y="6394175"/>
                        <a:pt x="2538264" y="6426991"/>
                        <a:pt x="2534246" y="6461148"/>
                      </a:cubicBezTo>
                      <a:cubicBezTo>
                        <a:pt x="2533576" y="6468515"/>
                        <a:pt x="2537594" y="6478560"/>
                        <a:pt x="2542952" y="6483249"/>
                      </a:cubicBezTo>
                      <a:cubicBezTo>
                        <a:pt x="2554337" y="6493295"/>
                        <a:pt x="2566393" y="6502671"/>
                        <a:pt x="2579787" y="6509368"/>
                      </a:cubicBezTo>
                      <a:cubicBezTo>
                        <a:pt x="2769989" y="6604469"/>
                        <a:pt x="2960192" y="6700240"/>
                        <a:pt x="3151734" y="6794002"/>
                      </a:cubicBezTo>
                      <a:cubicBezTo>
                        <a:pt x="3221385" y="6828158"/>
                        <a:pt x="3295725" y="6848919"/>
                        <a:pt x="3372743" y="6860975"/>
                      </a:cubicBezTo>
                      <a:cubicBezTo>
                        <a:pt x="3399533" y="6860975"/>
                        <a:pt x="3426322" y="6860975"/>
                        <a:pt x="3453110" y="6860975"/>
                      </a:cubicBezTo>
                      <a:cubicBezTo>
                        <a:pt x="3459808" y="6859635"/>
                        <a:pt x="3466505" y="6857626"/>
                        <a:pt x="3473872" y="6856286"/>
                      </a:cubicBezTo>
                      <a:cubicBezTo>
                        <a:pt x="3512716" y="6848919"/>
                        <a:pt x="3541514" y="6830837"/>
                        <a:pt x="3550891" y="6789314"/>
                      </a:cubicBezTo>
                      <a:cubicBezTo>
                        <a:pt x="3556249" y="6765873"/>
                        <a:pt x="3565625" y="6743772"/>
                        <a:pt x="3570983" y="6720332"/>
                      </a:cubicBezTo>
                      <a:cubicBezTo>
                        <a:pt x="3623221" y="6498652"/>
                        <a:pt x="3672111" y="6276303"/>
                        <a:pt x="3727029" y="6055293"/>
                      </a:cubicBezTo>
                      <a:cubicBezTo>
                        <a:pt x="3797350" y="5771999"/>
                        <a:pt x="3879726" y="5492053"/>
                        <a:pt x="3994250" y="5222823"/>
                      </a:cubicBezTo>
                      <a:cubicBezTo>
                        <a:pt x="4098058" y="4978373"/>
                        <a:pt x="4232673" y="4752675"/>
                        <a:pt x="4417517" y="4559124"/>
                      </a:cubicBezTo>
                      <a:cubicBezTo>
                        <a:pt x="4420196" y="4556445"/>
                        <a:pt x="4422205" y="4552427"/>
                        <a:pt x="4425554" y="4546399"/>
                      </a:cubicBezTo>
                      <a:cubicBezTo>
                        <a:pt x="4254104" y="4485454"/>
                        <a:pt x="4086002" y="4425849"/>
                        <a:pt x="3916561" y="4367582"/>
                      </a:cubicBezTo>
                      <a:close/>
                      <a:moveTo>
                        <a:pt x="139973" y="998188"/>
                      </a:moveTo>
                      <a:cubicBezTo>
                        <a:pt x="144661" y="971399"/>
                        <a:pt x="151358" y="943940"/>
                        <a:pt x="162074" y="918490"/>
                      </a:cubicBezTo>
                      <a:cubicBezTo>
                        <a:pt x="164753" y="912463"/>
                        <a:pt x="167432" y="907105"/>
                        <a:pt x="170111" y="903087"/>
                      </a:cubicBezTo>
                      <a:lnTo>
                        <a:pt x="259184" y="1283491"/>
                      </a:lnTo>
                      <a:cubicBezTo>
                        <a:pt x="257845" y="1323005"/>
                        <a:pt x="265881" y="1359170"/>
                        <a:pt x="229716" y="1451593"/>
                      </a:cubicBezTo>
                      <a:cubicBezTo>
                        <a:pt x="224358" y="1465657"/>
                        <a:pt x="212973" y="1478382"/>
                        <a:pt x="205606" y="1492446"/>
                      </a:cubicBezTo>
                      <a:cubicBezTo>
                        <a:pt x="201588" y="1500483"/>
                        <a:pt x="200248" y="1510529"/>
                        <a:pt x="194890" y="1516556"/>
                      </a:cubicBezTo>
                      <a:cubicBezTo>
                        <a:pt x="186184" y="1525263"/>
                        <a:pt x="174129" y="1531960"/>
                        <a:pt x="163413" y="1539327"/>
                      </a:cubicBezTo>
                      <a:cubicBezTo>
                        <a:pt x="156716" y="1528611"/>
                        <a:pt x="146000" y="1518565"/>
                        <a:pt x="143991" y="1507180"/>
                      </a:cubicBezTo>
                      <a:cubicBezTo>
                        <a:pt x="137964" y="1473694"/>
                        <a:pt x="133276" y="1440207"/>
                        <a:pt x="131266" y="1406721"/>
                      </a:cubicBezTo>
                      <a:cubicBezTo>
                        <a:pt x="122560" y="1270767"/>
                        <a:pt x="117202" y="1134142"/>
                        <a:pt x="139973" y="998188"/>
                      </a:cubicBezTo>
                      <a:close/>
                      <a:moveTo>
                        <a:pt x="2101602" y="5315915"/>
                      </a:moveTo>
                      <a:cubicBezTo>
                        <a:pt x="2068116" y="5425750"/>
                        <a:pt x="2015207" y="5524870"/>
                        <a:pt x="1940198" y="5611265"/>
                      </a:cubicBezTo>
                      <a:cubicBezTo>
                        <a:pt x="1836391" y="5731815"/>
                        <a:pt x="1717179" y="5832274"/>
                        <a:pt x="1567830" y="5892550"/>
                      </a:cubicBezTo>
                      <a:cubicBezTo>
                        <a:pt x="1460004" y="5936082"/>
                        <a:pt x="1347490" y="5942110"/>
                        <a:pt x="1237655" y="5909293"/>
                      </a:cubicBezTo>
                      <a:cubicBezTo>
                        <a:pt x="1142554" y="5881164"/>
                        <a:pt x="1078930" y="5808164"/>
                        <a:pt x="1040086" y="5717751"/>
                      </a:cubicBezTo>
                      <a:cubicBezTo>
                        <a:pt x="981819" y="5580457"/>
                        <a:pt x="981819" y="5443163"/>
                        <a:pt x="1053480" y="5310558"/>
                      </a:cubicBezTo>
                      <a:cubicBezTo>
                        <a:pt x="1089645" y="5243585"/>
                        <a:pt x="1100361" y="5174603"/>
                        <a:pt x="1090315" y="5101603"/>
                      </a:cubicBezTo>
                      <a:cubicBezTo>
                        <a:pt x="1082948" y="5048025"/>
                        <a:pt x="1076920" y="4993777"/>
                        <a:pt x="1062856" y="4941538"/>
                      </a:cubicBezTo>
                      <a:cubicBezTo>
                        <a:pt x="1046113" y="4876574"/>
                        <a:pt x="1009278" y="4820318"/>
                        <a:pt x="967085" y="4770088"/>
                      </a:cubicBezTo>
                      <a:cubicBezTo>
                        <a:pt x="872654" y="4656235"/>
                        <a:pt x="805011" y="4526977"/>
                        <a:pt x="743397" y="4394371"/>
                      </a:cubicBezTo>
                      <a:cubicBezTo>
                        <a:pt x="661690" y="4218233"/>
                        <a:pt x="588020" y="4038747"/>
                        <a:pt x="537791" y="3850554"/>
                      </a:cubicBezTo>
                      <a:cubicBezTo>
                        <a:pt x="511001" y="3750095"/>
                        <a:pt x="488231" y="3647626"/>
                        <a:pt x="478855" y="3544488"/>
                      </a:cubicBezTo>
                      <a:cubicBezTo>
                        <a:pt x="455414" y="3285304"/>
                        <a:pt x="374377" y="3050230"/>
                        <a:pt x="208285" y="2847973"/>
                      </a:cubicBezTo>
                      <a:cubicBezTo>
                        <a:pt x="135955" y="2760239"/>
                        <a:pt x="114523" y="2658440"/>
                        <a:pt x="111844" y="2549275"/>
                      </a:cubicBezTo>
                      <a:cubicBezTo>
                        <a:pt x="108496" y="2389880"/>
                        <a:pt x="130597" y="2233164"/>
                        <a:pt x="160065" y="2076448"/>
                      </a:cubicBezTo>
                      <a:cubicBezTo>
                        <a:pt x="186854" y="1935805"/>
                        <a:pt x="210294" y="1794493"/>
                        <a:pt x="235744" y="1653180"/>
                      </a:cubicBezTo>
                      <a:cubicBezTo>
                        <a:pt x="243781" y="1610318"/>
                        <a:pt x="253157" y="1568125"/>
                        <a:pt x="263203" y="1525263"/>
                      </a:cubicBezTo>
                      <a:cubicBezTo>
                        <a:pt x="265881" y="1512538"/>
                        <a:pt x="273248" y="1501153"/>
                        <a:pt x="279946" y="1483740"/>
                      </a:cubicBezTo>
                      <a:cubicBezTo>
                        <a:pt x="286643" y="1495125"/>
                        <a:pt x="291331" y="1500483"/>
                        <a:pt x="293340" y="1506510"/>
                      </a:cubicBezTo>
                      <a:cubicBezTo>
                        <a:pt x="332854" y="1618355"/>
                        <a:pt x="371698" y="1730199"/>
                        <a:pt x="410542" y="1842043"/>
                      </a:cubicBezTo>
                      <a:lnTo>
                        <a:pt x="410542" y="2411311"/>
                      </a:lnTo>
                      <a:lnTo>
                        <a:pt x="411882" y="2411311"/>
                      </a:lnTo>
                      <a:cubicBezTo>
                        <a:pt x="417240" y="2487660"/>
                        <a:pt x="440680" y="2560660"/>
                        <a:pt x="472827" y="2630312"/>
                      </a:cubicBezTo>
                      <a:cubicBezTo>
                        <a:pt x="525735" y="2742826"/>
                        <a:pt x="587350" y="2851991"/>
                        <a:pt x="644277" y="2962496"/>
                      </a:cubicBezTo>
                      <a:cubicBezTo>
                        <a:pt x="679773" y="3031478"/>
                        <a:pt x="713929" y="3101129"/>
                        <a:pt x="747415" y="3170781"/>
                      </a:cubicBezTo>
                      <a:cubicBezTo>
                        <a:pt x="751433" y="3178818"/>
                        <a:pt x="750094" y="3192882"/>
                        <a:pt x="745406" y="3200919"/>
                      </a:cubicBezTo>
                      <a:cubicBezTo>
                        <a:pt x="718617" y="3249139"/>
                        <a:pt x="688479" y="3296020"/>
                        <a:pt x="662360" y="3344240"/>
                      </a:cubicBezTo>
                      <a:cubicBezTo>
                        <a:pt x="654323" y="3358974"/>
                        <a:pt x="651644" y="3377726"/>
                        <a:pt x="646956" y="3394469"/>
                      </a:cubicBezTo>
                      <a:cubicBezTo>
                        <a:pt x="650305" y="3396479"/>
                        <a:pt x="652983" y="3398488"/>
                        <a:pt x="656332" y="3400497"/>
                      </a:cubicBezTo>
                      <a:cubicBezTo>
                        <a:pt x="670396" y="3392460"/>
                        <a:pt x="685130" y="3385093"/>
                        <a:pt x="699195" y="3376387"/>
                      </a:cubicBezTo>
                      <a:cubicBezTo>
                        <a:pt x="748085" y="3347589"/>
                        <a:pt x="796975" y="3318121"/>
                        <a:pt x="846534" y="3289323"/>
                      </a:cubicBezTo>
                      <a:cubicBezTo>
                        <a:pt x="851892" y="3285974"/>
                        <a:pt x="857920" y="3283295"/>
                        <a:pt x="863278" y="3281286"/>
                      </a:cubicBezTo>
                      <a:cubicBezTo>
                        <a:pt x="924893" y="3253827"/>
                        <a:pt x="938957" y="3257845"/>
                        <a:pt x="955700" y="3323479"/>
                      </a:cubicBezTo>
                      <a:cubicBezTo>
                        <a:pt x="987177" y="3447378"/>
                        <a:pt x="1013966" y="3572617"/>
                        <a:pt x="1044774" y="3697186"/>
                      </a:cubicBezTo>
                      <a:cubicBezTo>
                        <a:pt x="1156618" y="4146572"/>
                        <a:pt x="1359545" y="4547739"/>
                        <a:pt x="1674317" y="4889299"/>
                      </a:cubicBezTo>
                      <a:cubicBezTo>
                        <a:pt x="1775445" y="4999135"/>
                        <a:pt x="1889299" y="5092896"/>
                        <a:pt x="2012529" y="5175942"/>
                      </a:cubicBezTo>
                      <a:cubicBezTo>
                        <a:pt x="2035299" y="5191346"/>
                        <a:pt x="2057400" y="5208759"/>
                        <a:pt x="2076822" y="5227511"/>
                      </a:cubicBezTo>
                      <a:cubicBezTo>
                        <a:pt x="2103611" y="5251621"/>
                        <a:pt x="2112318" y="5281089"/>
                        <a:pt x="2101602" y="5315915"/>
                      </a:cubicBezTo>
                      <a:close/>
                      <a:moveTo>
                        <a:pt x="474166" y="2022870"/>
                      </a:moveTo>
                      <a:cubicBezTo>
                        <a:pt x="506983" y="2115962"/>
                        <a:pt x="540469" y="2209053"/>
                        <a:pt x="573956" y="2302146"/>
                      </a:cubicBezTo>
                      <a:cubicBezTo>
                        <a:pt x="648295" y="2504403"/>
                        <a:pt x="730002" y="2703312"/>
                        <a:pt x="809030" y="2904230"/>
                      </a:cubicBezTo>
                      <a:cubicBezTo>
                        <a:pt x="831800" y="2963166"/>
                        <a:pt x="856580" y="3020762"/>
                        <a:pt x="879351" y="3080368"/>
                      </a:cubicBezTo>
                      <a:cubicBezTo>
                        <a:pt x="886718" y="3099790"/>
                        <a:pt x="896094" y="3125909"/>
                        <a:pt x="873324" y="3138634"/>
                      </a:cubicBezTo>
                      <a:cubicBezTo>
                        <a:pt x="848544" y="3151359"/>
                        <a:pt x="838498" y="3123900"/>
                        <a:pt x="827112" y="3108496"/>
                      </a:cubicBezTo>
                      <a:cubicBezTo>
                        <a:pt x="740048" y="2985936"/>
                        <a:pt x="670396" y="2853331"/>
                        <a:pt x="606772" y="2718046"/>
                      </a:cubicBezTo>
                      <a:cubicBezTo>
                        <a:pt x="558552" y="2616247"/>
                        <a:pt x="517699" y="2511100"/>
                        <a:pt x="474166" y="2406623"/>
                      </a:cubicBezTo>
                      <a:lnTo>
                        <a:pt x="474166" y="2022870"/>
                      </a:lnTo>
                      <a:close/>
                      <a:moveTo>
                        <a:pt x="3295725" y="4573858"/>
                      </a:moveTo>
                      <a:cubicBezTo>
                        <a:pt x="3068688" y="4814960"/>
                        <a:pt x="2892549" y="5088208"/>
                        <a:pt x="2768650" y="5394943"/>
                      </a:cubicBezTo>
                      <a:cubicBezTo>
                        <a:pt x="2744540" y="5454549"/>
                        <a:pt x="2727797" y="5516163"/>
                        <a:pt x="2707035" y="5576439"/>
                      </a:cubicBezTo>
                      <a:cubicBezTo>
                        <a:pt x="2701008" y="5593182"/>
                        <a:pt x="2694310" y="5609925"/>
                        <a:pt x="2686943" y="5625999"/>
                      </a:cubicBezTo>
                      <a:cubicBezTo>
                        <a:pt x="2671540" y="5659485"/>
                        <a:pt x="2659485" y="5660824"/>
                        <a:pt x="2638053" y="5630017"/>
                      </a:cubicBezTo>
                      <a:cubicBezTo>
                        <a:pt x="2609925" y="5589833"/>
                        <a:pt x="2585145" y="5546971"/>
                        <a:pt x="2555007" y="5508796"/>
                      </a:cubicBezTo>
                      <a:cubicBezTo>
                        <a:pt x="2507457" y="5447852"/>
                        <a:pt x="2456557" y="5388915"/>
                        <a:pt x="2406998" y="5329310"/>
                      </a:cubicBezTo>
                      <a:cubicBezTo>
                        <a:pt x="2348062" y="5258989"/>
                        <a:pt x="2273052" y="5208759"/>
                        <a:pt x="2196034" y="5161208"/>
                      </a:cubicBezTo>
                      <a:cubicBezTo>
                        <a:pt x="1806253" y="4922116"/>
                        <a:pt x="1535683" y="4579216"/>
                        <a:pt x="1329407" y="4178050"/>
                      </a:cubicBezTo>
                      <a:cubicBezTo>
                        <a:pt x="1245022" y="4013967"/>
                        <a:pt x="1193453" y="3837829"/>
                        <a:pt x="1149251" y="3659681"/>
                      </a:cubicBezTo>
                      <a:cubicBezTo>
                        <a:pt x="1066875" y="3326827"/>
                        <a:pt x="938957" y="3010046"/>
                        <a:pt x="816397" y="2691257"/>
                      </a:cubicBezTo>
                      <a:cubicBezTo>
                        <a:pt x="726653" y="2458862"/>
                        <a:pt x="634231" y="2227136"/>
                        <a:pt x="558552" y="1990053"/>
                      </a:cubicBezTo>
                      <a:cubicBezTo>
                        <a:pt x="499616" y="1805878"/>
                        <a:pt x="429964" y="1594245"/>
                        <a:pt x="386432" y="1405382"/>
                      </a:cubicBezTo>
                      <a:cubicBezTo>
                        <a:pt x="376386" y="1361180"/>
                        <a:pt x="370359" y="1315638"/>
                        <a:pt x="395139" y="1272106"/>
                      </a:cubicBezTo>
                      <a:cubicBezTo>
                        <a:pt x="416570" y="1233932"/>
                        <a:pt x="474166" y="1247996"/>
                        <a:pt x="500286" y="1282152"/>
                      </a:cubicBezTo>
                      <a:cubicBezTo>
                        <a:pt x="537791" y="1331042"/>
                        <a:pt x="571277" y="1382611"/>
                        <a:pt x="601415" y="1435519"/>
                      </a:cubicBezTo>
                      <a:cubicBezTo>
                        <a:pt x="676424" y="1568125"/>
                        <a:pt x="753442" y="1700061"/>
                        <a:pt x="820415" y="1836686"/>
                      </a:cubicBezTo>
                      <a:cubicBezTo>
                        <a:pt x="867966" y="1933796"/>
                        <a:pt x="921544" y="2038943"/>
                        <a:pt x="960388" y="2140072"/>
                      </a:cubicBezTo>
                      <a:cubicBezTo>
                        <a:pt x="1034058" y="2330944"/>
                        <a:pt x="1111746" y="2505073"/>
                        <a:pt x="1256407" y="2651743"/>
                      </a:cubicBezTo>
                      <a:cubicBezTo>
                        <a:pt x="1271811" y="2667147"/>
                        <a:pt x="1289894" y="2679202"/>
                        <a:pt x="1307306" y="2692596"/>
                      </a:cubicBezTo>
                      <a:cubicBezTo>
                        <a:pt x="1309985" y="2690587"/>
                        <a:pt x="1312664" y="2688578"/>
                        <a:pt x="1316013" y="2687238"/>
                      </a:cubicBezTo>
                      <a:cubicBezTo>
                        <a:pt x="1312664" y="2675183"/>
                        <a:pt x="1309985" y="2663128"/>
                        <a:pt x="1304628" y="2651743"/>
                      </a:cubicBezTo>
                      <a:cubicBezTo>
                        <a:pt x="1243682" y="2523155"/>
                        <a:pt x="1180728" y="2395238"/>
                        <a:pt x="1121792" y="2265311"/>
                      </a:cubicBezTo>
                      <a:cubicBezTo>
                        <a:pt x="1042764" y="2091182"/>
                        <a:pt x="969094" y="1914374"/>
                        <a:pt x="889397" y="1740245"/>
                      </a:cubicBezTo>
                      <a:cubicBezTo>
                        <a:pt x="807021" y="1560088"/>
                        <a:pt x="716608" y="1384620"/>
                        <a:pt x="602084" y="1221877"/>
                      </a:cubicBezTo>
                      <a:cubicBezTo>
                        <a:pt x="564580" y="1168968"/>
                        <a:pt x="521717" y="1122757"/>
                        <a:pt x="454075" y="1111372"/>
                      </a:cubicBezTo>
                      <a:cubicBezTo>
                        <a:pt x="398487" y="1101995"/>
                        <a:pt x="362992" y="1106684"/>
                        <a:pt x="338882" y="1124766"/>
                      </a:cubicBezTo>
                      <a:lnTo>
                        <a:pt x="304056" y="977426"/>
                      </a:lnTo>
                      <a:cubicBezTo>
                        <a:pt x="304056" y="976757"/>
                        <a:pt x="304056" y="975417"/>
                        <a:pt x="304056" y="974747"/>
                      </a:cubicBezTo>
                      <a:cubicBezTo>
                        <a:pt x="292001" y="859554"/>
                        <a:pt x="277937" y="745031"/>
                        <a:pt x="264542" y="629838"/>
                      </a:cubicBezTo>
                      <a:cubicBezTo>
                        <a:pt x="262533" y="613095"/>
                        <a:pt x="259854" y="596352"/>
                        <a:pt x="259184" y="579609"/>
                      </a:cubicBezTo>
                      <a:cubicBezTo>
                        <a:pt x="257175" y="539425"/>
                        <a:pt x="276597" y="522682"/>
                        <a:pt x="315441" y="531388"/>
                      </a:cubicBezTo>
                      <a:cubicBezTo>
                        <a:pt x="379735" y="546122"/>
                        <a:pt x="437332" y="573581"/>
                        <a:pt x="479524" y="625820"/>
                      </a:cubicBezTo>
                      <a:cubicBezTo>
                        <a:pt x="515690" y="670692"/>
                        <a:pt x="549176" y="718242"/>
                        <a:pt x="580653" y="766462"/>
                      </a:cubicBezTo>
                      <a:cubicBezTo>
                        <a:pt x="659681" y="887013"/>
                        <a:pt x="732681" y="1012252"/>
                        <a:pt x="817067" y="1128785"/>
                      </a:cubicBezTo>
                      <a:cubicBezTo>
                        <a:pt x="884039" y="1221207"/>
                        <a:pt x="962397" y="1304923"/>
                        <a:pt x="1038746" y="1389978"/>
                      </a:cubicBezTo>
                      <a:cubicBezTo>
                        <a:pt x="1211535" y="1584199"/>
                        <a:pt x="1326059" y="1811236"/>
                        <a:pt x="1421830" y="2050328"/>
                      </a:cubicBezTo>
                      <a:cubicBezTo>
                        <a:pt x="1475408" y="2184943"/>
                        <a:pt x="1541711" y="2314201"/>
                        <a:pt x="1603326" y="2445467"/>
                      </a:cubicBezTo>
                      <a:cubicBezTo>
                        <a:pt x="1614041" y="2467568"/>
                        <a:pt x="1632124" y="2485651"/>
                        <a:pt x="1646188" y="2505742"/>
                      </a:cubicBezTo>
                      <a:cubicBezTo>
                        <a:pt x="1649537" y="2504403"/>
                        <a:pt x="1652216" y="2502394"/>
                        <a:pt x="1655564" y="2501054"/>
                      </a:cubicBezTo>
                      <a:cubicBezTo>
                        <a:pt x="1653555" y="2490339"/>
                        <a:pt x="1653555" y="2478953"/>
                        <a:pt x="1650206" y="2468908"/>
                      </a:cubicBezTo>
                      <a:cubicBezTo>
                        <a:pt x="1578546" y="2235173"/>
                        <a:pt x="1508894" y="2000099"/>
                        <a:pt x="1417142" y="1773062"/>
                      </a:cubicBezTo>
                      <a:cubicBezTo>
                        <a:pt x="1349499" y="1606969"/>
                        <a:pt x="1249040" y="1461639"/>
                        <a:pt x="1136526" y="1323675"/>
                      </a:cubicBezTo>
                      <a:cubicBezTo>
                        <a:pt x="1017315" y="1177005"/>
                        <a:pt x="899443" y="1028995"/>
                        <a:pt x="786929" y="876967"/>
                      </a:cubicBezTo>
                      <a:cubicBezTo>
                        <a:pt x="729332" y="799279"/>
                        <a:pt x="682451" y="713554"/>
                        <a:pt x="632222" y="629838"/>
                      </a:cubicBezTo>
                      <a:cubicBezTo>
                        <a:pt x="559891" y="509957"/>
                        <a:pt x="458093" y="434278"/>
                        <a:pt x="318120" y="411507"/>
                      </a:cubicBezTo>
                      <a:cubicBezTo>
                        <a:pt x="277267" y="404810"/>
                        <a:pt x="271239" y="396773"/>
                        <a:pt x="275258" y="355250"/>
                      </a:cubicBezTo>
                      <a:cubicBezTo>
                        <a:pt x="280615" y="302342"/>
                        <a:pt x="285304" y="248764"/>
                        <a:pt x="299368" y="197195"/>
                      </a:cubicBezTo>
                      <a:cubicBezTo>
                        <a:pt x="321469" y="116158"/>
                        <a:pt x="391790" y="86020"/>
                        <a:pt x="463451" y="130892"/>
                      </a:cubicBezTo>
                      <a:cubicBezTo>
                        <a:pt x="507653" y="158351"/>
                        <a:pt x="548506" y="197195"/>
                        <a:pt x="581323" y="238048"/>
                      </a:cubicBezTo>
                      <a:cubicBezTo>
                        <a:pt x="639589" y="311048"/>
                        <a:pt x="695176" y="387397"/>
                        <a:pt x="745406" y="466425"/>
                      </a:cubicBezTo>
                      <a:cubicBezTo>
                        <a:pt x="854571" y="637205"/>
                        <a:pt x="986507" y="786554"/>
                        <a:pt x="1134517" y="923848"/>
                      </a:cubicBezTo>
                      <a:cubicBezTo>
                        <a:pt x="1241673" y="1023637"/>
                        <a:pt x="1344811" y="1144858"/>
                        <a:pt x="1434554" y="1262060"/>
                      </a:cubicBezTo>
                      <a:cubicBezTo>
                        <a:pt x="1541711" y="1402703"/>
                        <a:pt x="1622748" y="1539327"/>
                        <a:pt x="1700436" y="1696713"/>
                      </a:cubicBezTo>
                      <a:cubicBezTo>
                        <a:pt x="1762051" y="1821282"/>
                        <a:pt x="1820987" y="1947190"/>
                        <a:pt x="1884611" y="2070420"/>
                      </a:cubicBezTo>
                      <a:cubicBezTo>
                        <a:pt x="1924125" y="2147439"/>
                        <a:pt x="1973015" y="2220439"/>
                        <a:pt x="2039318" y="2277366"/>
                      </a:cubicBezTo>
                      <a:cubicBezTo>
                        <a:pt x="2072804" y="2306834"/>
                        <a:pt x="2114997" y="2326256"/>
                        <a:pt x="2153841" y="2349026"/>
                      </a:cubicBezTo>
                      <a:cubicBezTo>
                        <a:pt x="2161208" y="2353045"/>
                        <a:pt x="2171923" y="2350366"/>
                        <a:pt x="2181300" y="2351036"/>
                      </a:cubicBezTo>
                      <a:cubicBezTo>
                        <a:pt x="2179291" y="2340990"/>
                        <a:pt x="2180630" y="2329604"/>
                        <a:pt x="2175272" y="2321568"/>
                      </a:cubicBezTo>
                      <a:cubicBezTo>
                        <a:pt x="2157859" y="2294779"/>
                        <a:pt x="2138437" y="2268659"/>
                        <a:pt x="2119015" y="2243879"/>
                      </a:cubicBezTo>
                      <a:cubicBezTo>
                        <a:pt x="2001143" y="2093191"/>
                        <a:pt x="1914079" y="1925089"/>
                        <a:pt x="1841079" y="1748951"/>
                      </a:cubicBezTo>
                      <a:cubicBezTo>
                        <a:pt x="1776115" y="1592235"/>
                        <a:pt x="1708473" y="1436189"/>
                        <a:pt x="1601316" y="1302913"/>
                      </a:cubicBezTo>
                      <a:cubicBezTo>
                        <a:pt x="1515591" y="1196427"/>
                        <a:pt x="1422499" y="1096638"/>
                        <a:pt x="1331417" y="995509"/>
                      </a:cubicBezTo>
                      <a:cubicBezTo>
                        <a:pt x="1200820" y="851518"/>
                        <a:pt x="1066205" y="710205"/>
                        <a:pt x="937617" y="564205"/>
                      </a:cubicBezTo>
                      <a:cubicBezTo>
                        <a:pt x="887388" y="507278"/>
                        <a:pt x="846534" y="440975"/>
                        <a:pt x="806351" y="376012"/>
                      </a:cubicBezTo>
                      <a:cubicBezTo>
                        <a:pt x="776213" y="327122"/>
                        <a:pt x="783580" y="311718"/>
                        <a:pt x="832470" y="280241"/>
                      </a:cubicBezTo>
                      <a:cubicBezTo>
                        <a:pt x="837828" y="276892"/>
                        <a:pt x="843186" y="273544"/>
                        <a:pt x="848544" y="270865"/>
                      </a:cubicBezTo>
                      <a:cubicBezTo>
                        <a:pt x="888727" y="247424"/>
                        <a:pt x="925562" y="243406"/>
                        <a:pt x="964406" y="279571"/>
                      </a:cubicBezTo>
                      <a:cubicBezTo>
                        <a:pt x="1060847" y="368645"/>
                        <a:pt x="1159297" y="455040"/>
                        <a:pt x="1258416" y="541434"/>
                      </a:cubicBezTo>
                      <a:cubicBezTo>
                        <a:pt x="1393031" y="658636"/>
                        <a:pt x="1528986" y="774499"/>
                        <a:pt x="1662931" y="892371"/>
                      </a:cubicBezTo>
                      <a:cubicBezTo>
                        <a:pt x="1770087" y="986133"/>
                        <a:pt x="1871886" y="1084583"/>
                        <a:pt x="1944886" y="1209152"/>
                      </a:cubicBezTo>
                      <a:cubicBezTo>
                        <a:pt x="2007840" y="1315638"/>
                        <a:pt x="2048694" y="1431501"/>
                        <a:pt x="2086868" y="1548703"/>
                      </a:cubicBezTo>
                      <a:cubicBezTo>
                        <a:pt x="2154511" y="1756988"/>
                        <a:pt x="2246933" y="1953218"/>
                        <a:pt x="2377530" y="2129356"/>
                      </a:cubicBezTo>
                      <a:cubicBezTo>
                        <a:pt x="2425750" y="2194989"/>
                        <a:pt x="2486695" y="2251246"/>
                        <a:pt x="2542282" y="2311522"/>
                      </a:cubicBezTo>
                      <a:cubicBezTo>
                        <a:pt x="2550989" y="2320898"/>
                        <a:pt x="2563714" y="2325586"/>
                        <a:pt x="2574429" y="2332283"/>
                      </a:cubicBezTo>
                      <a:cubicBezTo>
                        <a:pt x="2576439" y="2330274"/>
                        <a:pt x="2579117" y="2328265"/>
                        <a:pt x="2581127" y="2326256"/>
                      </a:cubicBezTo>
                      <a:cubicBezTo>
                        <a:pt x="2563714" y="2294109"/>
                        <a:pt x="2546970" y="2261292"/>
                        <a:pt x="2528218" y="2229815"/>
                      </a:cubicBezTo>
                      <a:cubicBezTo>
                        <a:pt x="2381548" y="1980677"/>
                        <a:pt x="2252960" y="1722832"/>
                        <a:pt x="2155850" y="1450253"/>
                      </a:cubicBezTo>
                      <a:cubicBezTo>
                        <a:pt x="2139107" y="1402703"/>
                        <a:pt x="2123703" y="1353813"/>
                        <a:pt x="2113657" y="1304253"/>
                      </a:cubicBezTo>
                      <a:cubicBezTo>
                        <a:pt x="2110309" y="1285501"/>
                        <a:pt x="2118345" y="1256702"/>
                        <a:pt x="2131740" y="1243978"/>
                      </a:cubicBezTo>
                      <a:cubicBezTo>
                        <a:pt x="2167905" y="1211161"/>
                        <a:pt x="2207419" y="1181023"/>
                        <a:pt x="2249612" y="1157583"/>
                      </a:cubicBezTo>
                      <a:cubicBezTo>
                        <a:pt x="2297162" y="1131463"/>
                        <a:pt x="2331319" y="1150216"/>
                        <a:pt x="2340695" y="1204464"/>
                      </a:cubicBezTo>
                      <a:cubicBezTo>
                        <a:pt x="2348062" y="1247326"/>
                        <a:pt x="2348062" y="1291528"/>
                        <a:pt x="2354759" y="1334391"/>
                      </a:cubicBezTo>
                      <a:cubicBezTo>
                        <a:pt x="2396282" y="1611657"/>
                        <a:pt x="2475310" y="1875530"/>
                        <a:pt x="2621310" y="2117971"/>
                      </a:cubicBezTo>
                      <a:cubicBezTo>
                        <a:pt x="2705696" y="2257944"/>
                        <a:pt x="2786733" y="2401265"/>
                        <a:pt x="2844999" y="2555302"/>
                      </a:cubicBezTo>
                      <a:cubicBezTo>
                        <a:pt x="2881834" y="2652413"/>
                        <a:pt x="2901256" y="2753541"/>
                        <a:pt x="2907953" y="2857349"/>
                      </a:cubicBezTo>
                      <a:cubicBezTo>
                        <a:pt x="2913981" y="2954459"/>
                        <a:pt x="2915990" y="3052239"/>
                        <a:pt x="2930724" y="3148010"/>
                      </a:cubicBezTo>
                      <a:cubicBezTo>
                        <a:pt x="2940770" y="3212974"/>
                        <a:pt x="2964880" y="3276598"/>
                        <a:pt x="2989660" y="3338213"/>
                      </a:cubicBezTo>
                      <a:cubicBezTo>
                        <a:pt x="3068688" y="3533103"/>
                        <a:pt x="3118247" y="3736030"/>
                        <a:pt x="3148385" y="3943645"/>
                      </a:cubicBezTo>
                      <a:cubicBezTo>
                        <a:pt x="3161780" y="4035398"/>
                        <a:pt x="3173165" y="4127151"/>
                        <a:pt x="3181202" y="4219573"/>
                      </a:cubicBezTo>
                      <a:cubicBezTo>
                        <a:pt x="3188569" y="4299270"/>
                        <a:pt x="3223394" y="4359546"/>
                        <a:pt x="3291037" y="4402408"/>
                      </a:cubicBezTo>
                      <a:cubicBezTo>
                        <a:pt x="3323184" y="4422500"/>
                        <a:pt x="3354661" y="4443931"/>
                        <a:pt x="3390826" y="4467372"/>
                      </a:cubicBezTo>
                      <a:cubicBezTo>
                        <a:pt x="3356000" y="4506886"/>
                        <a:pt x="3326532" y="4541042"/>
                        <a:pt x="3295725" y="457385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68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56" name="Freeform: Shape 955">
              <a:extLst>
                <a:ext uri="{FF2B5EF4-FFF2-40B4-BE49-F238E27FC236}">
                  <a16:creationId xmlns:a16="http://schemas.microsoft.com/office/drawing/2014/main" id="{F91A8854-9396-4756-A18C-F56BE8124349}"/>
                </a:ext>
              </a:extLst>
            </p:cNvPr>
            <p:cNvSpPr/>
            <p:nvPr/>
          </p:nvSpPr>
          <p:spPr>
            <a:xfrm rot="20714560">
              <a:off x="2404005" y="2639236"/>
              <a:ext cx="115193" cy="157593"/>
            </a:xfrm>
            <a:custGeom>
              <a:avLst/>
              <a:gdLst>
                <a:gd name="connsiteX0" fmla="*/ 69304 w 115193"/>
                <a:gd name="connsiteY0" fmla="*/ 0 h 157593"/>
                <a:gd name="connsiteX1" fmla="*/ 69304 w 115193"/>
                <a:gd name="connsiteY1" fmla="*/ 38565 h 157593"/>
                <a:gd name="connsiteX2" fmla="*/ 115193 w 115193"/>
                <a:gd name="connsiteY2" fmla="*/ 38565 h 157593"/>
                <a:gd name="connsiteX3" fmla="*/ 115193 w 115193"/>
                <a:gd name="connsiteY3" fmla="*/ 61979 h 157593"/>
                <a:gd name="connsiteX4" fmla="*/ 69304 w 115193"/>
                <a:gd name="connsiteY4" fmla="*/ 61979 h 157593"/>
                <a:gd name="connsiteX5" fmla="*/ 69304 w 115193"/>
                <a:gd name="connsiteY5" fmla="*/ 157593 h 157593"/>
                <a:gd name="connsiteX6" fmla="*/ 45890 w 115193"/>
                <a:gd name="connsiteY6" fmla="*/ 157593 h 157593"/>
                <a:gd name="connsiteX7" fmla="*/ 45890 w 115193"/>
                <a:gd name="connsiteY7" fmla="*/ 61979 h 157593"/>
                <a:gd name="connsiteX8" fmla="*/ 0 w 115193"/>
                <a:gd name="connsiteY8" fmla="*/ 61979 h 157593"/>
                <a:gd name="connsiteX9" fmla="*/ 0 w 115193"/>
                <a:gd name="connsiteY9" fmla="*/ 38565 h 157593"/>
                <a:gd name="connsiteX10" fmla="*/ 45890 w 115193"/>
                <a:gd name="connsiteY10" fmla="*/ 38565 h 157593"/>
                <a:gd name="connsiteX11" fmla="*/ 45890 w 115193"/>
                <a:gd name="connsiteY11" fmla="*/ 0 h 15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5193" h="157593">
                  <a:moveTo>
                    <a:pt x="69304" y="0"/>
                  </a:moveTo>
                  <a:lnTo>
                    <a:pt x="69304" y="38565"/>
                  </a:lnTo>
                  <a:lnTo>
                    <a:pt x="115193" y="38565"/>
                  </a:lnTo>
                  <a:lnTo>
                    <a:pt x="115193" y="61979"/>
                  </a:lnTo>
                  <a:lnTo>
                    <a:pt x="69304" y="61979"/>
                  </a:lnTo>
                  <a:lnTo>
                    <a:pt x="69304" y="157593"/>
                  </a:lnTo>
                  <a:lnTo>
                    <a:pt x="45890" y="157593"/>
                  </a:lnTo>
                  <a:lnTo>
                    <a:pt x="45890" y="61979"/>
                  </a:lnTo>
                  <a:lnTo>
                    <a:pt x="0" y="61979"/>
                  </a:lnTo>
                  <a:lnTo>
                    <a:pt x="0" y="38565"/>
                  </a:lnTo>
                  <a:lnTo>
                    <a:pt x="45890" y="38565"/>
                  </a:lnTo>
                  <a:lnTo>
                    <a:pt x="458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7" name="Freeform: Shape 956">
              <a:extLst>
                <a:ext uri="{FF2B5EF4-FFF2-40B4-BE49-F238E27FC236}">
                  <a16:creationId xmlns:a16="http://schemas.microsoft.com/office/drawing/2014/main" id="{9249849E-C9A7-418D-BFF3-D7E2BB5D0A1A}"/>
                </a:ext>
              </a:extLst>
            </p:cNvPr>
            <p:cNvSpPr/>
            <p:nvPr/>
          </p:nvSpPr>
          <p:spPr>
            <a:xfrm rot="645173">
              <a:off x="2015820" y="2175852"/>
              <a:ext cx="511887" cy="446183"/>
            </a:xfrm>
            <a:custGeom>
              <a:avLst/>
              <a:gdLst>
                <a:gd name="connsiteX0" fmla="*/ 448474 w 511887"/>
                <a:gd name="connsiteY0" fmla="*/ 0 h 446183"/>
                <a:gd name="connsiteX1" fmla="*/ 462911 w 511887"/>
                <a:gd name="connsiteY1" fmla="*/ 14437 h 446183"/>
                <a:gd name="connsiteX2" fmla="*/ 458744 w 511887"/>
                <a:gd name="connsiteY2" fmla="*/ 24498 h 446183"/>
                <a:gd name="connsiteX3" fmla="*/ 461514 w 511887"/>
                <a:gd name="connsiteY3" fmla="*/ 25646 h 446183"/>
                <a:gd name="connsiteX4" fmla="*/ 465743 w 511887"/>
                <a:gd name="connsiteY4" fmla="*/ 35854 h 446183"/>
                <a:gd name="connsiteX5" fmla="*/ 461575 w 511887"/>
                <a:gd name="connsiteY5" fmla="*/ 45915 h 446183"/>
                <a:gd name="connsiteX6" fmla="*/ 464346 w 511887"/>
                <a:gd name="connsiteY6" fmla="*/ 47062 h 446183"/>
                <a:gd name="connsiteX7" fmla="*/ 468574 w 511887"/>
                <a:gd name="connsiteY7" fmla="*/ 57271 h 446183"/>
                <a:gd name="connsiteX8" fmla="*/ 464407 w 511887"/>
                <a:gd name="connsiteY8" fmla="*/ 67332 h 446183"/>
                <a:gd name="connsiteX9" fmla="*/ 467179 w 511887"/>
                <a:gd name="connsiteY9" fmla="*/ 68480 h 446183"/>
                <a:gd name="connsiteX10" fmla="*/ 471407 w 511887"/>
                <a:gd name="connsiteY10" fmla="*/ 78688 h 446183"/>
                <a:gd name="connsiteX11" fmla="*/ 467240 w 511887"/>
                <a:gd name="connsiteY11" fmla="*/ 88749 h 446183"/>
                <a:gd name="connsiteX12" fmla="*/ 470010 w 511887"/>
                <a:gd name="connsiteY12" fmla="*/ 89897 h 446183"/>
                <a:gd name="connsiteX13" fmla="*/ 474239 w 511887"/>
                <a:gd name="connsiteY13" fmla="*/ 100105 h 446183"/>
                <a:gd name="connsiteX14" fmla="*/ 472265 w 511887"/>
                <a:gd name="connsiteY14" fmla="*/ 104869 h 446183"/>
                <a:gd name="connsiteX15" fmla="*/ 472843 w 511887"/>
                <a:gd name="connsiteY15" fmla="*/ 105108 h 446183"/>
                <a:gd name="connsiteX16" fmla="*/ 477071 w 511887"/>
                <a:gd name="connsiteY16" fmla="*/ 115317 h 446183"/>
                <a:gd name="connsiteX17" fmla="*/ 472843 w 511887"/>
                <a:gd name="connsiteY17" fmla="*/ 125525 h 446183"/>
                <a:gd name="connsiteX18" fmla="*/ 471248 w 511887"/>
                <a:gd name="connsiteY18" fmla="*/ 126186 h 446183"/>
                <a:gd name="connsiteX19" fmla="*/ 475744 w 511887"/>
                <a:gd name="connsiteY19" fmla="*/ 128048 h 446183"/>
                <a:gd name="connsiteX20" fmla="*/ 479972 w 511887"/>
                <a:gd name="connsiteY20" fmla="*/ 138256 h 446183"/>
                <a:gd name="connsiteX21" fmla="*/ 475744 w 511887"/>
                <a:gd name="connsiteY21" fmla="*/ 148465 h 446183"/>
                <a:gd name="connsiteX22" fmla="*/ 474148 w 511887"/>
                <a:gd name="connsiteY22" fmla="*/ 149125 h 446183"/>
                <a:gd name="connsiteX23" fmla="*/ 478646 w 511887"/>
                <a:gd name="connsiteY23" fmla="*/ 150988 h 446183"/>
                <a:gd name="connsiteX24" fmla="*/ 482874 w 511887"/>
                <a:gd name="connsiteY24" fmla="*/ 161197 h 446183"/>
                <a:gd name="connsiteX25" fmla="*/ 478646 w 511887"/>
                <a:gd name="connsiteY25" fmla="*/ 171405 h 446183"/>
                <a:gd name="connsiteX26" fmla="*/ 477050 w 511887"/>
                <a:gd name="connsiteY26" fmla="*/ 172066 h 446183"/>
                <a:gd name="connsiteX27" fmla="*/ 481547 w 511887"/>
                <a:gd name="connsiteY27" fmla="*/ 173929 h 446183"/>
                <a:gd name="connsiteX28" fmla="*/ 485775 w 511887"/>
                <a:gd name="connsiteY28" fmla="*/ 184137 h 446183"/>
                <a:gd name="connsiteX29" fmla="*/ 481547 w 511887"/>
                <a:gd name="connsiteY29" fmla="*/ 194346 h 446183"/>
                <a:gd name="connsiteX30" fmla="*/ 479950 w 511887"/>
                <a:gd name="connsiteY30" fmla="*/ 195007 h 446183"/>
                <a:gd name="connsiteX31" fmla="*/ 484448 w 511887"/>
                <a:gd name="connsiteY31" fmla="*/ 196870 h 446183"/>
                <a:gd name="connsiteX32" fmla="*/ 488677 w 511887"/>
                <a:gd name="connsiteY32" fmla="*/ 207079 h 446183"/>
                <a:gd name="connsiteX33" fmla="*/ 484448 w 511887"/>
                <a:gd name="connsiteY33" fmla="*/ 217287 h 446183"/>
                <a:gd name="connsiteX34" fmla="*/ 482854 w 511887"/>
                <a:gd name="connsiteY34" fmla="*/ 217947 h 446183"/>
                <a:gd name="connsiteX35" fmla="*/ 487350 w 511887"/>
                <a:gd name="connsiteY35" fmla="*/ 219810 h 446183"/>
                <a:gd name="connsiteX36" fmla="*/ 491578 w 511887"/>
                <a:gd name="connsiteY36" fmla="*/ 230018 h 446183"/>
                <a:gd name="connsiteX37" fmla="*/ 487350 w 511887"/>
                <a:gd name="connsiteY37" fmla="*/ 240226 h 446183"/>
                <a:gd name="connsiteX38" fmla="*/ 485754 w 511887"/>
                <a:gd name="connsiteY38" fmla="*/ 240888 h 446183"/>
                <a:gd name="connsiteX39" fmla="*/ 490251 w 511887"/>
                <a:gd name="connsiteY39" fmla="*/ 242750 h 446183"/>
                <a:gd name="connsiteX40" fmla="*/ 494479 w 511887"/>
                <a:gd name="connsiteY40" fmla="*/ 252959 h 446183"/>
                <a:gd name="connsiteX41" fmla="*/ 490251 w 511887"/>
                <a:gd name="connsiteY41" fmla="*/ 263167 h 446183"/>
                <a:gd name="connsiteX42" fmla="*/ 488654 w 511887"/>
                <a:gd name="connsiteY42" fmla="*/ 263829 h 446183"/>
                <a:gd name="connsiteX43" fmla="*/ 493152 w 511887"/>
                <a:gd name="connsiteY43" fmla="*/ 265692 h 446183"/>
                <a:gd name="connsiteX44" fmla="*/ 497381 w 511887"/>
                <a:gd name="connsiteY44" fmla="*/ 275900 h 446183"/>
                <a:gd name="connsiteX45" fmla="*/ 493152 w 511887"/>
                <a:gd name="connsiteY45" fmla="*/ 286109 h 446183"/>
                <a:gd name="connsiteX46" fmla="*/ 491557 w 511887"/>
                <a:gd name="connsiteY46" fmla="*/ 286769 h 446183"/>
                <a:gd name="connsiteX47" fmla="*/ 496054 w 511887"/>
                <a:gd name="connsiteY47" fmla="*/ 288632 h 446183"/>
                <a:gd name="connsiteX48" fmla="*/ 500283 w 511887"/>
                <a:gd name="connsiteY48" fmla="*/ 298840 h 446183"/>
                <a:gd name="connsiteX49" fmla="*/ 496054 w 511887"/>
                <a:gd name="connsiteY49" fmla="*/ 309049 h 446183"/>
                <a:gd name="connsiteX50" fmla="*/ 494458 w 511887"/>
                <a:gd name="connsiteY50" fmla="*/ 309710 h 446183"/>
                <a:gd name="connsiteX51" fmla="*/ 498955 w 511887"/>
                <a:gd name="connsiteY51" fmla="*/ 311573 h 446183"/>
                <a:gd name="connsiteX52" fmla="*/ 503184 w 511887"/>
                <a:gd name="connsiteY52" fmla="*/ 321781 h 446183"/>
                <a:gd name="connsiteX53" fmla="*/ 498955 w 511887"/>
                <a:gd name="connsiteY53" fmla="*/ 331989 h 446183"/>
                <a:gd name="connsiteX54" fmla="*/ 497359 w 511887"/>
                <a:gd name="connsiteY54" fmla="*/ 332651 h 446183"/>
                <a:gd name="connsiteX55" fmla="*/ 501856 w 511887"/>
                <a:gd name="connsiteY55" fmla="*/ 334513 h 446183"/>
                <a:gd name="connsiteX56" fmla="*/ 506085 w 511887"/>
                <a:gd name="connsiteY56" fmla="*/ 344722 h 446183"/>
                <a:gd name="connsiteX57" fmla="*/ 501856 w 511887"/>
                <a:gd name="connsiteY57" fmla="*/ 354930 h 446183"/>
                <a:gd name="connsiteX58" fmla="*/ 500261 w 511887"/>
                <a:gd name="connsiteY58" fmla="*/ 355591 h 446183"/>
                <a:gd name="connsiteX59" fmla="*/ 504758 w 511887"/>
                <a:gd name="connsiteY59" fmla="*/ 357454 h 446183"/>
                <a:gd name="connsiteX60" fmla="*/ 508987 w 511887"/>
                <a:gd name="connsiteY60" fmla="*/ 367662 h 446183"/>
                <a:gd name="connsiteX61" fmla="*/ 505624 w 511887"/>
                <a:gd name="connsiteY61" fmla="*/ 375781 h 446183"/>
                <a:gd name="connsiteX62" fmla="*/ 507659 w 511887"/>
                <a:gd name="connsiteY62" fmla="*/ 376624 h 446183"/>
                <a:gd name="connsiteX63" fmla="*/ 511887 w 511887"/>
                <a:gd name="connsiteY63" fmla="*/ 386832 h 446183"/>
                <a:gd name="connsiteX64" fmla="*/ 507659 w 511887"/>
                <a:gd name="connsiteY64" fmla="*/ 397041 h 446183"/>
                <a:gd name="connsiteX65" fmla="*/ 503516 w 511887"/>
                <a:gd name="connsiteY65" fmla="*/ 398757 h 446183"/>
                <a:gd name="connsiteX66" fmla="*/ 504758 w 511887"/>
                <a:gd name="connsiteY66" fmla="*/ 399272 h 446183"/>
                <a:gd name="connsiteX67" fmla="*/ 508987 w 511887"/>
                <a:gd name="connsiteY67" fmla="*/ 409480 h 446183"/>
                <a:gd name="connsiteX68" fmla="*/ 494550 w 511887"/>
                <a:gd name="connsiteY68" fmla="*/ 423917 h 446183"/>
                <a:gd name="connsiteX69" fmla="*/ 490102 w 511887"/>
                <a:gd name="connsiteY69" fmla="*/ 422075 h 446183"/>
                <a:gd name="connsiteX70" fmla="*/ 490576 w 511887"/>
                <a:gd name="connsiteY70" fmla="*/ 423220 h 446183"/>
                <a:gd name="connsiteX71" fmla="*/ 476139 w 511887"/>
                <a:gd name="connsiteY71" fmla="*/ 437657 h 446183"/>
                <a:gd name="connsiteX72" fmla="*/ 461702 w 511887"/>
                <a:gd name="connsiteY72" fmla="*/ 423221 h 446183"/>
                <a:gd name="connsiteX73" fmla="*/ 476139 w 511887"/>
                <a:gd name="connsiteY73" fmla="*/ 408783 h 446183"/>
                <a:gd name="connsiteX74" fmla="*/ 480588 w 511887"/>
                <a:gd name="connsiteY74" fmla="*/ 410626 h 446183"/>
                <a:gd name="connsiteX75" fmla="*/ 480113 w 511887"/>
                <a:gd name="connsiteY75" fmla="*/ 409480 h 446183"/>
                <a:gd name="connsiteX76" fmla="*/ 484342 w 511887"/>
                <a:gd name="connsiteY76" fmla="*/ 399272 h 446183"/>
                <a:gd name="connsiteX77" fmla="*/ 488485 w 511887"/>
                <a:gd name="connsiteY77" fmla="*/ 397556 h 446183"/>
                <a:gd name="connsiteX78" fmla="*/ 487242 w 511887"/>
                <a:gd name="connsiteY78" fmla="*/ 397041 h 446183"/>
                <a:gd name="connsiteX79" fmla="*/ 483013 w 511887"/>
                <a:gd name="connsiteY79" fmla="*/ 386832 h 446183"/>
                <a:gd name="connsiteX80" fmla="*/ 486377 w 511887"/>
                <a:gd name="connsiteY80" fmla="*/ 378713 h 446183"/>
                <a:gd name="connsiteX81" fmla="*/ 484341 w 511887"/>
                <a:gd name="connsiteY81" fmla="*/ 377870 h 446183"/>
                <a:gd name="connsiteX82" fmla="*/ 480113 w 511887"/>
                <a:gd name="connsiteY82" fmla="*/ 367662 h 446183"/>
                <a:gd name="connsiteX83" fmla="*/ 484341 w 511887"/>
                <a:gd name="connsiteY83" fmla="*/ 357454 h 446183"/>
                <a:gd name="connsiteX84" fmla="*/ 485937 w 511887"/>
                <a:gd name="connsiteY84" fmla="*/ 356793 h 446183"/>
                <a:gd name="connsiteX85" fmla="*/ 481439 w 511887"/>
                <a:gd name="connsiteY85" fmla="*/ 354930 h 446183"/>
                <a:gd name="connsiteX86" fmla="*/ 477211 w 511887"/>
                <a:gd name="connsiteY86" fmla="*/ 344722 h 446183"/>
                <a:gd name="connsiteX87" fmla="*/ 481439 w 511887"/>
                <a:gd name="connsiteY87" fmla="*/ 334513 h 446183"/>
                <a:gd name="connsiteX88" fmla="*/ 483035 w 511887"/>
                <a:gd name="connsiteY88" fmla="*/ 333852 h 446183"/>
                <a:gd name="connsiteX89" fmla="*/ 478538 w 511887"/>
                <a:gd name="connsiteY89" fmla="*/ 331989 h 446183"/>
                <a:gd name="connsiteX90" fmla="*/ 474310 w 511887"/>
                <a:gd name="connsiteY90" fmla="*/ 321781 h 446183"/>
                <a:gd name="connsiteX91" fmla="*/ 478538 w 511887"/>
                <a:gd name="connsiteY91" fmla="*/ 311573 h 446183"/>
                <a:gd name="connsiteX92" fmla="*/ 480134 w 511887"/>
                <a:gd name="connsiteY92" fmla="*/ 310912 h 446183"/>
                <a:gd name="connsiteX93" fmla="*/ 475637 w 511887"/>
                <a:gd name="connsiteY93" fmla="*/ 309049 h 446183"/>
                <a:gd name="connsiteX94" fmla="*/ 471409 w 511887"/>
                <a:gd name="connsiteY94" fmla="*/ 298841 h 446183"/>
                <a:gd name="connsiteX95" fmla="*/ 475637 w 511887"/>
                <a:gd name="connsiteY95" fmla="*/ 288632 h 446183"/>
                <a:gd name="connsiteX96" fmla="*/ 477233 w 511887"/>
                <a:gd name="connsiteY96" fmla="*/ 287971 h 446183"/>
                <a:gd name="connsiteX97" fmla="*/ 472735 w 511887"/>
                <a:gd name="connsiteY97" fmla="*/ 286109 h 446183"/>
                <a:gd name="connsiteX98" fmla="*/ 468507 w 511887"/>
                <a:gd name="connsiteY98" fmla="*/ 275900 h 446183"/>
                <a:gd name="connsiteX99" fmla="*/ 472735 w 511887"/>
                <a:gd name="connsiteY99" fmla="*/ 265692 h 446183"/>
                <a:gd name="connsiteX100" fmla="*/ 474332 w 511887"/>
                <a:gd name="connsiteY100" fmla="*/ 265030 h 446183"/>
                <a:gd name="connsiteX101" fmla="*/ 469834 w 511887"/>
                <a:gd name="connsiteY101" fmla="*/ 263167 h 446183"/>
                <a:gd name="connsiteX102" fmla="*/ 465606 w 511887"/>
                <a:gd name="connsiteY102" fmla="*/ 252959 h 446183"/>
                <a:gd name="connsiteX103" fmla="*/ 469834 w 511887"/>
                <a:gd name="connsiteY103" fmla="*/ 242750 h 446183"/>
                <a:gd name="connsiteX104" fmla="*/ 471430 w 511887"/>
                <a:gd name="connsiteY104" fmla="*/ 242089 h 446183"/>
                <a:gd name="connsiteX105" fmla="*/ 466933 w 511887"/>
                <a:gd name="connsiteY105" fmla="*/ 240226 h 446183"/>
                <a:gd name="connsiteX106" fmla="*/ 462704 w 511887"/>
                <a:gd name="connsiteY106" fmla="*/ 230018 h 446183"/>
                <a:gd name="connsiteX107" fmla="*/ 466933 w 511887"/>
                <a:gd name="connsiteY107" fmla="*/ 219810 h 446183"/>
                <a:gd name="connsiteX108" fmla="*/ 468527 w 511887"/>
                <a:gd name="connsiteY108" fmla="*/ 219149 h 446183"/>
                <a:gd name="connsiteX109" fmla="*/ 464031 w 511887"/>
                <a:gd name="connsiteY109" fmla="*/ 217287 h 446183"/>
                <a:gd name="connsiteX110" fmla="*/ 459803 w 511887"/>
                <a:gd name="connsiteY110" fmla="*/ 207079 h 446183"/>
                <a:gd name="connsiteX111" fmla="*/ 464031 w 511887"/>
                <a:gd name="connsiteY111" fmla="*/ 196870 h 446183"/>
                <a:gd name="connsiteX112" fmla="*/ 465628 w 511887"/>
                <a:gd name="connsiteY112" fmla="*/ 196209 h 446183"/>
                <a:gd name="connsiteX113" fmla="*/ 461130 w 511887"/>
                <a:gd name="connsiteY113" fmla="*/ 194345 h 446183"/>
                <a:gd name="connsiteX114" fmla="*/ 456901 w 511887"/>
                <a:gd name="connsiteY114" fmla="*/ 184137 h 446183"/>
                <a:gd name="connsiteX115" fmla="*/ 461130 w 511887"/>
                <a:gd name="connsiteY115" fmla="*/ 173929 h 446183"/>
                <a:gd name="connsiteX116" fmla="*/ 462726 w 511887"/>
                <a:gd name="connsiteY116" fmla="*/ 173268 h 446183"/>
                <a:gd name="connsiteX117" fmla="*/ 458229 w 511887"/>
                <a:gd name="connsiteY117" fmla="*/ 171405 h 446183"/>
                <a:gd name="connsiteX118" fmla="*/ 454000 w 511887"/>
                <a:gd name="connsiteY118" fmla="*/ 161197 h 446183"/>
                <a:gd name="connsiteX119" fmla="*/ 458229 w 511887"/>
                <a:gd name="connsiteY119" fmla="*/ 150988 h 446183"/>
                <a:gd name="connsiteX120" fmla="*/ 459824 w 511887"/>
                <a:gd name="connsiteY120" fmla="*/ 150327 h 446183"/>
                <a:gd name="connsiteX121" fmla="*/ 455327 w 511887"/>
                <a:gd name="connsiteY121" fmla="*/ 148465 h 446183"/>
                <a:gd name="connsiteX122" fmla="*/ 451098 w 511887"/>
                <a:gd name="connsiteY122" fmla="*/ 138256 h 446183"/>
                <a:gd name="connsiteX123" fmla="*/ 455327 w 511887"/>
                <a:gd name="connsiteY123" fmla="*/ 128048 h 446183"/>
                <a:gd name="connsiteX124" fmla="*/ 456922 w 511887"/>
                <a:gd name="connsiteY124" fmla="*/ 127387 h 446183"/>
                <a:gd name="connsiteX125" fmla="*/ 452426 w 511887"/>
                <a:gd name="connsiteY125" fmla="*/ 125525 h 446183"/>
                <a:gd name="connsiteX126" fmla="*/ 448197 w 511887"/>
                <a:gd name="connsiteY126" fmla="*/ 115317 h 446183"/>
                <a:gd name="connsiteX127" fmla="*/ 450171 w 511887"/>
                <a:gd name="connsiteY127" fmla="*/ 110553 h 446183"/>
                <a:gd name="connsiteX128" fmla="*/ 449593 w 511887"/>
                <a:gd name="connsiteY128" fmla="*/ 110313 h 446183"/>
                <a:gd name="connsiteX129" fmla="*/ 445365 w 511887"/>
                <a:gd name="connsiteY129" fmla="*/ 100105 h 446183"/>
                <a:gd name="connsiteX130" fmla="*/ 449532 w 511887"/>
                <a:gd name="connsiteY130" fmla="*/ 90044 h 446183"/>
                <a:gd name="connsiteX131" fmla="*/ 446762 w 511887"/>
                <a:gd name="connsiteY131" fmla="*/ 88897 h 446183"/>
                <a:gd name="connsiteX132" fmla="*/ 442533 w 511887"/>
                <a:gd name="connsiteY132" fmla="*/ 78688 h 446183"/>
                <a:gd name="connsiteX133" fmla="*/ 446701 w 511887"/>
                <a:gd name="connsiteY133" fmla="*/ 68627 h 446183"/>
                <a:gd name="connsiteX134" fmla="*/ 443929 w 511887"/>
                <a:gd name="connsiteY134" fmla="*/ 67479 h 446183"/>
                <a:gd name="connsiteX135" fmla="*/ 439700 w 511887"/>
                <a:gd name="connsiteY135" fmla="*/ 57271 h 446183"/>
                <a:gd name="connsiteX136" fmla="*/ 443868 w 511887"/>
                <a:gd name="connsiteY136" fmla="*/ 47210 h 446183"/>
                <a:gd name="connsiteX137" fmla="*/ 441098 w 511887"/>
                <a:gd name="connsiteY137" fmla="*/ 46062 h 446183"/>
                <a:gd name="connsiteX138" fmla="*/ 436869 w 511887"/>
                <a:gd name="connsiteY138" fmla="*/ 35854 h 446183"/>
                <a:gd name="connsiteX139" fmla="*/ 441037 w 511887"/>
                <a:gd name="connsiteY139" fmla="*/ 25793 h 446183"/>
                <a:gd name="connsiteX140" fmla="*/ 438266 w 511887"/>
                <a:gd name="connsiteY140" fmla="*/ 24646 h 446183"/>
                <a:gd name="connsiteX141" fmla="*/ 434037 w 511887"/>
                <a:gd name="connsiteY141" fmla="*/ 14437 h 446183"/>
                <a:gd name="connsiteX142" fmla="*/ 448474 w 511887"/>
                <a:gd name="connsiteY142" fmla="*/ 0 h 446183"/>
                <a:gd name="connsiteX143" fmla="*/ 39524 w 511887"/>
                <a:gd name="connsiteY143" fmla="*/ 25565 h 446183"/>
                <a:gd name="connsiteX144" fmla="*/ 49733 w 511887"/>
                <a:gd name="connsiteY144" fmla="*/ 29794 h 446183"/>
                <a:gd name="connsiteX145" fmla="*/ 53842 w 511887"/>
                <a:gd name="connsiteY145" fmla="*/ 39714 h 446183"/>
                <a:gd name="connsiteX146" fmla="*/ 62209 w 511887"/>
                <a:gd name="connsiteY146" fmla="*/ 36249 h 446183"/>
                <a:gd name="connsiteX147" fmla="*/ 72417 w 511887"/>
                <a:gd name="connsiteY147" fmla="*/ 40477 h 446183"/>
                <a:gd name="connsiteX148" fmla="*/ 75069 w 511887"/>
                <a:gd name="connsiteY148" fmla="*/ 46877 h 446183"/>
                <a:gd name="connsiteX149" fmla="*/ 81364 w 511887"/>
                <a:gd name="connsiteY149" fmla="*/ 44270 h 446183"/>
                <a:gd name="connsiteX150" fmla="*/ 91572 w 511887"/>
                <a:gd name="connsiteY150" fmla="*/ 48498 h 446183"/>
                <a:gd name="connsiteX151" fmla="*/ 95134 w 511887"/>
                <a:gd name="connsiteY151" fmla="*/ 57096 h 446183"/>
                <a:gd name="connsiteX152" fmla="*/ 101126 w 511887"/>
                <a:gd name="connsiteY152" fmla="*/ 54614 h 446183"/>
                <a:gd name="connsiteX153" fmla="*/ 111334 w 511887"/>
                <a:gd name="connsiteY153" fmla="*/ 58843 h 446183"/>
                <a:gd name="connsiteX154" fmla="*/ 114374 w 511887"/>
                <a:gd name="connsiteY154" fmla="*/ 66180 h 446183"/>
                <a:gd name="connsiteX155" fmla="*/ 115315 w 511887"/>
                <a:gd name="connsiteY155" fmla="*/ 65790 h 446183"/>
                <a:gd name="connsiteX156" fmla="*/ 125524 w 511887"/>
                <a:gd name="connsiteY156" fmla="*/ 70019 h 446183"/>
                <a:gd name="connsiteX157" fmla="*/ 127607 w 511887"/>
                <a:gd name="connsiteY157" fmla="*/ 75049 h 446183"/>
                <a:gd name="connsiteX158" fmla="*/ 130176 w 511887"/>
                <a:gd name="connsiteY158" fmla="*/ 73984 h 446183"/>
                <a:gd name="connsiteX159" fmla="*/ 144613 w 511887"/>
                <a:gd name="connsiteY159" fmla="*/ 88421 h 446183"/>
                <a:gd name="connsiteX160" fmla="*/ 143771 w 511887"/>
                <a:gd name="connsiteY160" fmla="*/ 90453 h 446183"/>
                <a:gd name="connsiteX161" fmla="*/ 153802 w 511887"/>
                <a:gd name="connsiteY161" fmla="*/ 94608 h 446183"/>
                <a:gd name="connsiteX162" fmla="*/ 158030 w 511887"/>
                <a:gd name="connsiteY162" fmla="*/ 104816 h 446183"/>
                <a:gd name="connsiteX163" fmla="*/ 157189 w 511887"/>
                <a:gd name="connsiteY163" fmla="*/ 106846 h 446183"/>
                <a:gd name="connsiteX164" fmla="*/ 167219 w 511887"/>
                <a:gd name="connsiteY164" fmla="*/ 111001 h 446183"/>
                <a:gd name="connsiteX165" fmla="*/ 171447 w 511887"/>
                <a:gd name="connsiteY165" fmla="*/ 121209 h 446183"/>
                <a:gd name="connsiteX166" fmla="*/ 170606 w 511887"/>
                <a:gd name="connsiteY166" fmla="*/ 123241 h 446183"/>
                <a:gd name="connsiteX167" fmla="*/ 180636 w 511887"/>
                <a:gd name="connsiteY167" fmla="*/ 127396 h 446183"/>
                <a:gd name="connsiteX168" fmla="*/ 184865 w 511887"/>
                <a:gd name="connsiteY168" fmla="*/ 137604 h 446183"/>
                <a:gd name="connsiteX169" fmla="*/ 184024 w 511887"/>
                <a:gd name="connsiteY169" fmla="*/ 139635 h 446183"/>
                <a:gd name="connsiteX170" fmla="*/ 194053 w 511887"/>
                <a:gd name="connsiteY170" fmla="*/ 143789 h 446183"/>
                <a:gd name="connsiteX171" fmla="*/ 198282 w 511887"/>
                <a:gd name="connsiteY171" fmla="*/ 153997 h 446183"/>
                <a:gd name="connsiteX172" fmla="*/ 197441 w 511887"/>
                <a:gd name="connsiteY172" fmla="*/ 156028 h 446183"/>
                <a:gd name="connsiteX173" fmla="*/ 207472 w 511887"/>
                <a:gd name="connsiteY173" fmla="*/ 160184 h 446183"/>
                <a:gd name="connsiteX174" fmla="*/ 211700 w 511887"/>
                <a:gd name="connsiteY174" fmla="*/ 170392 h 446183"/>
                <a:gd name="connsiteX175" fmla="*/ 210859 w 511887"/>
                <a:gd name="connsiteY175" fmla="*/ 172423 h 446183"/>
                <a:gd name="connsiteX176" fmla="*/ 220888 w 511887"/>
                <a:gd name="connsiteY176" fmla="*/ 176577 h 446183"/>
                <a:gd name="connsiteX177" fmla="*/ 225117 w 511887"/>
                <a:gd name="connsiteY177" fmla="*/ 186786 h 446183"/>
                <a:gd name="connsiteX178" fmla="*/ 224275 w 511887"/>
                <a:gd name="connsiteY178" fmla="*/ 188816 h 446183"/>
                <a:gd name="connsiteX179" fmla="*/ 234306 w 511887"/>
                <a:gd name="connsiteY179" fmla="*/ 192972 h 446183"/>
                <a:gd name="connsiteX180" fmla="*/ 238535 w 511887"/>
                <a:gd name="connsiteY180" fmla="*/ 203180 h 446183"/>
                <a:gd name="connsiteX181" fmla="*/ 234959 w 511887"/>
                <a:gd name="connsiteY181" fmla="*/ 211813 h 446183"/>
                <a:gd name="connsiteX182" fmla="*/ 241019 w 511887"/>
                <a:gd name="connsiteY182" fmla="*/ 209303 h 446183"/>
                <a:gd name="connsiteX183" fmla="*/ 255456 w 511887"/>
                <a:gd name="connsiteY183" fmla="*/ 223740 h 446183"/>
                <a:gd name="connsiteX184" fmla="*/ 251880 w 511887"/>
                <a:gd name="connsiteY184" fmla="*/ 232374 h 446183"/>
                <a:gd name="connsiteX185" fmla="*/ 257941 w 511887"/>
                <a:gd name="connsiteY185" fmla="*/ 229863 h 446183"/>
                <a:gd name="connsiteX186" fmla="*/ 272378 w 511887"/>
                <a:gd name="connsiteY186" fmla="*/ 244300 h 446183"/>
                <a:gd name="connsiteX187" fmla="*/ 268801 w 511887"/>
                <a:gd name="connsiteY187" fmla="*/ 252935 h 446183"/>
                <a:gd name="connsiteX188" fmla="*/ 274863 w 511887"/>
                <a:gd name="connsiteY188" fmla="*/ 250424 h 446183"/>
                <a:gd name="connsiteX189" fmla="*/ 289300 w 511887"/>
                <a:gd name="connsiteY189" fmla="*/ 264861 h 446183"/>
                <a:gd name="connsiteX190" fmla="*/ 285724 w 511887"/>
                <a:gd name="connsiteY190" fmla="*/ 273495 h 446183"/>
                <a:gd name="connsiteX191" fmla="*/ 291785 w 511887"/>
                <a:gd name="connsiteY191" fmla="*/ 270985 h 446183"/>
                <a:gd name="connsiteX192" fmla="*/ 306222 w 511887"/>
                <a:gd name="connsiteY192" fmla="*/ 285421 h 446183"/>
                <a:gd name="connsiteX193" fmla="*/ 302645 w 511887"/>
                <a:gd name="connsiteY193" fmla="*/ 294055 h 446183"/>
                <a:gd name="connsiteX194" fmla="*/ 308708 w 511887"/>
                <a:gd name="connsiteY194" fmla="*/ 291544 h 446183"/>
                <a:gd name="connsiteX195" fmla="*/ 323145 w 511887"/>
                <a:gd name="connsiteY195" fmla="*/ 305981 h 446183"/>
                <a:gd name="connsiteX196" fmla="*/ 319568 w 511887"/>
                <a:gd name="connsiteY196" fmla="*/ 314615 h 446183"/>
                <a:gd name="connsiteX197" fmla="*/ 325630 w 511887"/>
                <a:gd name="connsiteY197" fmla="*/ 312104 h 446183"/>
                <a:gd name="connsiteX198" fmla="*/ 340067 w 511887"/>
                <a:gd name="connsiteY198" fmla="*/ 326541 h 446183"/>
                <a:gd name="connsiteX199" fmla="*/ 336489 w 511887"/>
                <a:gd name="connsiteY199" fmla="*/ 335177 h 446183"/>
                <a:gd name="connsiteX200" fmla="*/ 342551 w 511887"/>
                <a:gd name="connsiteY200" fmla="*/ 332666 h 446183"/>
                <a:gd name="connsiteX201" fmla="*/ 356988 w 511887"/>
                <a:gd name="connsiteY201" fmla="*/ 347103 h 446183"/>
                <a:gd name="connsiteX202" fmla="*/ 353412 w 511887"/>
                <a:gd name="connsiteY202" fmla="*/ 355737 h 446183"/>
                <a:gd name="connsiteX203" fmla="*/ 359474 w 511887"/>
                <a:gd name="connsiteY203" fmla="*/ 353226 h 446183"/>
                <a:gd name="connsiteX204" fmla="*/ 373911 w 511887"/>
                <a:gd name="connsiteY204" fmla="*/ 367662 h 446183"/>
                <a:gd name="connsiteX205" fmla="*/ 370335 w 511887"/>
                <a:gd name="connsiteY205" fmla="*/ 376296 h 446183"/>
                <a:gd name="connsiteX206" fmla="*/ 376396 w 511887"/>
                <a:gd name="connsiteY206" fmla="*/ 373785 h 446183"/>
                <a:gd name="connsiteX207" fmla="*/ 390833 w 511887"/>
                <a:gd name="connsiteY207" fmla="*/ 388222 h 446183"/>
                <a:gd name="connsiteX208" fmla="*/ 387256 w 511887"/>
                <a:gd name="connsiteY208" fmla="*/ 396857 h 446183"/>
                <a:gd name="connsiteX209" fmla="*/ 393317 w 511887"/>
                <a:gd name="connsiteY209" fmla="*/ 394346 h 446183"/>
                <a:gd name="connsiteX210" fmla="*/ 403526 w 511887"/>
                <a:gd name="connsiteY210" fmla="*/ 398575 h 446183"/>
                <a:gd name="connsiteX211" fmla="*/ 407011 w 511887"/>
                <a:gd name="connsiteY211" fmla="*/ 406988 h 446183"/>
                <a:gd name="connsiteX212" fmla="*/ 411911 w 511887"/>
                <a:gd name="connsiteY212" fmla="*/ 404958 h 446183"/>
                <a:gd name="connsiteX213" fmla="*/ 422119 w 511887"/>
                <a:gd name="connsiteY213" fmla="*/ 409186 h 446183"/>
                <a:gd name="connsiteX214" fmla="*/ 425604 w 511887"/>
                <a:gd name="connsiteY214" fmla="*/ 417599 h 446183"/>
                <a:gd name="connsiteX215" fmla="*/ 430505 w 511887"/>
                <a:gd name="connsiteY215" fmla="*/ 415569 h 446183"/>
                <a:gd name="connsiteX216" fmla="*/ 440713 w 511887"/>
                <a:gd name="connsiteY216" fmla="*/ 419797 h 446183"/>
                <a:gd name="connsiteX217" fmla="*/ 441062 w 511887"/>
                <a:gd name="connsiteY217" fmla="*/ 420638 h 446183"/>
                <a:gd name="connsiteX218" fmla="*/ 449098 w 511887"/>
                <a:gd name="connsiteY218" fmla="*/ 417309 h 446183"/>
                <a:gd name="connsiteX219" fmla="*/ 463535 w 511887"/>
                <a:gd name="connsiteY219" fmla="*/ 431746 h 446183"/>
                <a:gd name="connsiteX220" fmla="*/ 449098 w 511887"/>
                <a:gd name="connsiteY220" fmla="*/ 446183 h 446183"/>
                <a:gd name="connsiteX221" fmla="*/ 438890 w 511887"/>
                <a:gd name="connsiteY221" fmla="*/ 441955 h 446183"/>
                <a:gd name="connsiteX222" fmla="*/ 438542 w 511887"/>
                <a:gd name="connsiteY222" fmla="*/ 441114 h 446183"/>
                <a:gd name="connsiteX223" fmla="*/ 430505 w 511887"/>
                <a:gd name="connsiteY223" fmla="*/ 444443 h 446183"/>
                <a:gd name="connsiteX224" fmla="*/ 420297 w 511887"/>
                <a:gd name="connsiteY224" fmla="*/ 440214 h 446183"/>
                <a:gd name="connsiteX225" fmla="*/ 416812 w 511887"/>
                <a:gd name="connsiteY225" fmla="*/ 431801 h 446183"/>
                <a:gd name="connsiteX226" fmla="*/ 411911 w 511887"/>
                <a:gd name="connsiteY226" fmla="*/ 433832 h 446183"/>
                <a:gd name="connsiteX227" fmla="*/ 401702 w 511887"/>
                <a:gd name="connsiteY227" fmla="*/ 429603 h 446183"/>
                <a:gd name="connsiteX228" fmla="*/ 398218 w 511887"/>
                <a:gd name="connsiteY228" fmla="*/ 421190 h 446183"/>
                <a:gd name="connsiteX229" fmla="*/ 393318 w 511887"/>
                <a:gd name="connsiteY229" fmla="*/ 423220 h 446183"/>
                <a:gd name="connsiteX230" fmla="*/ 378880 w 511887"/>
                <a:gd name="connsiteY230" fmla="*/ 408783 h 446183"/>
                <a:gd name="connsiteX231" fmla="*/ 382457 w 511887"/>
                <a:gd name="connsiteY231" fmla="*/ 400149 h 446183"/>
                <a:gd name="connsiteX232" fmla="*/ 376396 w 511887"/>
                <a:gd name="connsiteY232" fmla="*/ 402659 h 446183"/>
                <a:gd name="connsiteX233" fmla="*/ 361959 w 511887"/>
                <a:gd name="connsiteY233" fmla="*/ 388222 h 446183"/>
                <a:gd name="connsiteX234" fmla="*/ 365535 w 511887"/>
                <a:gd name="connsiteY234" fmla="*/ 379589 h 446183"/>
                <a:gd name="connsiteX235" fmla="*/ 359474 w 511887"/>
                <a:gd name="connsiteY235" fmla="*/ 382100 h 446183"/>
                <a:gd name="connsiteX236" fmla="*/ 345037 w 511887"/>
                <a:gd name="connsiteY236" fmla="*/ 367663 h 446183"/>
                <a:gd name="connsiteX237" fmla="*/ 348614 w 511887"/>
                <a:gd name="connsiteY237" fmla="*/ 359029 h 446183"/>
                <a:gd name="connsiteX238" fmla="*/ 342551 w 511887"/>
                <a:gd name="connsiteY238" fmla="*/ 361540 h 446183"/>
                <a:gd name="connsiteX239" fmla="*/ 328114 w 511887"/>
                <a:gd name="connsiteY239" fmla="*/ 347103 h 446183"/>
                <a:gd name="connsiteX240" fmla="*/ 331691 w 511887"/>
                <a:gd name="connsiteY240" fmla="*/ 338467 h 446183"/>
                <a:gd name="connsiteX241" fmla="*/ 325630 w 511887"/>
                <a:gd name="connsiteY241" fmla="*/ 340978 h 446183"/>
                <a:gd name="connsiteX242" fmla="*/ 311193 w 511887"/>
                <a:gd name="connsiteY242" fmla="*/ 326541 h 446183"/>
                <a:gd name="connsiteX243" fmla="*/ 314769 w 511887"/>
                <a:gd name="connsiteY243" fmla="*/ 317907 h 446183"/>
                <a:gd name="connsiteX244" fmla="*/ 308708 w 511887"/>
                <a:gd name="connsiteY244" fmla="*/ 320418 h 446183"/>
                <a:gd name="connsiteX245" fmla="*/ 294271 w 511887"/>
                <a:gd name="connsiteY245" fmla="*/ 305981 h 446183"/>
                <a:gd name="connsiteX246" fmla="*/ 297847 w 511887"/>
                <a:gd name="connsiteY246" fmla="*/ 297347 h 446183"/>
                <a:gd name="connsiteX247" fmla="*/ 291785 w 511887"/>
                <a:gd name="connsiteY247" fmla="*/ 299859 h 446183"/>
                <a:gd name="connsiteX248" fmla="*/ 277348 w 511887"/>
                <a:gd name="connsiteY248" fmla="*/ 285422 h 446183"/>
                <a:gd name="connsiteX249" fmla="*/ 280924 w 511887"/>
                <a:gd name="connsiteY249" fmla="*/ 276787 h 446183"/>
                <a:gd name="connsiteX250" fmla="*/ 274863 w 511887"/>
                <a:gd name="connsiteY250" fmla="*/ 279298 h 446183"/>
                <a:gd name="connsiteX251" fmla="*/ 260426 w 511887"/>
                <a:gd name="connsiteY251" fmla="*/ 264861 h 446183"/>
                <a:gd name="connsiteX252" fmla="*/ 264003 w 511887"/>
                <a:gd name="connsiteY252" fmla="*/ 256226 h 446183"/>
                <a:gd name="connsiteX253" fmla="*/ 257941 w 511887"/>
                <a:gd name="connsiteY253" fmla="*/ 258737 h 446183"/>
                <a:gd name="connsiteX254" fmla="*/ 243504 w 511887"/>
                <a:gd name="connsiteY254" fmla="*/ 244300 h 446183"/>
                <a:gd name="connsiteX255" fmla="*/ 247080 w 511887"/>
                <a:gd name="connsiteY255" fmla="*/ 235666 h 446183"/>
                <a:gd name="connsiteX256" fmla="*/ 241019 w 511887"/>
                <a:gd name="connsiteY256" fmla="*/ 238177 h 446183"/>
                <a:gd name="connsiteX257" fmla="*/ 226582 w 511887"/>
                <a:gd name="connsiteY257" fmla="*/ 223740 h 446183"/>
                <a:gd name="connsiteX258" fmla="*/ 230158 w 511887"/>
                <a:gd name="connsiteY258" fmla="*/ 215107 h 446183"/>
                <a:gd name="connsiteX259" fmla="*/ 224098 w 511887"/>
                <a:gd name="connsiteY259" fmla="*/ 217617 h 446183"/>
                <a:gd name="connsiteX260" fmla="*/ 209661 w 511887"/>
                <a:gd name="connsiteY260" fmla="*/ 203180 h 446183"/>
                <a:gd name="connsiteX261" fmla="*/ 210502 w 511887"/>
                <a:gd name="connsiteY261" fmla="*/ 201149 h 446183"/>
                <a:gd name="connsiteX262" fmla="*/ 200471 w 511887"/>
                <a:gd name="connsiteY262" fmla="*/ 196994 h 446183"/>
                <a:gd name="connsiteX263" fmla="*/ 196243 w 511887"/>
                <a:gd name="connsiteY263" fmla="*/ 186786 h 446183"/>
                <a:gd name="connsiteX264" fmla="*/ 197084 w 511887"/>
                <a:gd name="connsiteY264" fmla="*/ 184755 h 446183"/>
                <a:gd name="connsiteX265" fmla="*/ 187055 w 511887"/>
                <a:gd name="connsiteY265" fmla="*/ 180600 h 446183"/>
                <a:gd name="connsiteX266" fmla="*/ 182826 w 511887"/>
                <a:gd name="connsiteY266" fmla="*/ 170392 h 446183"/>
                <a:gd name="connsiteX267" fmla="*/ 183668 w 511887"/>
                <a:gd name="connsiteY267" fmla="*/ 168361 h 446183"/>
                <a:gd name="connsiteX268" fmla="*/ 173637 w 511887"/>
                <a:gd name="connsiteY268" fmla="*/ 164206 h 446183"/>
                <a:gd name="connsiteX269" fmla="*/ 169408 w 511887"/>
                <a:gd name="connsiteY269" fmla="*/ 153998 h 446183"/>
                <a:gd name="connsiteX270" fmla="*/ 170249 w 511887"/>
                <a:gd name="connsiteY270" fmla="*/ 151967 h 446183"/>
                <a:gd name="connsiteX271" fmla="*/ 160219 w 511887"/>
                <a:gd name="connsiteY271" fmla="*/ 147812 h 446183"/>
                <a:gd name="connsiteX272" fmla="*/ 155991 w 511887"/>
                <a:gd name="connsiteY272" fmla="*/ 137604 h 446183"/>
                <a:gd name="connsiteX273" fmla="*/ 156832 w 511887"/>
                <a:gd name="connsiteY273" fmla="*/ 135573 h 446183"/>
                <a:gd name="connsiteX274" fmla="*/ 146802 w 511887"/>
                <a:gd name="connsiteY274" fmla="*/ 131418 h 446183"/>
                <a:gd name="connsiteX275" fmla="*/ 142573 w 511887"/>
                <a:gd name="connsiteY275" fmla="*/ 121209 h 446183"/>
                <a:gd name="connsiteX276" fmla="*/ 143415 w 511887"/>
                <a:gd name="connsiteY276" fmla="*/ 119179 h 446183"/>
                <a:gd name="connsiteX277" fmla="*/ 133385 w 511887"/>
                <a:gd name="connsiteY277" fmla="*/ 115024 h 446183"/>
                <a:gd name="connsiteX278" fmla="*/ 129156 w 511887"/>
                <a:gd name="connsiteY278" fmla="*/ 104816 h 446183"/>
                <a:gd name="connsiteX279" fmla="*/ 129998 w 511887"/>
                <a:gd name="connsiteY279" fmla="*/ 102785 h 446183"/>
                <a:gd name="connsiteX280" fmla="*/ 119968 w 511887"/>
                <a:gd name="connsiteY280" fmla="*/ 98630 h 446183"/>
                <a:gd name="connsiteX281" fmla="*/ 117884 w 511887"/>
                <a:gd name="connsiteY281" fmla="*/ 93600 h 446183"/>
                <a:gd name="connsiteX282" fmla="*/ 115315 w 511887"/>
                <a:gd name="connsiteY282" fmla="*/ 94664 h 446183"/>
                <a:gd name="connsiteX283" fmla="*/ 105107 w 511887"/>
                <a:gd name="connsiteY283" fmla="*/ 90435 h 446183"/>
                <a:gd name="connsiteX284" fmla="*/ 102067 w 511887"/>
                <a:gd name="connsiteY284" fmla="*/ 83098 h 446183"/>
                <a:gd name="connsiteX285" fmla="*/ 101126 w 511887"/>
                <a:gd name="connsiteY285" fmla="*/ 83488 h 446183"/>
                <a:gd name="connsiteX286" fmla="*/ 90917 w 511887"/>
                <a:gd name="connsiteY286" fmla="*/ 79260 h 446183"/>
                <a:gd name="connsiteX287" fmla="*/ 87356 w 511887"/>
                <a:gd name="connsiteY287" fmla="*/ 70662 h 446183"/>
                <a:gd name="connsiteX288" fmla="*/ 81364 w 511887"/>
                <a:gd name="connsiteY288" fmla="*/ 73144 h 446183"/>
                <a:gd name="connsiteX289" fmla="*/ 71155 w 511887"/>
                <a:gd name="connsiteY289" fmla="*/ 68915 h 446183"/>
                <a:gd name="connsiteX290" fmla="*/ 68504 w 511887"/>
                <a:gd name="connsiteY290" fmla="*/ 62515 h 446183"/>
                <a:gd name="connsiteX291" fmla="*/ 62209 w 511887"/>
                <a:gd name="connsiteY291" fmla="*/ 65123 h 446183"/>
                <a:gd name="connsiteX292" fmla="*/ 52001 w 511887"/>
                <a:gd name="connsiteY292" fmla="*/ 60894 h 446183"/>
                <a:gd name="connsiteX293" fmla="*/ 47891 w 511887"/>
                <a:gd name="connsiteY293" fmla="*/ 50973 h 446183"/>
                <a:gd name="connsiteX294" fmla="*/ 39525 w 511887"/>
                <a:gd name="connsiteY294" fmla="*/ 54439 h 446183"/>
                <a:gd name="connsiteX295" fmla="*/ 25087 w 511887"/>
                <a:gd name="connsiteY295" fmla="*/ 40002 h 446183"/>
                <a:gd name="connsiteX296" fmla="*/ 39524 w 511887"/>
                <a:gd name="connsiteY296" fmla="*/ 25565 h 446183"/>
                <a:gd name="connsiteX297" fmla="*/ 14437 w 511887"/>
                <a:gd name="connsiteY297" fmla="*/ 15338 h 446183"/>
                <a:gd name="connsiteX298" fmla="*/ 28874 w 511887"/>
                <a:gd name="connsiteY298" fmla="*/ 29775 h 446183"/>
                <a:gd name="connsiteX299" fmla="*/ 14437 w 511887"/>
                <a:gd name="connsiteY299" fmla="*/ 44212 h 446183"/>
                <a:gd name="connsiteX300" fmla="*/ 0 w 511887"/>
                <a:gd name="connsiteY300" fmla="*/ 29775 h 446183"/>
                <a:gd name="connsiteX301" fmla="*/ 14437 w 511887"/>
                <a:gd name="connsiteY301" fmla="*/ 15338 h 446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</a:cxnLst>
              <a:rect l="l" t="t" r="r" b="b"/>
              <a:pathLst>
                <a:path w="511887" h="446183">
                  <a:moveTo>
                    <a:pt x="448474" y="0"/>
                  </a:moveTo>
                  <a:cubicBezTo>
                    <a:pt x="456447" y="0"/>
                    <a:pt x="462911" y="6464"/>
                    <a:pt x="462911" y="14437"/>
                  </a:cubicBezTo>
                  <a:lnTo>
                    <a:pt x="458744" y="24498"/>
                  </a:lnTo>
                  <a:lnTo>
                    <a:pt x="461514" y="25646"/>
                  </a:lnTo>
                  <a:cubicBezTo>
                    <a:pt x="464127" y="28258"/>
                    <a:pt x="465743" y="31867"/>
                    <a:pt x="465743" y="35854"/>
                  </a:cubicBezTo>
                  <a:lnTo>
                    <a:pt x="461575" y="45915"/>
                  </a:lnTo>
                  <a:lnTo>
                    <a:pt x="464346" y="47062"/>
                  </a:lnTo>
                  <a:cubicBezTo>
                    <a:pt x="466958" y="49675"/>
                    <a:pt x="468574" y="53284"/>
                    <a:pt x="468574" y="57271"/>
                  </a:cubicBezTo>
                  <a:lnTo>
                    <a:pt x="464407" y="67332"/>
                  </a:lnTo>
                  <a:lnTo>
                    <a:pt x="467179" y="68480"/>
                  </a:lnTo>
                  <a:cubicBezTo>
                    <a:pt x="469791" y="71093"/>
                    <a:pt x="471407" y="74702"/>
                    <a:pt x="471407" y="78688"/>
                  </a:cubicBezTo>
                  <a:lnTo>
                    <a:pt x="467240" y="88749"/>
                  </a:lnTo>
                  <a:lnTo>
                    <a:pt x="470010" y="89897"/>
                  </a:lnTo>
                  <a:cubicBezTo>
                    <a:pt x="472623" y="92509"/>
                    <a:pt x="474239" y="96119"/>
                    <a:pt x="474239" y="100105"/>
                  </a:cubicBezTo>
                  <a:lnTo>
                    <a:pt x="472265" y="104869"/>
                  </a:lnTo>
                  <a:lnTo>
                    <a:pt x="472843" y="105108"/>
                  </a:lnTo>
                  <a:cubicBezTo>
                    <a:pt x="475455" y="107721"/>
                    <a:pt x="477071" y="111330"/>
                    <a:pt x="477071" y="115317"/>
                  </a:cubicBezTo>
                  <a:cubicBezTo>
                    <a:pt x="477071" y="119303"/>
                    <a:pt x="475456" y="122912"/>
                    <a:pt x="472843" y="125525"/>
                  </a:cubicBezTo>
                  <a:lnTo>
                    <a:pt x="471248" y="126186"/>
                  </a:lnTo>
                  <a:lnTo>
                    <a:pt x="475744" y="128048"/>
                  </a:lnTo>
                  <a:cubicBezTo>
                    <a:pt x="478356" y="130661"/>
                    <a:pt x="479972" y="134270"/>
                    <a:pt x="479972" y="138256"/>
                  </a:cubicBezTo>
                  <a:cubicBezTo>
                    <a:pt x="479972" y="142243"/>
                    <a:pt x="478356" y="145852"/>
                    <a:pt x="475744" y="148465"/>
                  </a:cubicBezTo>
                  <a:lnTo>
                    <a:pt x="474148" y="149125"/>
                  </a:lnTo>
                  <a:lnTo>
                    <a:pt x="478646" y="150988"/>
                  </a:lnTo>
                  <a:cubicBezTo>
                    <a:pt x="481258" y="153601"/>
                    <a:pt x="482874" y="157210"/>
                    <a:pt x="482874" y="161197"/>
                  </a:cubicBezTo>
                  <a:cubicBezTo>
                    <a:pt x="482874" y="165183"/>
                    <a:pt x="481258" y="168792"/>
                    <a:pt x="478646" y="171405"/>
                  </a:cubicBezTo>
                  <a:lnTo>
                    <a:pt x="477050" y="172066"/>
                  </a:lnTo>
                  <a:lnTo>
                    <a:pt x="481547" y="173929"/>
                  </a:lnTo>
                  <a:cubicBezTo>
                    <a:pt x="484159" y="176541"/>
                    <a:pt x="485775" y="180151"/>
                    <a:pt x="485775" y="184137"/>
                  </a:cubicBezTo>
                  <a:cubicBezTo>
                    <a:pt x="485775" y="188124"/>
                    <a:pt x="484159" y="191733"/>
                    <a:pt x="481547" y="194346"/>
                  </a:cubicBezTo>
                  <a:lnTo>
                    <a:pt x="479950" y="195007"/>
                  </a:lnTo>
                  <a:lnTo>
                    <a:pt x="484448" y="196870"/>
                  </a:lnTo>
                  <a:cubicBezTo>
                    <a:pt x="487061" y="199483"/>
                    <a:pt x="488677" y="203092"/>
                    <a:pt x="488677" y="207079"/>
                  </a:cubicBezTo>
                  <a:cubicBezTo>
                    <a:pt x="488677" y="211065"/>
                    <a:pt x="487061" y="214674"/>
                    <a:pt x="484448" y="217287"/>
                  </a:cubicBezTo>
                  <a:lnTo>
                    <a:pt x="482854" y="217947"/>
                  </a:lnTo>
                  <a:lnTo>
                    <a:pt x="487350" y="219810"/>
                  </a:lnTo>
                  <a:cubicBezTo>
                    <a:pt x="489962" y="222422"/>
                    <a:pt x="491578" y="226031"/>
                    <a:pt x="491578" y="230018"/>
                  </a:cubicBezTo>
                  <a:cubicBezTo>
                    <a:pt x="491578" y="234004"/>
                    <a:pt x="489963" y="237614"/>
                    <a:pt x="487350" y="240226"/>
                  </a:cubicBezTo>
                  <a:lnTo>
                    <a:pt x="485754" y="240888"/>
                  </a:lnTo>
                  <a:lnTo>
                    <a:pt x="490251" y="242750"/>
                  </a:lnTo>
                  <a:cubicBezTo>
                    <a:pt x="492863" y="245363"/>
                    <a:pt x="494479" y="248972"/>
                    <a:pt x="494479" y="252959"/>
                  </a:cubicBezTo>
                  <a:cubicBezTo>
                    <a:pt x="494480" y="256945"/>
                    <a:pt x="492864" y="260554"/>
                    <a:pt x="490251" y="263167"/>
                  </a:cubicBezTo>
                  <a:lnTo>
                    <a:pt x="488654" y="263829"/>
                  </a:lnTo>
                  <a:lnTo>
                    <a:pt x="493152" y="265692"/>
                  </a:lnTo>
                  <a:cubicBezTo>
                    <a:pt x="495765" y="268304"/>
                    <a:pt x="497381" y="271914"/>
                    <a:pt x="497381" y="275900"/>
                  </a:cubicBezTo>
                  <a:cubicBezTo>
                    <a:pt x="497381" y="279887"/>
                    <a:pt x="495765" y="283496"/>
                    <a:pt x="493152" y="286109"/>
                  </a:cubicBezTo>
                  <a:lnTo>
                    <a:pt x="491557" y="286769"/>
                  </a:lnTo>
                  <a:lnTo>
                    <a:pt x="496054" y="288632"/>
                  </a:lnTo>
                  <a:cubicBezTo>
                    <a:pt x="498667" y="291245"/>
                    <a:pt x="500283" y="294854"/>
                    <a:pt x="500283" y="298840"/>
                  </a:cubicBezTo>
                  <a:cubicBezTo>
                    <a:pt x="500283" y="302827"/>
                    <a:pt x="498667" y="306436"/>
                    <a:pt x="496054" y="309049"/>
                  </a:cubicBezTo>
                  <a:lnTo>
                    <a:pt x="494458" y="309710"/>
                  </a:lnTo>
                  <a:lnTo>
                    <a:pt x="498955" y="311573"/>
                  </a:lnTo>
                  <a:cubicBezTo>
                    <a:pt x="501568" y="314185"/>
                    <a:pt x="503184" y="317795"/>
                    <a:pt x="503184" y="321781"/>
                  </a:cubicBezTo>
                  <a:cubicBezTo>
                    <a:pt x="503184" y="325768"/>
                    <a:pt x="501568" y="329377"/>
                    <a:pt x="498955" y="331989"/>
                  </a:cubicBezTo>
                  <a:lnTo>
                    <a:pt x="497359" y="332651"/>
                  </a:lnTo>
                  <a:lnTo>
                    <a:pt x="501856" y="334513"/>
                  </a:lnTo>
                  <a:cubicBezTo>
                    <a:pt x="504469" y="337126"/>
                    <a:pt x="506085" y="340735"/>
                    <a:pt x="506085" y="344722"/>
                  </a:cubicBezTo>
                  <a:cubicBezTo>
                    <a:pt x="506085" y="348708"/>
                    <a:pt x="504469" y="352317"/>
                    <a:pt x="501856" y="354930"/>
                  </a:cubicBezTo>
                  <a:lnTo>
                    <a:pt x="500261" y="355591"/>
                  </a:lnTo>
                  <a:lnTo>
                    <a:pt x="504758" y="357454"/>
                  </a:lnTo>
                  <a:cubicBezTo>
                    <a:pt x="507371" y="360066"/>
                    <a:pt x="508987" y="363675"/>
                    <a:pt x="508987" y="367662"/>
                  </a:cubicBezTo>
                  <a:lnTo>
                    <a:pt x="505624" y="375781"/>
                  </a:lnTo>
                  <a:lnTo>
                    <a:pt x="507659" y="376624"/>
                  </a:lnTo>
                  <a:cubicBezTo>
                    <a:pt x="510271" y="379237"/>
                    <a:pt x="511887" y="382846"/>
                    <a:pt x="511887" y="386832"/>
                  </a:cubicBezTo>
                  <a:cubicBezTo>
                    <a:pt x="511887" y="390819"/>
                    <a:pt x="510272" y="394428"/>
                    <a:pt x="507659" y="397041"/>
                  </a:cubicBezTo>
                  <a:lnTo>
                    <a:pt x="503516" y="398757"/>
                  </a:lnTo>
                  <a:lnTo>
                    <a:pt x="504758" y="399272"/>
                  </a:lnTo>
                  <a:cubicBezTo>
                    <a:pt x="507371" y="401884"/>
                    <a:pt x="508987" y="405494"/>
                    <a:pt x="508987" y="409480"/>
                  </a:cubicBezTo>
                  <a:cubicBezTo>
                    <a:pt x="508987" y="417453"/>
                    <a:pt x="502523" y="423917"/>
                    <a:pt x="494550" y="423917"/>
                  </a:cubicBezTo>
                  <a:lnTo>
                    <a:pt x="490102" y="422075"/>
                  </a:lnTo>
                  <a:lnTo>
                    <a:pt x="490576" y="423220"/>
                  </a:lnTo>
                  <a:cubicBezTo>
                    <a:pt x="490576" y="431193"/>
                    <a:pt x="484112" y="437657"/>
                    <a:pt x="476139" y="437657"/>
                  </a:cubicBezTo>
                  <a:cubicBezTo>
                    <a:pt x="468166" y="437658"/>
                    <a:pt x="461702" y="431194"/>
                    <a:pt x="461702" y="423221"/>
                  </a:cubicBezTo>
                  <a:cubicBezTo>
                    <a:pt x="461702" y="415248"/>
                    <a:pt x="468166" y="408784"/>
                    <a:pt x="476139" y="408783"/>
                  </a:cubicBezTo>
                  <a:lnTo>
                    <a:pt x="480588" y="410626"/>
                  </a:lnTo>
                  <a:lnTo>
                    <a:pt x="480113" y="409480"/>
                  </a:lnTo>
                  <a:cubicBezTo>
                    <a:pt x="480113" y="405494"/>
                    <a:pt x="481729" y="401885"/>
                    <a:pt x="484342" y="399272"/>
                  </a:cubicBezTo>
                  <a:lnTo>
                    <a:pt x="488485" y="397556"/>
                  </a:lnTo>
                  <a:lnTo>
                    <a:pt x="487242" y="397041"/>
                  </a:lnTo>
                  <a:cubicBezTo>
                    <a:pt x="484629" y="394428"/>
                    <a:pt x="483014" y="390819"/>
                    <a:pt x="483013" y="386832"/>
                  </a:cubicBezTo>
                  <a:lnTo>
                    <a:pt x="486377" y="378713"/>
                  </a:lnTo>
                  <a:lnTo>
                    <a:pt x="484341" y="377870"/>
                  </a:lnTo>
                  <a:cubicBezTo>
                    <a:pt x="481729" y="375258"/>
                    <a:pt x="480113" y="371649"/>
                    <a:pt x="480113" y="367662"/>
                  </a:cubicBezTo>
                  <a:cubicBezTo>
                    <a:pt x="480113" y="363676"/>
                    <a:pt x="481729" y="360066"/>
                    <a:pt x="484341" y="357454"/>
                  </a:cubicBezTo>
                  <a:lnTo>
                    <a:pt x="485937" y="356793"/>
                  </a:lnTo>
                  <a:lnTo>
                    <a:pt x="481439" y="354930"/>
                  </a:lnTo>
                  <a:cubicBezTo>
                    <a:pt x="478827" y="352318"/>
                    <a:pt x="477211" y="348708"/>
                    <a:pt x="477211" y="344722"/>
                  </a:cubicBezTo>
                  <a:cubicBezTo>
                    <a:pt x="477211" y="340735"/>
                    <a:pt x="478827" y="337126"/>
                    <a:pt x="481439" y="334513"/>
                  </a:cubicBezTo>
                  <a:lnTo>
                    <a:pt x="483035" y="333852"/>
                  </a:lnTo>
                  <a:lnTo>
                    <a:pt x="478538" y="331989"/>
                  </a:lnTo>
                  <a:cubicBezTo>
                    <a:pt x="475926" y="329377"/>
                    <a:pt x="474310" y="325768"/>
                    <a:pt x="474310" y="321781"/>
                  </a:cubicBezTo>
                  <a:cubicBezTo>
                    <a:pt x="474310" y="317795"/>
                    <a:pt x="475926" y="314186"/>
                    <a:pt x="478538" y="311573"/>
                  </a:cubicBezTo>
                  <a:lnTo>
                    <a:pt x="480134" y="310912"/>
                  </a:lnTo>
                  <a:lnTo>
                    <a:pt x="475637" y="309049"/>
                  </a:lnTo>
                  <a:cubicBezTo>
                    <a:pt x="473025" y="306436"/>
                    <a:pt x="471409" y="302827"/>
                    <a:pt x="471409" y="298841"/>
                  </a:cubicBezTo>
                  <a:cubicBezTo>
                    <a:pt x="471409" y="294854"/>
                    <a:pt x="473025" y="291245"/>
                    <a:pt x="475637" y="288632"/>
                  </a:cubicBezTo>
                  <a:lnTo>
                    <a:pt x="477233" y="287971"/>
                  </a:lnTo>
                  <a:lnTo>
                    <a:pt x="472735" y="286109"/>
                  </a:lnTo>
                  <a:cubicBezTo>
                    <a:pt x="470123" y="283496"/>
                    <a:pt x="468507" y="279887"/>
                    <a:pt x="468507" y="275900"/>
                  </a:cubicBezTo>
                  <a:cubicBezTo>
                    <a:pt x="468507" y="271914"/>
                    <a:pt x="470123" y="268305"/>
                    <a:pt x="472735" y="265692"/>
                  </a:cubicBezTo>
                  <a:lnTo>
                    <a:pt x="474332" y="265030"/>
                  </a:lnTo>
                  <a:lnTo>
                    <a:pt x="469834" y="263167"/>
                  </a:lnTo>
                  <a:cubicBezTo>
                    <a:pt x="467222" y="260555"/>
                    <a:pt x="465606" y="256945"/>
                    <a:pt x="465606" y="252959"/>
                  </a:cubicBezTo>
                  <a:cubicBezTo>
                    <a:pt x="465605" y="248972"/>
                    <a:pt x="467221" y="245363"/>
                    <a:pt x="469834" y="242750"/>
                  </a:cubicBezTo>
                  <a:lnTo>
                    <a:pt x="471430" y="242089"/>
                  </a:lnTo>
                  <a:lnTo>
                    <a:pt x="466933" y="240226"/>
                  </a:lnTo>
                  <a:cubicBezTo>
                    <a:pt x="464321" y="237614"/>
                    <a:pt x="462704" y="234005"/>
                    <a:pt x="462704" y="230018"/>
                  </a:cubicBezTo>
                  <a:cubicBezTo>
                    <a:pt x="462704" y="226032"/>
                    <a:pt x="464320" y="222422"/>
                    <a:pt x="466933" y="219810"/>
                  </a:cubicBezTo>
                  <a:lnTo>
                    <a:pt x="468527" y="219149"/>
                  </a:lnTo>
                  <a:lnTo>
                    <a:pt x="464031" y="217287"/>
                  </a:lnTo>
                  <a:cubicBezTo>
                    <a:pt x="461419" y="214675"/>
                    <a:pt x="459803" y="211065"/>
                    <a:pt x="459803" y="207079"/>
                  </a:cubicBezTo>
                  <a:cubicBezTo>
                    <a:pt x="459803" y="203092"/>
                    <a:pt x="461419" y="199483"/>
                    <a:pt x="464031" y="196870"/>
                  </a:cubicBezTo>
                  <a:lnTo>
                    <a:pt x="465628" y="196209"/>
                  </a:lnTo>
                  <a:lnTo>
                    <a:pt x="461130" y="194345"/>
                  </a:lnTo>
                  <a:cubicBezTo>
                    <a:pt x="458517" y="191733"/>
                    <a:pt x="456901" y="188124"/>
                    <a:pt x="456901" y="184137"/>
                  </a:cubicBezTo>
                  <a:cubicBezTo>
                    <a:pt x="456901" y="180151"/>
                    <a:pt x="458517" y="176542"/>
                    <a:pt x="461130" y="173929"/>
                  </a:cubicBezTo>
                  <a:lnTo>
                    <a:pt x="462726" y="173268"/>
                  </a:lnTo>
                  <a:lnTo>
                    <a:pt x="458229" y="171405"/>
                  </a:lnTo>
                  <a:cubicBezTo>
                    <a:pt x="455616" y="168792"/>
                    <a:pt x="454000" y="165183"/>
                    <a:pt x="454000" y="161197"/>
                  </a:cubicBezTo>
                  <a:cubicBezTo>
                    <a:pt x="454000" y="157210"/>
                    <a:pt x="455616" y="153601"/>
                    <a:pt x="458229" y="150988"/>
                  </a:cubicBezTo>
                  <a:lnTo>
                    <a:pt x="459824" y="150327"/>
                  </a:lnTo>
                  <a:lnTo>
                    <a:pt x="455327" y="148465"/>
                  </a:lnTo>
                  <a:cubicBezTo>
                    <a:pt x="452714" y="145852"/>
                    <a:pt x="451098" y="142243"/>
                    <a:pt x="451098" y="138256"/>
                  </a:cubicBezTo>
                  <a:cubicBezTo>
                    <a:pt x="451098" y="134270"/>
                    <a:pt x="452714" y="130661"/>
                    <a:pt x="455327" y="128048"/>
                  </a:cubicBezTo>
                  <a:lnTo>
                    <a:pt x="456922" y="127387"/>
                  </a:lnTo>
                  <a:lnTo>
                    <a:pt x="452426" y="125525"/>
                  </a:lnTo>
                  <a:cubicBezTo>
                    <a:pt x="449814" y="122913"/>
                    <a:pt x="448198" y="119303"/>
                    <a:pt x="448197" y="115317"/>
                  </a:cubicBezTo>
                  <a:lnTo>
                    <a:pt x="450171" y="110553"/>
                  </a:lnTo>
                  <a:lnTo>
                    <a:pt x="449593" y="110313"/>
                  </a:lnTo>
                  <a:cubicBezTo>
                    <a:pt x="446981" y="107701"/>
                    <a:pt x="445365" y="104092"/>
                    <a:pt x="445365" y="100105"/>
                  </a:cubicBezTo>
                  <a:lnTo>
                    <a:pt x="449532" y="90044"/>
                  </a:lnTo>
                  <a:lnTo>
                    <a:pt x="446762" y="88897"/>
                  </a:lnTo>
                  <a:cubicBezTo>
                    <a:pt x="444149" y="86284"/>
                    <a:pt x="442533" y="82675"/>
                    <a:pt x="442533" y="78688"/>
                  </a:cubicBezTo>
                  <a:lnTo>
                    <a:pt x="446701" y="68627"/>
                  </a:lnTo>
                  <a:lnTo>
                    <a:pt x="443929" y="67479"/>
                  </a:lnTo>
                  <a:cubicBezTo>
                    <a:pt x="441317" y="64867"/>
                    <a:pt x="439700" y="61257"/>
                    <a:pt x="439700" y="57271"/>
                  </a:cubicBezTo>
                  <a:lnTo>
                    <a:pt x="443868" y="47210"/>
                  </a:lnTo>
                  <a:lnTo>
                    <a:pt x="441098" y="46062"/>
                  </a:lnTo>
                  <a:cubicBezTo>
                    <a:pt x="438485" y="43450"/>
                    <a:pt x="436869" y="39841"/>
                    <a:pt x="436869" y="35854"/>
                  </a:cubicBezTo>
                  <a:lnTo>
                    <a:pt x="441037" y="25793"/>
                  </a:lnTo>
                  <a:lnTo>
                    <a:pt x="438266" y="24646"/>
                  </a:lnTo>
                  <a:cubicBezTo>
                    <a:pt x="435653" y="22033"/>
                    <a:pt x="434037" y="18424"/>
                    <a:pt x="434037" y="14437"/>
                  </a:cubicBezTo>
                  <a:cubicBezTo>
                    <a:pt x="434037" y="6464"/>
                    <a:pt x="440501" y="0"/>
                    <a:pt x="448474" y="0"/>
                  </a:cubicBezTo>
                  <a:close/>
                  <a:moveTo>
                    <a:pt x="39524" y="25565"/>
                  </a:moveTo>
                  <a:cubicBezTo>
                    <a:pt x="43511" y="25565"/>
                    <a:pt x="47120" y="27181"/>
                    <a:pt x="49733" y="29794"/>
                  </a:cubicBezTo>
                  <a:lnTo>
                    <a:pt x="53842" y="39714"/>
                  </a:lnTo>
                  <a:lnTo>
                    <a:pt x="62209" y="36249"/>
                  </a:lnTo>
                  <a:cubicBezTo>
                    <a:pt x="66195" y="36249"/>
                    <a:pt x="69805" y="37864"/>
                    <a:pt x="72417" y="40477"/>
                  </a:cubicBezTo>
                  <a:lnTo>
                    <a:pt x="75069" y="46877"/>
                  </a:lnTo>
                  <a:lnTo>
                    <a:pt x="81364" y="44270"/>
                  </a:lnTo>
                  <a:cubicBezTo>
                    <a:pt x="85350" y="44270"/>
                    <a:pt x="88960" y="45886"/>
                    <a:pt x="91572" y="48498"/>
                  </a:cubicBezTo>
                  <a:lnTo>
                    <a:pt x="95134" y="57096"/>
                  </a:lnTo>
                  <a:lnTo>
                    <a:pt x="101126" y="54614"/>
                  </a:lnTo>
                  <a:cubicBezTo>
                    <a:pt x="105112" y="54614"/>
                    <a:pt x="108722" y="56230"/>
                    <a:pt x="111334" y="58843"/>
                  </a:cubicBezTo>
                  <a:lnTo>
                    <a:pt x="114374" y="66180"/>
                  </a:lnTo>
                  <a:lnTo>
                    <a:pt x="115315" y="65790"/>
                  </a:lnTo>
                  <a:cubicBezTo>
                    <a:pt x="119302" y="65790"/>
                    <a:pt x="122911" y="67406"/>
                    <a:pt x="125524" y="70019"/>
                  </a:cubicBezTo>
                  <a:lnTo>
                    <a:pt x="127607" y="75049"/>
                  </a:lnTo>
                  <a:lnTo>
                    <a:pt x="130176" y="73984"/>
                  </a:lnTo>
                  <a:cubicBezTo>
                    <a:pt x="138149" y="73984"/>
                    <a:pt x="144613" y="80448"/>
                    <a:pt x="144613" y="88421"/>
                  </a:cubicBezTo>
                  <a:lnTo>
                    <a:pt x="143771" y="90453"/>
                  </a:lnTo>
                  <a:lnTo>
                    <a:pt x="153802" y="94608"/>
                  </a:lnTo>
                  <a:cubicBezTo>
                    <a:pt x="156414" y="97220"/>
                    <a:pt x="158030" y="100829"/>
                    <a:pt x="158030" y="104816"/>
                  </a:cubicBezTo>
                  <a:lnTo>
                    <a:pt x="157189" y="106846"/>
                  </a:lnTo>
                  <a:lnTo>
                    <a:pt x="167219" y="111001"/>
                  </a:lnTo>
                  <a:cubicBezTo>
                    <a:pt x="169831" y="113614"/>
                    <a:pt x="171447" y="117223"/>
                    <a:pt x="171447" y="121209"/>
                  </a:cubicBezTo>
                  <a:lnTo>
                    <a:pt x="170606" y="123241"/>
                  </a:lnTo>
                  <a:lnTo>
                    <a:pt x="180636" y="127396"/>
                  </a:lnTo>
                  <a:cubicBezTo>
                    <a:pt x="183249" y="130008"/>
                    <a:pt x="184865" y="133617"/>
                    <a:pt x="184865" y="137604"/>
                  </a:cubicBezTo>
                  <a:lnTo>
                    <a:pt x="184024" y="139635"/>
                  </a:lnTo>
                  <a:lnTo>
                    <a:pt x="194053" y="143789"/>
                  </a:lnTo>
                  <a:cubicBezTo>
                    <a:pt x="196666" y="146402"/>
                    <a:pt x="198282" y="150011"/>
                    <a:pt x="198282" y="153997"/>
                  </a:cubicBezTo>
                  <a:lnTo>
                    <a:pt x="197441" y="156028"/>
                  </a:lnTo>
                  <a:lnTo>
                    <a:pt x="207472" y="160184"/>
                  </a:lnTo>
                  <a:cubicBezTo>
                    <a:pt x="210084" y="162796"/>
                    <a:pt x="211700" y="166405"/>
                    <a:pt x="211700" y="170392"/>
                  </a:cubicBezTo>
                  <a:lnTo>
                    <a:pt x="210859" y="172423"/>
                  </a:lnTo>
                  <a:lnTo>
                    <a:pt x="220888" y="176577"/>
                  </a:lnTo>
                  <a:cubicBezTo>
                    <a:pt x="223501" y="179190"/>
                    <a:pt x="225117" y="182799"/>
                    <a:pt x="225117" y="186786"/>
                  </a:cubicBezTo>
                  <a:lnTo>
                    <a:pt x="224275" y="188816"/>
                  </a:lnTo>
                  <a:lnTo>
                    <a:pt x="234306" y="192972"/>
                  </a:lnTo>
                  <a:cubicBezTo>
                    <a:pt x="236919" y="195584"/>
                    <a:pt x="238535" y="199193"/>
                    <a:pt x="238535" y="203180"/>
                  </a:cubicBezTo>
                  <a:lnTo>
                    <a:pt x="234959" y="211813"/>
                  </a:lnTo>
                  <a:lnTo>
                    <a:pt x="241019" y="209303"/>
                  </a:lnTo>
                  <a:cubicBezTo>
                    <a:pt x="248992" y="209303"/>
                    <a:pt x="255456" y="215767"/>
                    <a:pt x="255456" y="223740"/>
                  </a:cubicBezTo>
                  <a:lnTo>
                    <a:pt x="251880" y="232374"/>
                  </a:lnTo>
                  <a:lnTo>
                    <a:pt x="257941" y="229863"/>
                  </a:lnTo>
                  <a:cubicBezTo>
                    <a:pt x="265914" y="229863"/>
                    <a:pt x="272378" y="236327"/>
                    <a:pt x="272378" y="244300"/>
                  </a:cubicBezTo>
                  <a:lnTo>
                    <a:pt x="268801" y="252935"/>
                  </a:lnTo>
                  <a:lnTo>
                    <a:pt x="274863" y="250424"/>
                  </a:lnTo>
                  <a:cubicBezTo>
                    <a:pt x="282836" y="250424"/>
                    <a:pt x="289300" y="256888"/>
                    <a:pt x="289300" y="264861"/>
                  </a:cubicBezTo>
                  <a:lnTo>
                    <a:pt x="285724" y="273495"/>
                  </a:lnTo>
                  <a:lnTo>
                    <a:pt x="291785" y="270985"/>
                  </a:lnTo>
                  <a:cubicBezTo>
                    <a:pt x="299758" y="270985"/>
                    <a:pt x="306222" y="277449"/>
                    <a:pt x="306222" y="285421"/>
                  </a:cubicBezTo>
                  <a:lnTo>
                    <a:pt x="302645" y="294055"/>
                  </a:lnTo>
                  <a:lnTo>
                    <a:pt x="308708" y="291544"/>
                  </a:lnTo>
                  <a:cubicBezTo>
                    <a:pt x="316681" y="291544"/>
                    <a:pt x="323145" y="298008"/>
                    <a:pt x="323145" y="305981"/>
                  </a:cubicBezTo>
                  <a:lnTo>
                    <a:pt x="319568" y="314615"/>
                  </a:lnTo>
                  <a:lnTo>
                    <a:pt x="325630" y="312104"/>
                  </a:lnTo>
                  <a:cubicBezTo>
                    <a:pt x="333603" y="312104"/>
                    <a:pt x="340067" y="318568"/>
                    <a:pt x="340067" y="326541"/>
                  </a:cubicBezTo>
                  <a:lnTo>
                    <a:pt x="336489" y="335177"/>
                  </a:lnTo>
                  <a:lnTo>
                    <a:pt x="342551" y="332666"/>
                  </a:lnTo>
                  <a:cubicBezTo>
                    <a:pt x="350524" y="332666"/>
                    <a:pt x="356988" y="339130"/>
                    <a:pt x="356988" y="347103"/>
                  </a:cubicBezTo>
                  <a:lnTo>
                    <a:pt x="353412" y="355737"/>
                  </a:lnTo>
                  <a:lnTo>
                    <a:pt x="359474" y="353226"/>
                  </a:lnTo>
                  <a:cubicBezTo>
                    <a:pt x="367447" y="353226"/>
                    <a:pt x="373911" y="359690"/>
                    <a:pt x="373911" y="367662"/>
                  </a:cubicBezTo>
                  <a:lnTo>
                    <a:pt x="370335" y="376296"/>
                  </a:lnTo>
                  <a:lnTo>
                    <a:pt x="376396" y="373785"/>
                  </a:lnTo>
                  <a:cubicBezTo>
                    <a:pt x="384369" y="373785"/>
                    <a:pt x="390833" y="380249"/>
                    <a:pt x="390833" y="388222"/>
                  </a:cubicBezTo>
                  <a:lnTo>
                    <a:pt x="387256" y="396857"/>
                  </a:lnTo>
                  <a:lnTo>
                    <a:pt x="393317" y="394346"/>
                  </a:lnTo>
                  <a:cubicBezTo>
                    <a:pt x="397304" y="394346"/>
                    <a:pt x="400913" y="395962"/>
                    <a:pt x="403526" y="398575"/>
                  </a:cubicBezTo>
                  <a:lnTo>
                    <a:pt x="407011" y="406988"/>
                  </a:lnTo>
                  <a:lnTo>
                    <a:pt x="411911" y="404958"/>
                  </a:lnTo>
                  <a:cubicBezTo>
                    <a:pt x="415897" y="404958"/>
                    <a:pt x="419506" y="406574"/>
                    <a:pt x="422119" y="409186"/>
                  </a:cubicBezTo>
                  <a:lnTo>
                    <a:pt x="425604" y="417599"/>
                  </a:lnTo>
                  <a:lnTo>
                    <a:pt x="430505" y="415569"/>
                  </a:lnTo>
                  <a:cubicBezTo>
                    <a:pt x="434491" y="415569"/>
                    <a:pt x="438101" y="417185"/>
                    <a:pt x="440713" y="419797"/>
                  </a:cubicBezTo>
                  <a:lnTo>
                    <a:pt x="441062" y="420638"/>
                  </a:lnTo>
                  <a:lnTo>
                    <a:pt x="449098" y="417309"/>
                  </a:lnTo>
                  <a:cubicBezTo>
                    <a:pt x="457071" y="417309"/>
                    <a:pt x="463535" y="423773"/>
                    <a:pt x="463535" y="431746"/>
                  </a:cubicBezTo>
                  <a:cubicBezTo>
                    <a:pt x="463535" y="439719"/>
                    <a:pt x="457071" y="446183"/>
                    <a:pt x="449098" y="446183"/>
                  </a:cubicBezTo>
                  <a:cubicBezTo>
                    <a:pt x="445112" y="446183"/>
                    <a:pt x="441503" y="444567"/>
                    <a:pt x="438890" y="441955"/>
                  </a:cubicBezTo>
                  <a:lnTo>
                    <a:pt x="438542" y="441114"/>
                  </a:lnTo>
                  <a:lnTo>
                    <a:pt x="430505" y="444443"/>
                  </a:lnTo>
                  <a:cubicBezTo>
                    <a:pt x="426519" y="444443"/>
                    <a:pt x="422909" y="442827"/>
                    <a:pt x="420297" y="440214"/>
                  </a:cubicBezTo>
                  <a:lnTo>
                    <a:pt x="416812" y="431801"/>
                  </a:lnTo>
                  <a:lnTo>
                    <a:pt x="411911" y="433832"/>
                  </a:lnTo>
                  <a:cubicBezTo>
                    <a:pt x="407924" y="433832"/>
                    <a:pt x="404315" y="432216"/>
                    <a:pt x="401702" y="429603"/>
                  </a:cubicBezTo>
                  <a:lnTo>
                    <a:pt x="398218" y="421190"/>
                  </a:lnTo>
                  <a:lnTo>
                    <a:pt x="393318" y="423220"/>
                  </a:lnTo>
                  <a:cubicBezTo>
                    <a:pt x="385345" y="423220"/>
                    <a:pt x="378881" y="416756"/>
                    <a:pt x="378880" y="408783"/>
                  </a:cubicBezTo>
                  <a:lnTo>
                    <a:pt x="382457" y="400149"/>
                  </a:lnTo>
                  <a:lnTo>
                    <a:pt x="376396" y="402659"/>
                  </a:lnTo>
                  <a:cubicBezTo>
                    <a:pt x="368423" y="402659"/>
                    <a:pt x="361959" y="396195"/>
                    <a:pt x="361959" y="388222"/>
                  </a:cubicBezTo>
                  <a:lnTo>
                    <a:pt x="365535" y="379589"/>
                  </a:lnTo>
                  <a:lnTo>
                    <a:pt x="359474" y="382100"/>
                  </a:lnTo>
                  <a:cubicBezTo>
                    <a:pt x="351501" y="382100"/>
                    <a:pt x="345037" y="375636"/>
                    <a:pt x="345037" y="367663"/>
                  </a:cubicBezTo>
                  <a:lnTo>
                    <a:pt x="348614" y="359029"/>
                  </a:lnTo>
                  <a:lnTo>
                    <a:pt x="342551" y="361540"/>
                  </a:lnTo>
                  <a:cubicBezTo>
                    <a:pt x="334578" y="361540"/>
                    <a:pt x="328114" y="355076"/>
                    <a:pt x="328114" y="347103"/>
                  </a:cubicBezTo>
                  <a:lnTo>
                    <a:pt x="331691" y="338467"/>
                  </a:lnTo>
                  <a:lnTo>
                    <a:pt x="325630" y="340978"/>
                  </a:lnTo>
                  <a:cubicBezTo>
                    <a:pt x="317657" y="340978"/>
                    <a:pt x="311193" y="334514"/>
                    <a:pt x="311193" y="326541"/>
                  </a:cubicBezTo>
                  <a:lnTo>
                    <a:pt x="314769" y="317907"/>
                  </a:lnTo>
                  <a:lnTo>
                    <a:pt x="308708" y="320418"/>
                  </a:lnTo>
                  <a:cubicBezTo>
                    <a:pt x="300735" y="320418"/>
                    <a:pt x="294271" y="313954"/>
                    <a:pt x="294271" y="305981"/>
                  </a:cubicBezTo>
                  <a:lnTo>
                    <a:pt x="297847" y="297347"/>
                  </a:lnTo>
                  <a:lnTo>
                    <a:pt x="291785" y="299859"/>
                  </a:lnTo>
                  <a:cubicBezTo>
                    <a:pt x="283812" y="299859"/>
                    <a:pt x="277348" y="293395"/>
                    <a:pt x="277348" y="285422"/>
                  </a:cubicBezTo>
                  <a:lnTo>
                    <a:pt x="280924" y="276787"/>
                  </a:lnTo>
                  <a:lnTo>
                    <a:pt x="274863" y="279298"/>
                  </a:lnTo>
                  <a:cubicBezTo>
                    <a:pt x="266890" y="279298"/>
                    <a:pt x="260426" y="272834"/>
                    <a:pt x="260426" y="264861"/>
                  </a:cubicBezTo>
                  <a:lnTo>
                    <a:pt x="264003" y="256226"/>
                  </a:lnTo>
                  <a:lnTo>
                    <a:pt x="257941" y="258737"/>
                  </a:lnTo>
                  <a:cubicBezTo>
                    <a:pt x="249968" y="258737"/>
                    <a:pt x="243504" y="252273"/>
                    <a:pt x="243504" y="244300"/>
                  </a:cubicBezTo>
                  <a:lnTo>
                    <a:pt x="247080" y="235666"/>
                  </a:lnTo>
                  <a:lnTo>
                    <a:pt x="241019" y="238177"/>
                  </a:lnTo>
                  <a:cubicBezTo>
                    <a:pt x="233046" y="238177"/>
                    <a:pt x="226582" y="231713"/>
                    <a:pt x="226582" y="223740"/>
                  </a:cubicBezTo>
                  <a:lnTo>
                    <a:pt x="230158" y="215107"/>
                  </a:lnTo>
                  <a:lnTo>
                    <a:pt x="224098" y="217617"/>
                  </a:lnTo>
                  <a:cubicBezTo>
                    <a:pt x="216125" y="217617"/>
                    <a:pt x="209661" y="211153"/>
                    <a:pt x="209661" y="203180"/>
                  </a:cubicBezTo>
                  <a:lnTo>
                    <a:pt x="210502" y="201149"/>
                  </a:lnTo>
                  <a:lnTo>
                    <a:pt x="200471" y="196994"/>
                  </a:lnTo>
                  <a:cubicBezTo>
                    <a:pt x="197859" y="194382"/>
                    <a:pt x="196243" y="190772"/>
                    <a:pt x="196243" y="186786"/>
                  </a:cubicBezTo>
                  <a:lnTo>
                    <a:pt x="197084" y="184755"/>
                  </a:lnTo>
                  <a:lnTo>
                    <a:pt x="187055" y="180600"/>
                  </a:lnTo>
                  <a:cubicBezTo>
                    <a:pt x="184442" y="177988"/>
                    <a:pt x="182826" y="174378"/>
                    <a:pt x="182826" y="170392"/>
                  </a:cubicBezTo>
                  <a:lnTo>
                    <a:pt x="183668" y="168361"/>
                  </a:lnTo>
                  <a:lnTo>
                    <a:pt x="173637" y="164206"/>
                  </a:lnTo>
                  <a:cubicBezTo>
                    <a:pt x="171024" y="161593"/>
                    <a:pt x="169408" y="157984"/>
                    <a:pt x="169408" y="153998"/>
                  </a:cubicBezTo>
                  <a:lnTo>
                    <a:pt x="170249" y="151967"/>
                  </a:lnTo>
                  <a:lnTo>
                    <a:pt x="160219" y="147812"/>
                  </a:lnTo>
                  <a:cubicBezTo>
                    <a:pt x="157607" y="145200"/>
                    <a:pt x="155991" y="141591"/>
                    <a:pt x="155991" y="137604"/>
                  </a:cubicBezTo>
                  <a:lnTo>
                    <a:pt x="156832" y="135573"/>
                  </a:lnTo>
                  <a:lnTo>
                    <a:pt x="146802" y="131418"/>
                  </a:lnTo>
                  <a:cubicBezTo>
                    <a:pt x="144190" y="128805"/>
                    <a:pt x="142574" y="125196"/>
                    <a:pt x="142573" y="121209"/>
                  </a:cubicBezTo>
                  <a:lnTo>
                    <a:pt x="143415" y="119179"/>
                  </a:lnTo>
                  <a:lnTo>
                    <a:pt x="133385" y="115024"/>
                  </a:lnTo>
                  <a:cubicBezTo>
                    <a:pt x="130772" y="112412"/>
                    <a:pt x="129156" y="108802"/>
                    <a:pt x="129156" y="104816"/>
                  </a:cubicBezTo>
                  <a:lnTo>
                    <a:pt x="129998" y="102785"/>
                  </a:lnTo>
                  <a:lnTo>
                    <a:pt x="119968" y="98630"/>
                  </a:lnTo>
                  <a:lnTo>
                    <a:pt x="117884" y="93600"/>
                  </a:lnTo>
                  <a:lnTo>
                    <a:pt x="115315" y="94664"/>
                  </a:lnTo>
                  <a:cubicBezTo>
                    <a:pt x="111329" y="94664"/>
                    <a:pt x="107720" y="93048"/>
                    <a:pt x="105107" y="90435"/>
                  </a:cubicBezTo>
                  <a:lnTo>
                    <a:pt x="102067" y="83098"/>
                  </a:lnTo>
                  <a:lnTo>
                    <a:pt x="101126" y="83488"/>
                  </a:lnTo>
                  <a:cubicBezTo>
                    <a:pt x="97139" y="83488"/>
                    <a:pt x="93530" y="81872"/>
                    <a:pt x="90917" y="79260"/>
                  </a:cubicBezTo>
                  <a:lnTo>
                    <a:pt x="87356" y="70662"/>
                  </a:lnTo>
                  <a:lnTo>
                    <a:pt x="81364" y="73144"/>
                  </a:lnTo>
                  <a:cubicBezTo>
                    <a:pt x="77377" y="73144"/>
                    <a:pt x="73768" y="71528"/>
                    <a:pt x="71155" y="68915"/>
                  </a:cubicBezTo>
                  <a:lnTo>
                    <a:pt x="68504" y="62515"/>
                  </a:lnTo>
                  <a:lnTo>
                    <a:pt x="62209" y="65123"/>
                  </a:lnTo>
                  <a:cubicBezTo>
                    <a:pt x="58223" y="65123"/>
                    <a:pt x="54613" y="63507"/>
                    <a:pt x="52001" y="60894"/>
                  </a:cubicBezTo>
                  <a:lnTo>
                    <a:pt x="47891" y="50973"/>
                  </a:lnTo>
                  <a:lnTo>
                    <a:pt x="39525" y="54439"/>
                  </a:lnTo>
                  <a:cubicBezTo>
                    <a:pt x="31551" y="54439"/>
                    <a:pt x="25088" y="47975"/>
                    <a:pt x="25087" y="40002"/>
                  </a:cubicBezTo>
                  <a:cubicBezTo>
                    <a:pt x="25087" y="32029"/>
                    <a:pt x="31551" y="25565"/>
                    <a:pt x="39524" y="25565"/>
                  </a:cubicBezTo>
                  <a:close/>
                  <a:moveTo>
                    <a:pt x="14437" y="15338"/>
                  </a:moveTo>
                  <a:cubicBezTo>
                    <a:pt x="22410" y="15338"/>
                    <a:pt x="28874" y="21802"/>
                    <a:pt x="28874" y="29775"/>
                  </a:cubicBezTo>
                  <a:cubicBezTo>
                    <a:pt x="28874" y="37748"/>
                    <a:pt x="22410" y="44212"/>
                    <a:pt x="14437" y="44212"/>
                  </a:cubicBezTo>
                  <a:cubicBezTo>
                    <a:pt x="6464" y="44212"/>
                    <a:pt x="0" y="37748"/>
                    <a:pt x="0" y="29775"/>
                  </a:cubicBezTo>
                  <a:cubicBezTo>
                    <a:pt x="0" y="21802"/>
                    <a:pt x="6464" y="15338"/>
                    <a:pt x="14437" y="1533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3" name="TextBox 962">
            <a:extLst>
              <a:ext uri="{FF2B5EF4-FFF2-40B4-BE49-F238E27FC236}">
                <a16:creationId xmlns:a16="http://schemas.microsoft.com/office/drawing/2014/main" id="{A777E6D9-00CB-43A7-9207-E81B2A65D32E}"/>
              </a:ext>
            </a:extLst>
          </p:cNvPr>
          <p:cNvSpPr txBox="1"/>
          <p:nvPr/>
        </p:nvSpPr>
        <p:spPr>
          <a:xfrm>
            <a:off x="3303428" y="3672411"/>
            <a:ext cx="43649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64" name="TextBox 963">
            <a:extLst>
              <a:ext uri="{FF2B5EF4-FFF2-40B4-BE49-F238E27FC236}">
                <a16:creationId xmlns:a16="http://schemas.microsoft.com/office/drawing/2014/main" id="{2C9E0F59-3B2D-4EFE-8FBD-5C8A90F6C011}"/>
              </a:ext>
            </a:extLst>
          </p:cNvPr>
          <p:cNvSpPr txBox="1"/>
          <p:nvPr/>
        </p:nvSpPr>
        <p:spPr>
          <a:xfrm>
            <a:off x="3374814" y="2638953"/>
            <a:ext cx="3568439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cs typeface="Arial" pitchFamily="34" charset="0"/>
              </a:rPr>
              <a:t>L</a:t>
            </a:r>
            <a:r>
              <a:rPr lang="en-US" altLang="ko-KR" sz="1100" dirty="0"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cs typeface="Arial" pitchFamily="34" charset="0"/>
              </a:rPr>
              <a:t>CU USU AGAM INTEGRE IMPEDIT.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965" name="TextBox 964">
            <a:extLst>
              <a:ext uri="{FF2B5EF4-FFF2-40B4-BE49-F238E27FC236}">
                <a16:creationId xmlns:a16="http://schemas.microsoft.com/office/drawing/2014/main" id="{89DD167A-2378-4F5C-B7B8-8BED9F72A4E3}"/>
              </a:ext>
            </a:extLst>
          </p:cNvPr>
          <p:cNvSpPr txBox="1"/>
          <p:nvPr/>
        </p:nvSpPr>
        <p:spPr>
          <a:xfrm>
            <a:off x="3303428" y="1727806"/>
            <a:ext cx="356844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66" name="Rounded Rectangle 2">
            <a:extLst>
              <a:ext uri="{FF2B5EF4-FFF2-40B4-BE49-F238E27FC236}">
                <a16:creationId xmlns:a16="http://schemas.microsoft.com/office/drawing/2014/main" id="{E418905C-C7C8-4187-842B-06A21D3205CE}"/>
              </a:ext>
            </a:extLst>
          </p:cNvPr>
          <p:cNvSpPr>
            <a:spLocks noChangeAspect="1"/>
          </p:cNvSpPr>
          <p:nvPr/>
        </p:nvSpPr>
        <p:spPr>
          <a:xfrm>
            <a:off x="5532681" y="5099793"/>
            <a:ext cx="566911" cy="720000"/>
          </a:xfrm>
          <a:custGeom>
            <a:avLst/>
            <a:gdLst/>
            <a:ahLst/>
            <a:cxnLst/>
            <a:rect l="l" t="t" r="r" b="b"/>
            <a:pathLst>
              <a:path w="3061657" h="3888432">
                <a:moveTo>
                  <a:pt x="414828" y="3226712"/>
                </a:moveTo>
                <a:lnTo>
                  <a:pt x="2646828" y="3226712"/>
                </a:lnTo>
                <a:lnTo>
                  <a:pt x="2646828" y="3406712"/>
                </a:lnTo>
                <a:lnTo>
                  <a:pt x="414828" y="3406712"/>
                </a:lnTo>
                <a:close/>
                <a:moveTo>
                  <a:pt x="2247150" y="1785874"/>
                </a:moveTo>
                <a:lnTo>
                  <a:pt x="2535180" y="1785874"/>
                </a:lnTo>
                <a:cubicBezTo>
                  <a:pt x="2574949" y="1785874"/>
                  <a:pt x="2607189" y="1818114"/>
                  <a:pt x="2607189" y="1857883"/>
                </a:cubicBezTo>
                <a:lnTo>
                  <a:pt x="2607189" y="2145913"/>
                </a:lnTo>
                <a:cubicBezTo>
                  <a:pt x="2607189" y="2185682"/>
                  <a:pt x="2574949" y="2217922"/>
                  <a:pt x="2535180" y="2217922"/>
                </a:cubicBezTo>
                <a:lnTo>
                  <a:pt x="2247150" y="2217922"/>
                </a:lnTo>
                <a:cubicBezTo>
                  <a:pt x="2207381" y="2217922"/>
                  <a:pt x="2175141" y="2185682"/>
                  <a:pt x="2175141" y="2145913"/>
                </a:cubicBezTo>
                <a:lnTo>
                  <a:pt x="2175141" y="1857883"/>
                </a:lnTo>
                <a:cubicBezTo>
                  <a:pt x="2175141" y="1818114"/>
                  <a:pt x="2207381" y="1785874"/>
                  <a:pt x="2247150" y="1785874"/>
                </a:cubicBezTo>
                <a:close/>
                <a:moveTo>
                  <a:pt x="1693748" y="1785874"/>
                </a:moveTo>
                <a:lnTo>
                  <a:pt x="1981778" y="1785874"/>
                </a:lnTo>
                <a:cubicBezTo>
                  <a:pt x="2021547" y="1785874"/>
                  <a:pt x="2053787" y="1818114"/>
                  <a:pt x="2053787" y="1857883"/>
                </a:cubicBezTo>
                <a:lnTo>
                  <a:pt x="2053787" y="2145913"/>
                </a:lnTo>
                <a:cubicBezTo>
                  <a:pt x="2053787" y="2185682"/>
                  <a:pt x="2021547" y="2217922"/>
                  <a:pt x="1981778" y="2217922"/>
                </a:cubicBezTo>
                <a:lnTo>
                  <a:pt x="1693748" y="2217922"/>
                </a:lnTo>
                <a:cubicBezTo>
                  <a:pt x="1653979" y="2217922"/>
                  <a:pt x="1621739" y="2185682"/>
                  <a:pt x="1621739" y="2145913"/>
                </a:cubicBezTo>
                <a:lnTo>
                  <a:pt x="1621739" y="1857883"/>
                </a:lnTo>
                <a:cubicBezTo>
                  <a:pt x="1621739" y="1818114"/>
                  <a:pt x="1653979" y="1785874"/>
                  <a:pt x="1693748" y="1785874"/>
                </a:cubicBezTo>
                <a:close/>
                <a:moveTo>
                  <a:pt x="1140346" y="1785874"/>
                </a:moveTo>
                <a:lnTo>
                  <a:pt x="1428376" y="1785874"/>
                </a:lnTo>
                <a:cubicBezTo>
                  <a:pt x="1468145" y="1785874"/>
                  <a:pt x="1500385" y="1818114"/>
                  <a:pt x="1500385" y="1857883"/>
                </a:cubicBezTo>
                <a:lnTo>
                  <a:pt x="1500385" y="2145913"/>
                </a:lnTo>
                <a:cubicBezTo>
                  <a:pt x="1500385" y="2185682"/>
                  <a:pt x="1468145" y="2217922"/>
                  <a:pt x="1428376" y="2217922"/>
                </a:cubicBezTo>
                <a:lnTo>
                  <a:pt x="1140346" y="2217922"/>
                </a:lnTo>
                <a:cubicBezTo>
                  <a:pt x="1100577" y="2217922"/>
                  <a:pt x="1068337" y="2185682"/>
                  <a:pt x="1068337" y="2145913"/>
                </a:cubicBezTo>
                <a:lnTo>
                  <a:pt x="1068337" y="1857883"/>
                </a:lnTo>
                <a:cubicBezTo>
                  <a:pt x="1068337" y="1818114"/>
                  <a:pt x="1100577" y="1785874"/>
                  <a:pt x="1140346" y="1785874"/>
                </a:cubicBezTo>
                <a:close/>
                <a:moveTo>
                  <a:pt x="586944" y="1785874"/>
                </a:moveTo>
                <a:lnTo>
                  <a:pt x="874974" y="1785874"/>
                </a:lnTo>
                <a:cubicBezTo>
                  <a:pt x="914743" y="1785874"/>
                  <a:pt x="946983" y="1818114"/>
                  <a:pt x="946983" y="1857883"/>
                </a:cubicBezTo>
                <a:lnTo>
                  <a:pt x="946983" y="2145913"/>
                </a:lnTo>
                <a:cubicBezTo>
                  <a:pt x="946983" y="2185682"/>
                  <a:pt x="914743" y="2217922"/>
                  <a:pt x="874974" y="2217922"/>
                </a:cubicBezTo>
                <a:lnTo>
                  <a:pt x="586944" y="2217922"/>
                </a:lnTo>
                <a:cubicBezTo>
                  <a:pt x="547175" y="2217922"/>
                  <a:pt x="514935" y="2185682"/>
                  <a:pt x="514935" y="2145913"/>
                </a:cubicBezTo>
                <a:lnTo>
                  <a:pt x="514935" y="1857883"/>
                </a:lnTo>
                <a:cubicBezTo>
                  <a:pt x="514935" y="1818114"/>
                  <a:pt x="547175" y="1785874"/>
                  <a:pt x="586944" y="1785874"/>
                </a:cubicBezTo>
                <a:close/>
                <a:moveTo>
                  <a:pt x="2243400" y="1201426"/>
                </a:moveTo>
                <a:lnTo>
                  <a:pt x="2531430" y="1201426"/>
                </a:lnTo>
                <a:cubicBezTo>
                  <a:pt x="2571199" y="1201426"/>
                  <a:pt x="2603439" y="1233666"/>
                  <a:pt x="2603439" y="1273435"/>
                </a:cubicBezTo>
                <a:lnTo>
                  <a:pt x="2603439" y="1561465"/>
                </a:lnTo>
                <a:cubicBezTo>
                  <a:pt x="2603439" y="1601234"/>
                  <a:pt x="2571199" y="1633474"/>
                  <a:pt x="2531430" y="1633474"/>
                </a:cubicBezTo>
                <a:lnTo>
                  <a:pt x="2243400" y="1633474"/>
                </a:lnTo>
                <a:cubicBezTo>
                  <a:pt x="2203631" y="1633474"/>
                  <a:pt x="2171391" y="1601234"/>
                  <a:pt x="2171391" y="1561465"/>
                </a:cubicBezTo>
                <a:lnTo>
                  <a:pt x="2171391" y="1273435"/>
                </a:lnTo>
                <a:cubicBezTo>
                  <a:pt x="2171391" y="1233666"/>
                  <a:pt x="2203631" y="1201426"/>
                  <a:pt x="2243400" y="1201426"/>
                </a:cubicBezTo>
                <a:close/>
                <a:moveTo>
                  <a:pt x="1689998" y="1201426"/>
                </a:moveTo>
                <a:lnTo>
                  <a:pt x="1978028" y="1201426"/>
                </a:lnTo>
                <a:cubicBezTo>
                  <a:pt x="2017797" y="1201426"/>
                  <a:pt x="2050037" y="1233666"/>
                  <a:pt x="2050037" y="1273435"/>
                </a:cubicBezTo>
                <a:lnTo>
                  <a:pt x="2050037" y="1561465"/>
                </a:lnTo>
                <a:cubicBezTo>
                  <a:pt x="2050037" y="1601234"/>
                  <a:pt x="2017797" y="1633474"/>
                  <a:pt x="1978028" y="1633474"/>
                </a:cubicBezTo>
                <a:lnTo>
                  <a:pt x="1689998" y="1633474"/>
                </a:lnTo>
                <a:cubicBezTo>
                  <a:pt x="1650229" y="1633474"/>
                  <a:pt x="1617989" y="1601234"/>
                  <a:pt x="1617989" y="1561465"/>
                </a:cubicBezTo>
                <a:lnTo>
                  <a:pt x="1617989" y="1273435"/>
                </a:lnTo>
                <a:cubicBezTo>
                  <a:pt x="1617989" y="1233666"/>
                  <a:pt x="1650229" y="1201426"/>
                  <a:pt x="1689998" y="1201426"/>
                </a:cubicBezTo>
                <a:close/>
                <a:moveTo>
                  <a:pt x="1136596" y="1201426"/>
                </a:moveTo>
                <a:lnTo>
                  <a:pt x="1424626" y="1201426"/>
                </a:lnTo>
                <a:cubicBezTo>
                  <a:pt x="1464395" y="1201426"/>
                  <a:pt x="1496635" y="1233666"/>
                  <a:pt x="1496635" y="1273435"/>
                </a:cubicBezTo>
                <a:lnTo>
                  <a:pt x="1496635" y="1561465"/>
                </a:lnTo>
                <a:cubicBezTo>
                  <a:pt x="1496635" y="1601234"/>
                  <a:pt x="1464395" y="1633474"/>
                  <a:pt x="1424626" y="1633474"/>
                </a:cubicBezTo>
                <a:lnTo>
                  <a:pt x="1136596" y="1633474"/>
                </a:lnTo>
                <a:cubicBezTo>
                  <a:pt x="1096827" y="1633474"/>
                  <a:pt x="1064587" y="1601234"/>
                  <a:pt x="1064587" y="1561465"/>
                </a:cubicBezTo>
                <a:lnTo>
                  <a:pt x="1064587" y="1273435"/>
                </a:lnTo>
                <a:cubicBezTo>
                  <a:pt x="1064587" y="1233666"/>
                  <a:pt x="1096827" y="1201426"/>
                  <a:pt x="1136596" y="1201426"/>
                </a:cubicBezTo>
                <a:close/>
                <a:moveTo>
                  <a:pt x="583194" y="1201426"/>
                </a:moveTo>
                <a:lnTo>
                  <a:pt x="871224" y="1201426"/>
                </a:lnTo>
                <a:cubicBezTo>
                  <a:pt x="910993" y="1201426"/>
                  <a:pt x="943233" y="1233666"/>
                  <a:pt x="943233" y="1273435"/>
                </a:cubicBezTo>
                <a:lnTo>
                  <a:pt x="943233" y="1561465"/>
                </a:lnTo>
                <a:cubicBezTo>
                  <a:pt x="943233" y="1601234"/>
                  <a:pt x="910993" y="1633474"/>
                  <a:pt x="871224" y="1633474"/>
                </a:cubicBezTo>
                <a:lnTo>
                  <a:pt x="583194" y="1633474"/>
                </a:lnTo>
                <a:cubicBezTo>
                  <a:pt x="543425" y="1633474"/>
                  <a:pt x="511185" y="1601234"/>
                  <a:pt x="511185" y="1561465"/>
                </a:cubicBezTo>
                <a:lnTo>
                  <a:pt x="511185" y="1273435"/>
                </a:lnTo>
                <a:cubicBezTo>
                  <a:pt x="511185" y="1233666"/>
                  <a:pt x="543425" y="1201426"/>
                  <a:pt x="583194" y="1201426"/>
                </a:cubicBezTo>
                <a:close/>
                <a:moveTo>
                  <a:pt x="2226002" y="616978"/>
                </a:moveTo>
                <a:lnTo>
                  <a:pt x="2514032" y="616978"/>
                </a:lnTo>
                <a:cubicBezTo>
                  <a:pt x="2553801" y="616978"/>
                  <a:pt x="2586041" y="649218"/>
                  <a:pt x="2586041" y="688987"/>
                </a:cubicBezTo>
                <a:lnTo>
                  <a:pt x="2586041" y="977017"/>
                </a:lnTo>
                <a:cubicBezTo>
                  <a:pt x="2586041" y="1016786"/>
                  <a:pt x="2553801" y="1049026"/>
                  <a:pt x="2514032" y="1049026"/>
                </a:cubicBezTo>
                <a:lnTo>
                  <a:pt x="2226002" y="1049026"/>
                </a:lnTo>
                <a:cubicBezTo>
                  <a:pt x="2186233" y="1049026"/>
                  <a:pt x="2153993" y="1016786"/>
                  <a:pt x="2153993" y="977017"/>
                </a:cubicBezTo>
                <a:lnTo>
                  <a:pt x="2153993" y="688987"/>
                </a:lnTo>
                <a:cubicBezTo>
                  <a:pt x="2153993" y="649218"/>
                  <a:pt x="2186233" y="616978"/>
                  <a:pt x="2226002" y="616978"/>
                </a:cubicBezTo>
                <a:close/>
                <a:moveTo>
                  <a:pt x="1672600" y="616978"/>
                </a:moveTo>
                <a:lnTo>
                  <a:pt x="1960630" y="616978"/>
                </a:lnTo>
                <a:cubicBezTo>
                  <a:pt x="2000399" y="616978"/>
                  <a:pt x="2032639" y="649218"/>
                  <a:pt x="2032639" y="688987"/>
                </a:cubicBezTo>
                <a:lnTo>
                  <a:pt x="2032639" y="977017"/>
                </a:lnTo>
                <a:cubicBezTo>
                  <a:pt x="2032639" y="1016786"/>
                  <a:pt x="2000399" y="1049026"/>
                  <a:pt x="1960630" y="1049026"/>
                </a:cubicBezTo>
                <a:lnTo>
                  <a:pt x="1672600" y="1049026"/>
                </a:lnTo>
                <a:cubicBezTo>
                  <a:pt x="1632831" y="1049026"/>
                  <a:pt x="1600591" y="1016786"/>
                  <a:pt x="1600591" y="977017"/>
                </a:cubicBezTo>
                <a:lnTo>
                  <a:pt x="1600591" y="688987"/>
                </a:lnTo>
                <a:cubicBezTo>
                  <a:pt x="1600591" y="649218"/>
                  <a:pt x="1632831" y="616978"/>
                  <a:pt x="1672600" y="616978"/>
                </a:cubicBezTo>
                <a:close/>
                <a:moveTo>
                  <a:pt x="1119198" y="616978"/>
                </a:moveTo>
                <a:lnTo>
                  <a:pt x="1407228" y="616978"/>
                </a:lnTo>
                <a:cubicBezTo>
                  <a:pt x="1446997" y="616978"/>
                  <a:pt x="1479237" y="649218"/>
                  <a:pt x="1479237" y="688987"/>
                </a:cubicBezTo>
                <a:lnTo>
                  <a:pt x="1479237" y="977017"/>
                </a:lnTo>
                <a:cubicBezTo>
                  <a:pt x="1479237" y="1016786"/>
                  <a:pt x="1446997" y="1049026"/>
                  <a:pt x="1407228" y="1049026"/>
                </a:cubicBezTo>
                <a:lnTo>
                  <a:pt x="1119198" y="1049026"/>
                </a:lnTo>
                <a:cubicBezTo>
                  <a:pt x="1079429" y="1049026"/>
                  <a:pt x="1047189" y="1016786"/>
                  <a:pt x="1047189" y="977017"/>
                </a:cubicBezTo>
                <a:lnTo>
                  <a:pt x="1047189" y="688987"/>
                </a:lnTo>
                <a:cubicBezTo>
                  <a:pt x="1047189" y="649218"/>
                  <a:pt x="1079429" y="616978"/>
                  <a:pt x="1119198" y="616978"/>
                </a:cubicBezTo>
                <a:close/>
                <a:moveTo>
                  <a:pt x="565796" y="616978"/>
                </a:moveTo>
                <a:lnTo>
                  <a:pt x="853826" y="616978"/>
                </a:lnTo>
                <a:cubicBezTo>
                  <a:pt x="893595" y="616978"/>
                  <a:pt x="925835" y="649218"/>
                  <a:pt x="925835" y="688987"/>
                </a:cubicBezTo>
                <a:lnTo>
                  <a:pt x="925835" y="977017"/>
                </a:lnTo>
                <a:cubicBezTo>
                  <a:pt x="925835" y="1016786"/>
                  <a:pt x="893595" y="1049026"/>
                  <a:pt x="853826" y="1049026"/>
                </a:cubicBezTo>
                <a:lnTo>
                  <a:pt x="565796" y="1049026"/>
                </a:lnTo>
                <a:cubicBezTo>
                  <a:pt x="526027" y="1049026"/>
                  <a:pt x="493787" y="1016786"/>
                  <a:pt x="493787" y="977017"/>
                </a:cubicBezTo>
                <a:lnTo>
                  <a:pt x="493787" y="688987"/>
                </a:lnTo>
                <a:cubicBezTo>
                  <a:pt x="493787" y="649218"/>
                  <a:pt x="526027" y="616978"/>
                  <a:pt x="565796" y="616978"/>
                </a:cubicBezTo>
                <a:close/>
                <a:moveTo>
                  <a:pt x="306692" y="360040"/>
                </a:moveTo>
                <a:lnTo>
                  <a:pt x="306692" y="3528392"/>
                </a:lnTo>
                <a:lnTo>
                  <a:pt x="2754964" y="3528392"/>
                </a:lnTo>
                <a:lnTo>
                  <a:pt x="2754964" y="360040"/>
                </a:lnTo>
                <a:close/>
                <a:moveTo>
                  <a:pt x="223685" y="0"/>
                </a:moveTo>
                <a:lnTo>
                  <a:pt x="2837972" y="0"/>
                </a:lnTo>
                <a:cubicBezTo>
                  <a:pt x="2961510" y="0"/>
                  <a:pt x="3061657" y="100147"/>
                  <a:pt x="3061657" y="223685"/>
                </a:cubicBezTo>
                <a:lnTo>
                  <a:pt x="3061657" y="3664747"/>
                </a:lnTo>
                <a:cubicBezTo>
                  <a:pt x="3061657" y="3788285"/>
                  <a:pt x="2961510" y="3888432"/>
                  <a:pt x="2837972" y="3888432"/>
                </a:cubicBezTo>
                <a:lnTo>
                  <a:pt x="223685" y="3888432"/>
                </a:lnTo>
                <a:cubicBezTo>
                  <a:pt x="100147" y="3888432"/>
                  <a:pt x="0" y="3788285"/>
                  <a:pt x="0" y="3664747"/>
                </a:cubicBezTo>
                <a:lnTo>
                  <a:pt x="0" y="223685"/>
                </a:lnTo>
                <a:cubicBezTo>
                  <a:pt x="0" y="100147"/>
                  <a:pt x="100147" y="0"/>
                  <a:pt x="223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67" name="Rounded Rectangle 2">
            <a:extLst>
              <a:ext uri="{FF2B5EF4-FFF2-40B4-BE49-F238E27FC236}">
                <a16:creationId xmlns:a16="http://schemas.microsoft.com/office/drawing/2014/main" id="{9EFF81CF-4264-4561-9E8F-228E9F4D614F}"/>
              </a:ext>
            </a:extLst>
          </p:cNvPr>
          <p:cNvSpPr>
            <a:spLocks noChangeAspect="1"/>
          </p:cNvSpPr>
          <p:nvPr/>
        </p:nvSpPr>
        <p:spPr>
          <a:xfrm>
            <a:off x="3420381" y="5099793"/>
            <a:ext cx="400799" cy="720000"/>
          </a:xfrm>
          <a:custGeom>
            <a:avLst/>
            <a:gdLst/>
            <a:ahLst/>
            <a:cxnLst/>
            <a:rect l="l" t="t" r="r" b="b"/>
            <a:pathLst>
              <a:path w="2160240" h="3880673">
                <a:moveTo>
                  <a:pt x="816120" y="3545649"/>
                </a:moveTo>
                <a:cubicBezTo>
                  <a:pt x="802865" y="3545649"/>
                  <a:pt x="792120" y="3556394"/>
                  <a:pt x="792120" y="3569649"/>
                </a:cubicBezTo>
                <a:lnTo>
                  <a:pt x="792120" y="3665649"/>
                </a:lnTo>
                <a:cubicBezTo>
                  <a:pt x="792120" y="3678904"/>
                  <a:pt x="802865" y="3689649"/>
                  <a:pt x="816120" y="3689649"/>
                </a:cubicBezTo>
                <a:lnTo>
                  <a:pt x="1344120" y="3689649"/>
                </a:lnTo>
                <a:cubicBezTo>
                  <a:pt x="1357375" y="3689649"/>
                  <a:pt x="1368120" y="3678904"/>
                  <a:pt x="1368120" y="3665649"/>
                </a:cubicBezTo>
                <a:lnTo>
                  <a:pt x="1368120" y="3569649"/>
                </a:lnTo>
                <a:cubicBezTo>
                  <a:pt x="1368120" y="3556394"/>
                  <a:pt x="1357375" y="3545649"/>
                  <a:pt x="1344120" y="3545649"/>
                </a:cubicBezTo>
                <a:close/>
                <a:moveTo>
                  <a:pt x="1458489" y="1982610"/>
                </a:moveTo>
                <a:lnTo>
                  <a:pt x="1698487" y="1982610"/>
                </a:lnTo>
                <a:cubicBezTo>
                  <a:pt x="1731625" y="1982610"/>
                  <a:pt x="1758488" y="2009473"/>
                  <a:pt x="1758488" y="2042611"/>
                </a:cubicBezTo>
                <a:lnTo>
                  <a:pt x="1758488" y="2282649"/>
                </a:lnTo>
                <a:cubicBezTo>
                  <a:pt x="1758488" y="2315787"/>
                  <a:pt x="1731625" y="2342650"/>
                  <a:pt x="1698487" y="2342650"/>
                </a:cubicBezTo>
                <a:lnTo>
                  <a:pt x="1458489" y="2342650"/>
                </a:lnTo>
                <a:cubicBezTo>
                  <a:pt x="1425351" y="2342650"/>
                  <a:pt x="1398488" y="2315787"/>
                  <a:pt x="1398488" y="2282649"/>
                </a:cubicBezTo>
                <a:lnTo>
                  <a:pt x="1398488" y="2042611"/>
                </a:lnTo>
                <a:cubicBezTo>
                  <a:pt x="1398488" y="2009473"/>
                  <a:pt x="1425351" y="1982610"/>
                  <a:pt x="1458489" y="1982610"/>
                </a:cubicBezTo>
                <a:close/>
                <a:moveTo>
                  <a:pt x="946089" y="1982610"/>
                </a:moveTo>
                <a:lnTo>
                  <a:pt x="1186087" y="1982610"/>
                </a:lnTo>
                <a:cubicBezTo>
                  <a:pt x="1219225" y="1982610"/>
                  <a:pt x="1246088" y="2009473"/>
                  <a:pt x="1246088" y="2042611"/>
                </a:cubicBezTo>
                <a:lnTo>
                  <a:pt x="1246088" y="2282649"/>
                </a:lnTo>
                <a:cubicBezTo>
                  <a:pt x="1246088" y="2315787"/>
                  <a:pt x="1219225" y="2342650"/>
                  <a:pt x="1186087" y="2342650"/>
                </a:cubicBezTo>
                <a:lnTo>
                  <a:pt x="946089" y="2342650"/>
                </a:lnTo>
                <a:cubicBezTo>
                  <a:pt x="912951" y="2342650"/>
                  <a:pt x="886088" y="2315787"/>
                  <a:pt x="886088" y="2282649"/>
                </a:cubicBezTo>
                <a:lnTo>
                  <a:pt x="886088" y="2042611"/>
                </a:lnTo>
                <a:cubicBezTo>
                  <a:pt x="886088" y="2009473"/>
                  <a:pt x="912951" y="1982610"/>
                  <a:pt x="946089" y="1982610"/>
                </a:cubicBezTo>
                <a:close/>
                <a:moveTo>
                  <a:pt x="434129" y="1982610"/>
                </a:moveTo>
                <a:lnTo>
                  <a:pt x="674127" y="1982610"/>
                </a:lnTo>
                <a:cubicBezTo>
                  <a:pt x="707265" y="1982610"/>
                  <a:pt x="734128" y="2009473"/>
                  <a:pt x="734128" y="2042611"/>
                </a:cubicBezTo>
                <a:lnTo>
                  <a:pt x="734128" y="2282649"/>
                </a:lnTo>
                <a:cubicBezTo>
                  <a:pt x="734128" y="2315787"/>
                  <a:pt x="707265" y="2342650"/>
                  <a:pt x="674127" y="2342650"/>
                </a:cubicBezTo>
                <a:lnTo>
                  <a:pt x="434129" y="2342650"/>
                </a:lnTo>
                <a:cubicBezTo>
                  <a:pt x="400991" y="2342650"/>
                  <a:pt x="374128" y="2315787"/>
                  <a:pt x="374128" y="2282649"/>
                </a:cubicBezTo>
                <a:lnTo>
                  <a:pt x="374128" y="2042611"/>
                </a:lnTo>
                <a:cubicBezTo>
                  <a:pt x="374128" y="2009473"/>
                  <a:pt x="400991" y="1982610"/>
                  <a:pt x="434129" y="1982610"/>
                </a:cubicBezTo>
                <a:close/>
                <a:moveTo>
                  <a:pt x="1458489" y="1434014"/>
                </a:moveTo>
                <a:lnTo>
                  <a:pt x="1698487" y="1434014"/>
                </a:lnTo>
                <a:cubicBezTo>
                  <a:pt x="1731625" y="1434014"/>
                  <a:pt x="1758488" y="1460877"/>
                  <a:pt x="1758488" y="1494015"/>
                </a:cubicBezTo>
                <a:lnTo>
                  <a:pt x="1758488" y="1734053"/>
                </a:lnTo>
                <a:cubicBezTo>
                  <a:pt x="1758488" y="1767191"/>
                  <a:pt x="1731625" y="1794054"/>
                  <a:pt x="1698487" y="1794054"/>
                </a:cubicBezTo>
                <a:lnTo>
                  <a:pt x="1458489" y="1794054"/>
                </a:lnTo>
                <a:cubicBezTo>
                  <a:pt x="1425351" y="1794054"/>
                  <a:pt x="1398488" y="1767191"/>
                  <a:pt x="1398488" y="1734053"/>
                </a:cubicBezTo>
                <a:lnTo>
                  <a:pt x="1398488" y="1494015"/>
                </a:lnTo>
                <a:cubicBezTo>
                  <a:pt x="1398488" y="1460877"/>
                  <a:pt x="1425351" y="1434014"/>
                  <a:pt x="1458489" y="1434014"/>
                </a:cubicBezTo>
                <a:close/>
                <a:moveTo>
                  <a:pt x="946089" y="1434014"/>
                </a:moveTo>
                <a:lnTo>
                  <a:pt x="1186087" y="1434014"/>
                </a:lnTo>
                <a:cubicBezTo>
                  <a:pt x="1219225" y="1434014"/>
                  <a:pt x="1246088" y="1460877"/>
                  <a:pt x="1246088" y="1494015"/>
                </a:cubicBezTo>
                <a:lnTo>
                  <a:pt x="1246088" y="1734053"/>
                </a:lnTo>
                <a:cubicBezTo>
                  <a:pt x="1246088" y="1767191"/>
                  <a:pt x="1219225" y="1794054"/>
                  <a:pt x="1186087" y="1794054"/>
                </a:cubicBezTo>
                <a:lnTo>
                  <a:pt x="946089" y="1794054"/>
                </a:lnTo>
                <a:cubicBezTo>
                  <a:pt x="912951" y="1794054"/>
                  <a:pt x="886088" y="1767191"/>
                  <a:pt x="886088" y="1734053"/>
                </a:cubicBezTo>
                <a:lnTo>
                  <a:pt x="886088" y="1494015"/>
                </a:lnTo>
                <a:cubicBezTo>
                  <a:pt x="886088" y="1460877"/>
                  <a:pt x="912951" y="1434014"/>
                  <a:pt x="946089" y="1434014"/>
                </a:cubicBezTo>
                <a:close/>
                <a:moveTo>
                  <a:pt x="434129" y="1434014"/>
                </a:moveTo>
                <a:lnTo>
                  <a:pt x="674127" y="1434014"/>
                </a:lnTo>
                <a:cubicBezTo>
                  <a:pt x="707265" y="1434014"/>
                  <a:pt x="734128" y="1460877"/>
                  <a:pt x="734128" y="1494015"/>
                </a:cubicBezTo>
                <a:lnTo>
                  <a:pt x="734128" y="1734053"/>
                </a:lnTo>
                <a:cubicBezTo>
                  <a:pt x="734128" y="1767191"/>
                  <a:pt x="707265" y="1794054"/>
                  <a:pt x="674127" y="1794054"/>
                </a:cubicBezTo>
                <a:lnTo>
                  <a:pt x="434129" y="1794054"/>
                </a:lnTo>
                <a:cubicBezTo>
                  <a:pt x="400991" y="1794054"/>
                  <a:pt x="374128" y="1767191"/>
                  <a:pt x="374128" y="1734053"/>
                </a:cubicBezTo>
                <a:lnTo>
                  <a:pt x="374128" y="1494015"/>
                </a:lnTo>
                <a:cubicBezTo>
                  <a:pt x="374128" y="1460877"/>
                  <a:pt x="400991" y="1434014"/>
                  <a:pt x="434129" y="1434014"/>
                </a:cubicBezTo>
                <a:close/>
                <a:moveTo>
                  <a:pt x="1458489" y="885417"/>
                </a:moveTo>
                <a:lnTo>
                  <a:pt x="1698487" y="885417"/>
                </a:lnTo>
                <a:cubicBezTo>
                  <a:pt x="1731625" y="885417"/>
                  <a:pt x="1758488" y="912280"/>
                  <a:pt x="1758488" y="945418"/>
                </a:cubicBezTo>
                <a:lnTo>
                  <a:pt x="1758488" y="1185456"/>
                </a:lnTo>
                <a:cubicBezTo>
                  <a:pt x="1758488" y="1218594"/>
                  <a:pt x="1731625" y="1245457"/>
                  <a:pt x="1698487" y="1245457"/>
                </a:cubicBezTo>
                <a:lnTo>
                  <a:pt x="1458489" y="1245457"/>
                </a:lnTo>
                <a:cubicBezTo>
                  <a:pt x="1425351" y="1245457"/>
                  <a:pt x="1398488" y="1218594"/>
                  <a:pt x="1398488" y="1185456"/>
                </a:cubicBezTo>
                <a:lnTo>
                  <a:pt x="1398488" y="945418"/>
                </a:lnTo>
                <a:cubicBezTo>
                  <a:pt x="1398488" y="912280"/>
                  <a:pt x="1425351" y="885417"/>
                  <a:pt x="1458489" y="885417"/>
                </a:cubicBezTo>
                <a:close/>
                <a:moveTo>
                  <a:pt x="946089" y="885417"/>
                </a:moveTo>
                <a:lnTo>
                  <a:pt x="1186087" y="885417"/>
                </a:lnTo>
                <a:cubicBezTo>
                  <a:pt x="1219225" y="885417"/>
                  <a:pt x="1246088" y="912280"/>
                  <a:pt x="1246088" y="945418"/>
                </a:cubicBezTo>
                <a:lnTo>
                  <a:pt x="1246088" y="1185456"/>
                </a:lnTo>
                <a:cubicBezTo>
                  <a:pt x="1246088" y="1218594"/>
                  <a:pt x="1219225" y="1245457"/>
                  <a:pt x="1186087" y="1245457"/>
                </a:cubicBezTo>
                <a:lnTo>
                  <a:pt x="946089" y="1245457"/>
                </a:lnTo>
                <a:cubicBezTo>
                  <a:pt x="912951" y="1245457"/>
                  <a:pt x="886088" y="1218594"/>
                  <a:pt x="886088" y="1185456"/>
                </a:cubicBezTo>
                <a:lnTo>
                  <a:pt x="886088" y="945418"/>
                </a:lnTo>
                <a:cubicBezTo>
                  <a:pt x="886088" y="912280"/>
                  <a:pt x="912951" y="885417"/>
                  <a:pt x="946089" y="885417"/>
                </a:cubicBezTo>
                <a:close/>
                <a:moveTo>
                  <a:pt x="434129" y="885417"/>
                </a:moveTo>
                <a:lnTo>
                  <a:pt x="674127" y="885417"/>
                </a:lnTo>
                <a:cubicBezTo>
                  <a:pt x="707265" y="885417"/>
                  <a:pt x="734128" y="912280"/>
                  <a:pt x="734128" y="945418"/>
                </a:cubicBezTo>
                <a:lnTo>
                  <a:pt x="734128" y="1185456"/>
                </a:lnTo>
                <a:cubicBezTo>
                  <a:pt x="734128" y="1218594"/>
                  <a:pt x="707265" y="1245457"/>
                  <a:pt x="674127" y="1245457"/>
                </a:cubicBezTo>
                <a:lnTo>
                  <a:pt x="434129" y="1245457"/>
                </a:lnTo>
                <a:cubicBezTo>
                  <a:pt x="400991" y="1245457"/>
                  <a:pt x="374128" y="1218594"/>
                  <a:pt x="374128" y="1185456"/>
                </a:cubicBezTo>
                <a:lnTo>
                  <a:pt x="374128" y="945418"/>
                </a:lnTo>
                <a:cubicBezTo>
                  <a:pt x="374128" y="912280"/>
                  <a:pt x="400991" y="885417"/>
                  <a:pt x="434129" y="885417"/>
                </a:cubicBezTo>
                <a:close/>
                <a:moveTo>
                  <a:pt x="216024" y="608188"/>
                </a:moveTo>
                <a:lnTo>
                  <a:pt x="216024" y="3272484"/>
                </a:lnTo>
                <a:lnTo>
                  <a:pt x="1944216" y="3272484"/>
                </a:lnTo>
                <a:lnTo>
                  <a:pt x="1944216" y="608188"/>
                </a:lnTo>
                <a:close/>
                <a:moveTo>
                  <a:pt x="912102" y="305289"/>
                </a:moveTo>
                <a:cubicBezTo>
                  <a:pt x="905473" y="305289"/>
                  <a:pt x="900100" y="310662"/>
                  <a:pt x="900100" y="317291"/>
                </a:cubicBezTo>
                <a:lnTo>
                  <a:pt x="900100" y="365295"/>
                </a:lnTo>
                <a:cubicBezTo>
                  <a:pt x="900100" y="371924"/>
                  <a:pt x="905473" y="377297"/>
                  <a:pt x="912102" y="377297"/>
                </a:cubicBezTo>
                <a:lnTo>
                  <a:pt x="1248138" y="377297"/>
                </a:lnTo>
                <a:cubicBezTo>
                  <a:pt x="1254767" y="377297"/>
                  <a:pt x="1260140" y="371924"/>
                  <a:pt x="1260140" y="365295"/>
                </a:cubicBezTo>
                <a:lnTo>
                  <a:pt x="1260140" y="317291"/>
                </a:lnTo>
                <a:cubicBezTo>
                  <a:pt x="1260140" y="310662"/>
                  <a:pt x="1254767" y="305289"/>
                  <a:pt x="1248138" y="305289"/>
                </a:cubicBezTo>
                <a:close/>
                <a:moveTo>
                  <a:pt x="278153" y="0"/>
                </a:moveTo>
                <a:lnTo>
                  <a:pt x="1882087" y="0"/>
                </a:lnTo>
                <a:cubicBezTo>
                  <a:pt x="2035707" y="0"/>
                  <a:pt x="2160240" y="124533"/>
                  <a:pt x="2160240" y="278153"/>
                </a:cubicBezTo>
                <a:lnTo>
                  <a:pt x="2160240" y="3602520"/>
                </a:lnTo>
                <a:cubicBezTo>
                  <a:pt x="2160240" y="3756140"/>
                  <a:pt x="2035707" y="3880673"/>
                  <a:pt x="1882087" y="3880673"/>
                </a:cubicBezTo>
                <a:lnTo>
                  <a:pt x="278153" y="3880673"/>
                </a:lnTo>
                <a:cubicBezTo>
                  <a:pt x="124533" y="3880673"/>
                  <a:pt x="0" y="3756140"/>
                  <a:pt x="0" y="3602520"/>
                </a:cubicBezTo>
                <a:lnTo>
                  <a:pt x="0" y="278153"/>
                </a:lnTo>
                <a:cubicBezTo>
                  <a:pt x="0" y="124533"/>
                  <a:pt x="124533" y="0"/>
                  <a:pt x="27815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68" name="TextBox 967">
            <a:extLst>
              <a:ext uri="{FF2B5EF4-FFF2-40B4-BE49-F238E27FC236}">
                <a16:creationId xmlns:a16="http://schemas.microsoft.com/office/drawing/2014/main" id="{3615B0FC-3BFD-43DC-B17F-38192061B899}"/>
              </a:ext>
            </a:extLst>
          </p:cNvPr>
          <p:cNvSpPr txBox="1"/>
          <p:nvPr/>
        </p:nvSpPr>
        <p:spPr>
          <a:xfrm>
            <a:off x="3939672" y="4859628"/>
            <a:ext cx="145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969" name="TextBox 968">
            <a:extLst>
              <a:ext uri="{FF2B5EF4-FFF2-40B4-BE49-F238E27FC236}">
                <a16:creationId xmlns:a16="http://schemas.microsoft.com/office/drawing/2014/main" id="{5C90F4D5-BB9B-44C8-A1B3-0E2B974E8BBE}"/>
              </a:ext>
            </a:extLst>
          </p:cNvPr>
          <p:cNvSpPr txBox="1"/>
          <p:nvPr/>
        </p:nvSpPr>
        <p:spPr>
          <a:xfrm>
            <a:off x="6218085" y="4879044"/>
            <a:ext cx="145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970" name="TextBox 969">
            <a:extLst>
              <a:ext uri="{FF2B5EF4-FFF2-40B4-BE49-F238E27FC236}">
                <a16:creationId xmlns:a16="http://schemas.microsoft.com/office/drawing/2014/main" id="{2BC41763-8349-4DD5-8538-9408BB41227F}"/>
              </a:ext>
            </a:extLst>
          </p:cNvPr>
          <p:cNvSpPr txBox="1"/>
          <p:nvPr/>
        </p:nvSpPr>
        <p:spPr>
          <a:xfrm>
            <a:off x="8341824" y="1716208"/>
            <a:ext cx="3294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Simple</a:t>
            </a:r>
            <a:r>
              <a:rPr lang="en-US" altLang="ko-KR" sz="2800" b="1" dirty="0"/>
              <a:t> </a:t>
            </a:r>
            <a:r>
              <a:rPr lang="en-US" altLang="ko-KR" sz="2800" b="1" dirty="0">
                <a:solidFill>
                  <a:schemeClr val="accent1"/>
                </a:solidFill>
              </a:rPr>
              <a:t>Portfolio</a:t>
            </a:r>
            <a:r>
              <a:rPr lang="en-US" altLang="ko-KR" sz="2800" b="1" dirty="0">
                <a:solidFill>
                  <a:srgbClr val="F5679D"/>
                </a:solidFill>
              </a:rPr>
              <a:t> </a:t>
            </a:r>
            <a:r>
              <a:rPr lang="en-US" altLang="ko-KR" sz="2800" b="1" dirty="0"/>
              <a:t>Presentation</a:t>
            </a: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C3C7F255-0739-43AD-A183-46DB86FD4A41}"/>
              </a:ext>
            </a:extLst>
          </p:cNvPr>
          <p:cNvSpPr txBox="1"/>
          <p:nvPr/>
        </p:nvSpPr>
        <p:spPr>
          <a:xfrm>
            <a:off x="8341824" y="3207243"/>
            <a:ext cx="32944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You can simply impress your audience and add a unique zing and appeal to your Presentations. 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11256</TotalTime>
  <Words>175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2021-04-16T08:03:50Z</dcterms:modified>
</cp:coreProperties>
</file>