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92" name="Group 991">
            <a:extLst>
              <a:ext uri="{FF2B5EF4-FFF2-40B4-BE49-F238E27FC236}">
                <a16:creationId xmlns:a16="http://schemas.microsoft.com/office/drawing/2014/main" id="{DD80B298-EDF4-4455-8C64-E29B0FDC078D}"/>
              </a:ext>
            </a:extLst>
          </p:cNvPr>
          <p:cNvGrpSpPr/>
          <p:nvPr/>
        </p:nvGrpSpPr>
        <p:grpSpPr>
          <a:xfrm>
            <a:off x="3865668" y="2281647"/>
            <a:ext cx="2045000" cy="3366882"/>
            <a:chOff x="3354946" y="1343073"/>
            <a:chExt cx="3705674" cy="5298586"/>
          </a:xfrm>
        </p:grpSpPr>
        <p:sp>
          <p:nvSpPr>
            <p:cNvPr id="993" name="Trapezoid 992">
              <a:extLst>
                <a:ext uri="{FF2B5EF4-FFF2-40B4-BE49-F238E27FC236}">
                  <a16:creationId xmlns:a16="http://schemas.microsoft.com/office/drawing/2014/main" id="{3EF62787-868D-429A-8C0E-0311CA147D3A}"/>
                </a:ext>
              </a:extLst>
            </p:cNvPr>
            <p:cNvSpPr/>
            <p:nvPr/>
          </p:nvSpPr>
          <p:spPr>
            <a:xfrm rot="16200000">
              <a:off x="4944123" y="2490210"/>
              <a:ext cx="1220387" cy="3012607"/>
            </a:xfrm>
            <a:prstGeom prst="trapezoi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4" name="Trapezoid 993">
              <a:extLst>
                <a:ext uri="{FF2B5EF4-FFF2-40B4-BE49-F238E27FC236}">
                  <a16:creationId xmlns:a16="http://schemas.microsoft.com/office/drawing/2014/main" id="{1850B299-E427-4B7B-B033-059F4D88C5BE}"/>
                </a:ext>
              </a:extLst>
            </p:cNvPr>
            <p:cNvSpPr/>
            <p:nvPr/>
          </p:nvSpPr>
          <p:spPr>
            <a:xfrm rot="15120000">
              <a:off x="4762069" y="1410295"/>
              <a:ext cx="1220387" cy="3012607"/>
            </a:xfrm>
            <a:prstGeom prst="trapezoi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5" name="Trapezoid 994">
              <a:extLst>
                <a:ext uri="{FF2B5EF4-FFF2-40B4-BE49-F238E27FC236}">
                  <a16:creationId xmlns:a16="http://schemas.microsoft.com/office/drawing/2014/main" id="{376B6D1D-2B5F-43C7-B973-15DE4E2D0DB5}"/>
                </a:ext>
              </a:extLst>
            </p:cNvPr>
            <p:cNvSpPr/>
            <p:nvPr/>
          </p:nvSpPr>
          <p:spPr>
            <a:xfrm rot="14100000">
              <a:off x="4253825" y="446963"/>
              <a:ext cx="1220387" cy="3012607"/>
            </a:xfrm>
            <a:prstGeom prst="trapezoi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6" name="Trapezoid 995">
              <a:extLst>
                <a:ext uri="{FF2B5EF4-FFF2-40B4-BE49-F238E27FC236}">
                  <a16:creationId xmlns:a16="http://schemas.microsoft.com/office/drawing/2014/main" id="{1C07CF8F-04FF-43B5-9AF3-24983F0DC457}"/>
                </a:ext>
              </a:extLst>
            </p:cNvPr>
            <p:cNvSpPr/>
            <p:nvPr/>
          </p:nvSpPr>
          <p:spPr>
            <a:xfrm rot="6480000" flipV="1">
              <a:off x="4755321" y="3577670"/>
              <a:ext cx="1220387" cy="3012607"/>
            </a:xfrm>
            <a:prstGeom prst="trapezoi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7" name="Trapezoid 996">
              <a:extLst>
                <a:ext uri="{FF2B5EF4-FFF2-40B4-BE49-F238E27FC236}">
                  <a16:creationId xmlns:a16="http://schemas.microsoft.com/office/drawing/2014/main" id="{CF1D1854-6748-444E-863A-EAD067184835}"/>
                </a:ext>
              </a:extLst>
            </p:cNvPr>
            <p:cNvSpPr/>
            <p:nvPr/>
          </p:nvSpPr>
          <p:spPr>
            <a:xfrm rot="7500000" flipV="1">
              <a:off x="4251056" y="4525162"/>
              <a:ext cx="1220387" cy="3012607"/>
            </a:xfrm>
            <a:prstGeom prst="trapezoid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98" name="Group 997">
            <a:extLst>
              <a:ext uri="{FF2B5EF4-FFF2-40B4-BE49-F238E27FC236}">
                <a16:creationId xmlns:a16="http://schemas.microsoft.com/office/drawing/2014/main" id="{11E2E9D8-65F5-4D9B-8C6F-64FEA08E99C8}"/>
              </a:ext>
            </a:extLst>
          </p:cNvPr>
          <p:cNvGrpSpPr/>
          <p:nvPr/>
        </p:nvGrpSpPr>
        <p:grpSpPr>
          <a:xfrm>
            <a:off x="561246" y="2458408"/>
            <a:ext cx="4584240" cy="3672938"/>
            <a:chOff x="2606012" y="1916832"/>
            <a:chExt cx="4054220" cy="3248281"/>
          </a:xfrm>
        </p:grpSpPr>
        <p:sp>
          <p:nvSpPr>
            <p:cNvPr id="999" name="Oval 998">
              <a:extLst>
                <a:ext uri="{FF2B5EF4-FFF2-40B4-BE49-F238E27FC236}">
                  <a16:creationId xmlns:a16="http://schemas.microsoft.com/office/drawing/2014/main" id="{BC1F2CE4-259F-4627-B287-932C0793C36A}"/>
                </a:ext>
              </a:extLst>
            </p:cNvPr>
            <p:cNvSpPr/>
            <p:nvPr/>
          </p:nvSpPr>
          <p:spPr>
            <a:xfrm>
              <a:off x="2606012" y="4768688"/>
              <a:ext cx="4054220" cy="396425"/>
            </a:xfrm>
            <a:prstGeom prst="ellipse">
              <a:avLst/>
            </a:prstGeom>
            <a:solidFill>
              <a:schemeClr val="tx1">
                <a:lumMod val="75000"/>
                <a:lumOff val="25000"/>
                <a:alpha val="58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0" name="Rounded Rectangle 71">
              <a:extLst>
                <a:ext uri="{FF2B5EF4-FFF2-40B4-BE49-F238E27FC236}">
                  <a16:creationId xmlns:a16="http://schemas.microsoft.com/office/drawing/2014/main" id="{4CE411CB-DB30-4E4B-917F-DF873514DE30}"/>
                </a:ext>
              </a:extLst>
            </p:cNvPr>
            <p:cNvSpPr/>
            <p:nvPr/>
          </p:nvSpPr>
          <p:spPr>
            <a:xfrm flipH="1">
              <a:off x="4427984" y="3164836"/>
              <a:ext cx="288032" cy="1821840"/>
            </a:xfrm>
            <a:prstGeom prst="roundRect">
              <a:avLst>
                <a:gd name="adj" fmla="val 19438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1" name="Rounded Rectangle 41">
              <a:extLst>
                <a:ext uri="{FF2B5EF4-FFF2-40B4-BE49-F238E27FC236}">
                  <a16:creationId xmlns:a16="http://schemas.microsoft.com/office/drawing/2014/main" id="{362AB11C-822F-4106-9062-8DAE6D0A12E5}"/>
                </a:ext>
              </a:extLst>
            </p:cNvPr>
            <p:cNvSpPr/>
            <p:nvPr/>
          </p:nvSpPr>
          <p:spPr>
            <a:xfrm rot="19800000" flipH="1">
              <a:off x="5071938" y="3231606"/>
              <a:ext cx="288032" cy="1821840"/>
            </a:xfrm>
            <a:prstGeom prst="roundRect">
              <a:avLst>
                <a:gd name="adj" fmla="val 19438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2" name="Rounded Rectangle 2">
              <a:extLst>
                <a:ext uri="{FF2B5EF4-FFF2-40B4-BE49-F238E27FC236}">
                  <a16:creationId xmlns:a16="http://schemas.microsoft.com/office/drawing/2014/main" id="{97DCA197-4EF7-497B-B823-2232010258B0}"/>
                </a:ext>
              </a:extLst>
            </p:cNvPr>
            <p:cNvSpPr/>
            <p:nvPr/>
          </p:nvSpPr>
          <p:spPr>
            <a:xfrm rot="1800000">
              <a:off x="3784030" y="3230898"/>
              <a:ext cx="288032" cy="1821840"/>
            </a:xfrm>
            <a:prstGeom prst="roundRect">
              <a:avLst>
                <a:gd name="adj" fmla="val 19438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3" name="Oval 1002">
              <a:extLst>
                <a:ext uri="{FF2B5EF4-FFF2-40B4-BE49-F238E27FC236}">
                  <a16:creationId xmlns:a16="http://schemas.microsoft.com/office/drawing/2014/main" id="{61CBCE38-975C-4712-B3EC-DBC39F7D7BE5}"/>
                </a:ext>
              </a:extLst>
            </p:cNvPr>
            <p:cNvSpPr/>
            <p:nvPr/>
          </p:nvSpPr>
          <p:spPr>
            <a:xfrm>
              <a:off x="3225620" y="1916832"/>
              <a:ext cx="2664296" cy="2664296"/>
            </a:xfrm>
            <a:prstGeom prst="ellipse">
              <a:avLst/>
            </a:prstGeom>
            <a:solidFill>
              <a:schemeClr val="bg1"/>
            </a:solidFill>
            <a:ln w="139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4" name="Oval 1003">
              <a:extLst>
                <a:ext uri="{FF2B5EF4-FFF2-40B4-BE49-F238E27FC236}">
                  <a16:creationId xmlns:a16="http://schemas.microsoft.com/office/drawing/2014/main" id="{6EB0DD55-18C9-4ABF-AE39-E53149E3CE64}"/>
                </a:ext>
              </a:extLst>
            </p:cNvPr>
            <p:cNvSpPr/>
            <p:nvPr/>
          </p:nvSpPr>
          <p:spPr>
            <a:xfrm>
              <a:off x="3522120" y="2213332"/>
              <a:ext cx="2071296" cy="2071296"/>
            </a:xfrm>
            <a:prstGeom prst="ellipse">
              <a:avLst/>
            </a:prstGeom>
            <a:solidFill>
              <a:schemeClr val="bg1"/>
            </a:solidFill>
            <a:ln w="1397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5" name="Oval 1004">
              <a:extLst>
                <a:ext uri="{FF2B5EF4-FFF2-40B4-BE49-F238E27FC236}">
                  <a16:creationId xmlns:a16="http://schemas.microsoft.com/office/drawing/2014/main" id="{15C5B609-4EB1-4207-BABF-E4302A9DF6A9}"/>
                </a:ext>
              </a:extLst>
            </p:cNvPr>
            <p:cNvSpPr/>
            <p:nvPr/>
          </p:nvSpPr>
          <p:spPr>
            <a:xfrm>
              <a:off x="3802446" y="2493658"/>
              <a:ext cx="1510645" cy="1510645"/>
            </a:xfrm>
            <a:prstGeom prst="ellipse">
              <a:avLst/>
            </a:prstGeom>
            <a:solidFill>
              <a:schemeClr val="bg1"/>
            </a:solidFill>
            <a:ln w="139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6" name="Oval 1005">
              <a:extLst>
                <a:ext uri="{FF2B5EF4-FFF2-40B4-BE49-F238E27FC236}">
                  <a16:creationId xmlns:a16="http://schemas.microsoft.com/office/drawing/2014/main" id="{F4B260C0-C74A-4726-A1C9-49AE101AA49A}"/>
                </a:ext>
              </a:extLst>
            </p:cNvPr>
            <p:cNvSpPr/>
            <p:nvPr/>
          </p:nvSpPr>
          <p:spPr>
            <a:xfrm>
              <a:off x="4078801" y="2770013"/>
              <a:ext cx="957934" cy="957934"/>
            </a:xfrm>
            <a:prstGeom prst="ellipse">
              <a:avLst/>
            </a:prstGeom>
            <a:solidFill>
              <a:schemeClr val="bg1"/>
            </a:solidFill>
            <a:ln w="139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07" name="Oval 1006">
              <a:extLst>
                <a:ext uri="{FF2B5EF4-FFF2-40B4-BE49-F238E27FC236}">
                  <a16:creationId xmlns:a16="http://schemas.microsoft.com/office/drawing/2014/main" id="{461B54C9-B6A0-4847-912F-D9A0D3BF52E3}"/>
                </a:ext>
              </a:extLst>
            </p:cNvPr>
            <p:cNvSpPr/>
            <p:nvPr/>
          </p:nvSpPr>
          <p:spPr>
            <a:xfrm>
              <a:off x="4277260" y="2968472"/>
              <a:ext cx="561016" cy="561016"/>
            </a:xfrm>
            <a:prstGeom prst="ellipse">
              <a:avLst/>
            </a:prstGeom>
            <a:solidFill>
              <a:schemeClr val="accent5"/>
            </a:solidFill>
            <a:ln w="139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008" name="Group 1007">
            <a:extLst>
              <a:ext uri="{FF2B5EF4-FFF2-40B4-BE49-F238E27FC236}">
                <a16:creationId xmlns:a16="http://schemas.microsoft.com/office/drawing/2014/main" id="{229AC25D-1508-40B4-8E26-208DCBC329E4}"/>
              </a:ext>
            </a:extLst>
          </p:cNvPr>
          <p:cNvGrpSpPr/>
          <p:nvPr/>
        </p:nvGrpSpPr>
        <p:grpSpPr>
          <a:xfrm rot="1038525" flipH="1">
            <a:off x="448691" y="2218347"/>
            <a:ext cx="2610016" cy="1238631"/>
            <a:chOff x="1719925" y="2675941"/>
            <a:chExt cx="2010435" cy="954090"/>
          </a:xfrm>
        </p:grpSpPr>
        <p:sp>
          <p:nvSpPr>
            <p:cNvPr id="1009" name="Parallelogram 1008">
              <a:extLst>
                <a:ext uri="{FF2B5EF4-FFF2-40B4-BE49-F238E27FC236}">
                  <a16:creationId xmlns:a16="http://schemas.microsoft.com/office/drawing/2014/main" id="{A876B5E6-3C17-433C-A931-8E58805DA3CC}"/>
                </a:ext>
              </a:extLst>
            </p:cNvPr>
            <p:cNvSpPr/>
            <p:nvPr/>
          </p:nvSpPr>
          <p:spPr>
            <a:xfrm rot="8894940">
              <a:off x="2608993" y="2707412"/>
              <a:ext cx="1054848" cy="208549"/>
            </a:xfrm>
            <a:prstGeom prst="parallelogram">
              <a:avLst>
                <a:gd name="adj" fmla="val 1922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010" name="Rectangle 34">
              <a:extLst>
                <a:ext uri="{FF2B5EF4-FFF2-40B4-BE49-F238E27FC236}">
                  <a16:creationId xmlns:a16="http://schemas.microsoft.com/office/drawing/2014/main" id="{443742FD-9F8B-48B0-B6AE-B7174F2EA6A9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1011" name="Group 1010">
              <a:extLst>
                <a:ext uri="{FF2B5EF4-FFF2-40B4-BE49-F238E27FC236}">
                  <a16:creationId xmlns:a16="http://schemas.microsoft.com/office/drawing/2014/main" id="{38B99A9D-6269-40D2-9EB4-49813021FCC9}"/>
                </a:ext>
              </a:extLst>
            </p:cNvPr>
            <p:cNvGrpSpPr/>
            <p:nvPr/>
          </p:nvGrpSpPr>
          <p:grpSpPr>
            <a:xfrm rot="19800000">
              <a:off x="1953619" y="2675941"/>
              <a:ext cx="1776741" cy="850143"/>
              <a:chOff x="1475656" y="3331348"/>
              <a:chExt cx="2725289" cy="1304008"/>
            </a:xfrm>
          </p:grpSpPr>
          <p:sp>
            <p:nvSpPr>
              <p:cNvPr id="1012" name="Parallelogram 1011">
                <a:extLst>
                  <a:ext uri="{FF2B5EF4-FFF2-40B4-BE49-F238E27FC236}">
                    <a16:creationId xmlns:a16="http://schemas.microsoft.com/office/drawing/2014/main" id="{A88C95CF-7821-4C4C-BBF3-5F697AFAFEAE}"/>
                  </a:ext>
                </a:extLst>
              </p:cNvPr>
              <p:cNvSpPr/>
              <p:nvPr/>
            </p:nvSpPr>
            <p:spPr>
              <a:xfrm rot="10680000" flipH="1">
                <a:off x="2793781" y="4038221"/>
                <a:ext cx="1201834" cy="597135"/>
              </a:xfrm>
              <a:prstGeom prst="parallelogram">
                <a:avLst>
                  <a:gd name="adj" fmla="val 62269"/>
                </a:avLst>
              </a:prstGeom>
              <a:gradFill>
                <a:gsLst>
                  <a:gs pos="0">
                    <a:schemeClr val="accent1">
                      <a:lumMod val="60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lin ang="162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1013" name="Parallelogram 1012">
                <a:extLst>
                  <a:ext uri="{FF2B5EF4-FFF2-40B4-BE49-F238E27FC236}">
                    <a16:creationId xmlns:a16="http://schemas.microsoft.com/office/drawing/2014/main" id="{0A898A47-DFD3-4108-B19D-EBF461544185}"/>
                  </a:ext>
                </a:extLst>
              </p:cNvPr>
              <p:cNvSpPr/>
              <p:nvPr/>
            </p:nvSpPr>
            <p:spPr>
              <a:xfrm rot="10920000">
                <a:off x="2793780" y="3331348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1014" name="Group 1013">
                <a:extLst>
                  <a:ext uri="{FF2B5EF4-FFF2-40B4-BE49-F238E27FC236}">
                    <a16:creationId xmlns:a16="http://schemas.microsoft.com/office/drawing/2014/main" id="{22495AB0-5552-4A4E-A569-798CD8F451B2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2152334" cy="246090"/>
                <a:chOff x="1688158" y="3440846"/>
                <a:chExt cx="1659706" cy="379529"/>
              </a:xfrm>
            </p:grpSpPr>
            <p:sp>
              <p:nvSpPr>
                <p:cNvPr id="1016" name="Trapezoid 33">
                  <a:extLst>
                    <a:ext uri="{FF2B5EF4-FFF2-40B4-BE49-F238E27FC236}">
                      <a16:creationId xmlns:a16="http://schemas.microsoft.com/office/drawing/2014/main" id="{AE0BD5A8-FF03-4CAF-9C49-61A7932B1DEE}"/>
                    </a:ext>
                  </a:extLst>
                </p:cNvPr>
                <p:cNvSpPr/>
                <p:nvPr/>
              </p:nvSpPr>
              <p:spPr>
                <a:xfrm rot="5400000" flipH="1">
                  <a:off x="2653493" y="3090551"/>
                  <a:ext cx="308621" cy="1080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017" name="Chord 1016">
                  <a:extLst>
                    <a:ext uri="{FF2B5EF4-FFF2-40B4-BE49-F238E27FC236}">
                      <a16:creationId xmlns:a16="http://schemas.microsoft.com/office/drawing/2014/main" id="{94916CF6-965C-4C5A-8067-5959B5E56C80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018" name="Trapezoid 37">
                  <a:extLst>
                    <a:ext uri="{FF2B5EF4-FFF2-40B4-BE49-F238E27FC236}">
                      <a16:creationId xmlns:a16="http://schemas.microsoft.com/office/drawing/2014/main" id="{EE5DBFBD-2004-4722-AEA0-31310B11E334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15" name="Parallelogram 1014">
                <a:extLst>
                  <a:ext uri="{FF2B5EF4-FFF2-40B4-BE49-F238E27FC236}">
                    <a16:creationId xmlns:a16="http://schemas.microsoft.com/office/drawing/2014/main" id="{5492B439-4C5F-4DDF-85ED-0D888D6AC999}"/>
                  </a:ext>
                </a:extLst>
              </p:cNvPr>
              <p:cNvSpPr/>
              <p:nvPr/>
            </p:nvSpPr>
            <p:spPr>
              <a:xfrm rot="10800000" flipH="1">
                <a:off x="2788579" y="3979133"/>
                <a:ext cx="1412366" cy="268133"/>
              </a:xfrm>
              <a:prstGeom prst="parallelogram">
                <a:avLst>
                  <a:gd name="adj" fmla="val 205867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</p:grpSp>
      </p:grpSp>
      <p:sp>
        <p:nvSpPr>
          <p:cNvPr id="1019" name="Parallelogram 15">
            <a:extLst>
              <a:ext uri="{FF2B5EF4-FFF2-40B4-BE49-F238E27FC236}">
                <a16:creationId xmlns:a16="http://schemas.microsoft.com/office/drawing/2014/main" id="{087F2E2F-1367-4A9B-8AA2-AB3781D58596}"/>
              </a:ext>
            </a:extLst>
          </p:cNvPr>
          <p:cNvSpPr/>
          <p:nvPr/>
        </p:nvSpPr>
        <p:spPr>
          <a:xfrm flipH="1">
            <a:off x="5328650" y="3789309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020" name="Rectangle 30">
            <a:extLst>
              <a:ext uri="{FF2B5EF4-FFF2-40B4-BE49-F238E27FC236}">
                <a16:creationId xmlns:a16="http://schemas.microsoft.com/office/drawing/2014/main" id="{8DA364F9-A605-4210-8CBD-D10B0AFAC7F6}"/>
              </a:ext>
            </a:extLst>
          </p:cNvPr>
          <p:cNvSpPr/>
          <p:nvPr/>
        </p:nvSpPr>
        <p:spPr>
          <a:xfrm>
            <a:off x="5272955" y="4630609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021" name="Rounded Rectangle 10">
            <a:extLst>
              <a:ext uri="{FF2B5EF4-FFF2-40B4-BE49-F238E27FC236}">
                <a16:creationId xmlns:a16="http://schemas.microsoft.com/office/drawing/2014/main" id="{5FC3E1CF-7566-46BB-84F4-E1D3460864C8}"/>
              </a:ext>
            </a:extLst>
          </p:cNvPr>
          <p:cNvSpPr/>
          <p:nvPr/>
        </p:nvSpPr>
        <p:spPr>
          <a:xfrm>
            <a:off x="4983306" y="5395289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022" name="Rounded Rectangle 6">
            <a:extLst>
              <a:ext uri="{FF2B5EF4-FFF2-40B4-BE49-F238E27FC236}">
                <a16:creationId xmlns:a16="http://schemas.microsoft.com/office/drawing/2014/main" id="{176E902B-7532-4D34-8E3F-E3ADE5E5705A}"/>
              </a:ext>
            </a:extLst>
          </p:cNvPr>
          <p:cNvSpPr/>
          <p:nvPr/>
        </p:nvSpPr>
        <p:spPr>
          <a:xfrm>
            <a:off x="4937714" y="221462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023" name="Rectangle 16">
            <a:extLst>
              <a:ext uri="{FF2B5EF4-FFF2-40B4-BE49-F238E27FC236}">
                <a16:creationId xmlns:a16="http://schemas.microsoft.com/office/drawing/2014/main" id="{28090343-13CA-4696-A174-4134FC8A2049}"/>
              </a:ext>
            </a:extLst>
          </p:cNvPr>
          <p:cNvSpPr/>
          <p:nvPr/>
        </p:nvSpPr>
        <p:spPr>
          <a:xfrm rot="2700000">
            <a:off x="5298600" y="289330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1024" name="Group 1023">
            <a:extLst>
              <a:ext uri="{FF2B5EF4-FFF2-40B4-BE49-F238E27FC236}">
                <a16:creationId xmlns:a16="http://schemas.microsoft.com/office/drawing/2014/main" id="{97AC5020-C5FB-43F0-B546-B2A776E41EF2}"/>
              </a:ext>
            </a:extLst>
          </p:cNvPr>
          <p:cNvGrpSpPr/>
          <p:nvPr/>
        </p:nvGrpSpPr>
        <p:grpSpPr>
          <a:xfrm>
            <a:off x="6433400" y="2660870"/>
            <a:ext cx="4753746" cy="722564"/>
            <a:chOff x="4969796" y="1546333"/>
            <a:chExt cx="1984628" cy="806989"/>
          </a:xfrm>
        </p:grpSpPr>
        <p:sp>
          <p:nvSpPr>
            <p:cNvPr id="1025" name="TextBox 1024">
              <a:extLst>
                <a:ext uri="{FF2B5EF4-FFF2-40B4-BE49-F238E27FC236}">
                  <a16:creationId xmlns:a16="http://schemas.microsoft.com/office/drawing/2014/main" id="{BD516140-BE0F-497B-A553-332828AAE0A8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026" name="TextBox 1025">
              <a:extLst>
                <a:ext uri="{FF2B5EF4-FFF2-40B4-BE49-F238E27FC236}">
                  <a16:creationId xmlns:a16="http://schemas.microsoft.com/office/drawing/2014/main" id="{AC339627-EE3C-447A-B0D7-101308EDBB09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27" name="Group 1026">
            <a:extLst>
              <a:ext uri="{FF2B5EF4-FFF2-40B4-BE49-F238E27FC236}">
                <a16:creationId xmlns:a16="http://schemas.microsoft.com/office/drawing/2014/main" id="{416767B2-94CB-4E45-9053-BBFAC6F1CDAF}"/>
              </a:ext>
            </a:extLst>
          </p:cNvPr>
          <p:cNvGrpSpPr/>
          <p:nvPr/>
        </p:nvGrpSpPr>
        <p:grpSpPr>
          <a:xfrm>
            <a:off x="6783731" y="3610082"/>
            <a:ext cx="4753746" cy="722564"/>
            <a:chOff x="4969796" y="1546333"/>
            <a:chExt cx="1984628" cy="806989"/>
          </a:xfrm>
        </p:grpSpPr>
        <p:sp>
          <p:nvSpPr>
            <p:cNvPr id="1028" name="TextBox 1027">
              <a:extLst>
                <a:ext uri="{FF2B5EF4-FFF2-40B4-BE49-F238E27FC236}">
                  <a16:creationId xmlns:a16="http://schemas.microsoft.com/office/drawing/2014/main" id="{CFB88F60-A244-49D7-9ECF-E6FA0B428790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029" name="TextBox 1028">
              <a:extLst>
                <a:ext uri="{FF2B5EF4-FFF2-40B4-BE49-F238E27FC236}">
                  <a16:creationId xmlns:a16="http://schemas.microsoft.com/office/drawing/2014/main" id="{2FBDC567-B363-4937-8B55-4EBD9E817300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0" name="Group 1029">
            <a:extLst>
              <a:ext uri="{FF2B5EF4-FFF2-40B4-BE49-F238E27FC236}">
                <a16:creationId xmlns:a16="http://schemas.microsoft.com/office/drawing/2014/main" id="{8D2C4C8E-A0C1-492A-B349-7C682BE76398}"/>
              </a:ext>
            </a:extLst>
          </p:cNvPr>
          <p:cNvGrpSpPr/>
          <p:nvPr/>
        </p:nvGrpSpPr>
        <p:grpSpPr>
          <a:xfrm>
            <a:off x="5717899" y="1711658"/>
            <a:ext cx="5118917" cy="722564"/>
            <a:chOff x="4969796" y="1546333"/>
            <a:chExt cx="2137082" cy="806989"/>
          </a:xfrm>
        </p:grpSpPr>
        <p:sp>
          <p:nvSpPr>
            <p:cNvPr id="1031" name="TextBox 1030">
              <a:extLst>
                <a:ext uri="{FF2B5EF4-FFF2-40B4-BE49-F238E27FC236}">
                  <a16:creationId xmlns:a16="http://schemas.microsoft.com/office/drawing/2014/main" id="{B0A65D69-960D-48BE-85CF-74D44AD7CE56}"/>
                </a:ext>
              </a:extLst>
            </p:cNvPr>
            <p:cNvSpPr txBox="1"/>
            <p:nvPr/>
          </p:nvSpPr>
          <p:spPr>
            <a:xfrm>
              <a:off x="4969796" y="1546333"/>
              <a:ext cx="2137082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032" name="TextBox 1031">
              <a:extLst>
                <a:ext uri="{FF2B5EF4-FFF2-40B4-BE49-F238E27FC236}">
                  <a16:creationId xmlns:a16="http://schemas.microsoft.com/office/drawing/2014/main" id="{DAF9D7BA-D983-464A-96E2-A56BACEAB94A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8FA69DF5-66F5-4E36-B399-5CB60F6F613C}"/>
              </a:ext>
            </a:extLst>
          </p:cNvPr>
          <p:cNvGrpSpPr/>
          <p:nvPr/>
        </p:nvGrpSpPr>
        <p:grpSpPr>
          <a:xfrm>
            <a:off x="5754347" y="5508507"/>
            <a:ext cx="4753746" cy="722564"/>
            <a:chOff x="4969796" y="1546333"/>
            <a:chExt cx="1984628" cy="806989"/>
          </a:xfrm>
        </p:grpSpPr>
        <p:sp>
          <p:nvSpPr>
            <p:cNvPr id="1034" name="TextBox 1033">
              <a:extLst>
                <a:ext uri="{FF2B5EF4-FFF2-40B4-BE49-F238E27FC236}">
                  <a16:creationId xmlns:a16="http://schemas.microsoft.com/office/drawing/2014/main" id="{9AF1F7D5-CD75-4D3C-8AA3-418D079B040C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1035" name="TextBox 1034">
              <a:extLst>
                <a:ext uri="{FF2B5EF4-FFF2-40B4-BE49-F238E27FC236}">
                  <a16:creationId xmlns:a16="http://schemas.microsoft.com/office/drawing/2014/main" id="{BFEA6264-3B9C-4596-8889-84705C234132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6" name="Group 1035">
            <a:extLst>
              <a:ext uri="{FF2B5EF4-FFF2-40B4-BE49-F238E27FC236}">
                <a16:creationId xmlns:a16="http://schemas.microsoft.com/office/drawing/2014/main" id="{17B5CBD4-84DB-4746-ADEA-29488492E927}"/>
              </a:ext>
            </a:extLst>
          </p:cNvPr>
          <p:cNvGrpSpPr/>
          <p:nvPr/>
        </p:nvGrpSpPr>
        <p:grpSpPr>
          <a:xfrm>
            <a:off x="6269039" y="4559294"/>
            <a:ext cx="4753746" cy="722564"/>
            <a:chOff x="4969796" y="1546333"/>
            <a:chExt cx="1984628" cy="806989"/>
          </a:xfrm>
        </p:grpSpPr>
        <p:sp>
          <p:nvSpPr>
            <p:cNvPr id="1037" name="TextBox 1036">
              <a:extLst>
                <a:ext uri="{FF2B5EF4-FFF2-40B4-BE49-F238E27FC236}">
                  <a16:creationId xmlns:a16="http://schemas.microsoft.com/office/drawing/2014/main" id="{6437A410-38AE-477C-B31F-5EA0D0673C4E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038" name="TextBox 1037">
              <a:extLst>
                <a:ext uri="{FF2B5EF4-FFF2-40B4-BE49-F238E27FC236}">
                  <a16:creationId xmlns:a16="http://schemas.microsoft.com/office/drawing/2014/main" id="{976E1A5C-AB12-4079-873F-568F1A5766C8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11225</TotalTime>
  <Words>160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36</cp:revision>
  <dcterms:created xsi:type="dcterms:W3CDTF">2018-02-18T19:39:47Z</dcterms:created>
  <dcterms:modified xsi:type="dcterms:W3CDTF">2021-04-15T03:00:59Z</dcterms:modified>
</cp:coreProperties>
</file>