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72" name="Freeform: Shape 571">
            <a:extLst>
              <a:ext uri="{FF2B5EF4-FFF2-40B4-BE49-F238E27FC236}">
                <a16:creationId xmlns:a16="http://schemas.microsoft.com/office/drawing/2014/main" id="{91D8FE06-045C-44F7-B53F-E9D25AD3C8AF}"/>
              </a:ext>
            </a:extLst>
          </p:cNvPr>
          <p:cNvSpPr/>
          <p:nvPr/>
        </p:nvSpPr>
        <p:spPr>
          <a:xfrm>
            <a:off x="0" y="2496873"/>
            <a:ext cx="4296371" cy="566928"/>
          </a:xfrm>
          <a:custGeom>
            <a:avLst/>
            <a:gdLst>
              <a:gd name="connsiteX0" fmla="*/ 0 w 4296371"/>
              <a:gd name="connsiteY0" fmla="*/ 0 h 566928"/>
              <a:gd name="connsiteX1" fmla="*/ 4037909 w 4296371"/>
              <a:gd name="connsiteY1" fmla="*/ 0 h 566928"/>
              <a:gd name="connsiteX2" fmla="*/ 4296371 w 4296371"/>
              <a:gd name="connsiteY2" fmla="*/ 566928 h 566928"/>
              <a:gd name="connsiteX3" fmla="*/ 0 w 4296371"/>
              <a:gd name="connsiteY3" fmla="*/ 566928 h 566928"/>
              <a:gd name="connsiteX4" fmla="*/ 0 w 4296371"/>
              <a:gd name="connsiteY4" fmla="*/ 0 h 566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6371" h="566928">
                <a:moveTo>
                  <a:pt x="0" y="0"/>
                </a:moveTo>
                <a:lnTo>
                  <a:pt x="4037909" y="0"/>
                </a:lnTo>
                <a:lnTo>
                  <a:pt x="4296371" y="566928"/>
                </a:lnTo>
                <a:lnTo>
                  <a:pt x="0" y="5669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73" name="Freeform: Shape 572">
            <a:extLst>
              <a:ext uri="{FF2B5EF4-FFF2-40B4-BE49-F238E27FC236}">
                <a16:creationId xmlns:a16="http://schemas.microsoft.com/office/drawing/2014/main" id="{465D4A8F-8180-4FF0-B778-A84D7BDC3F22}"/>
              </a:ext>
            </a:extLst>
          </p:cNvPr>
          <p:cNvSpPr/>
          <p:nvPr/>
        </p:nvSpPr>
        <p:spPr>
          <a:xfrm>
            <a:off x="0" y="3173813"/>
            <a:ext cx="4682397" cy="566928"/>
          </a:xfrm>
          <a:custGeom>
            <a:avLst/>
            <a:gdLst>
              <a:gd name="connsiteX0" fmla="*/ 0 w 4682397"/>
              <a:gd name="connsiteY0" fmla="*/ 0 h 566928"/>
              <a:gd name="connsiteX1" fmla="*/ 4423935 w 4682397"/>
              <a:gd name="connsiteY1" fmla="*/ 0 h 566928"/>
              <a:gd name="connsiteX2" fmla="*/ 4682397 w 4682397"/>
              <a:gd name="connsiteY2" fmla="*/ 566928 h 566928"/>
              <a:gd name="connsiteX3" fmla="*/ 0 w 4682397"/>
              <a:gd name="connsiteY3" fmla="*/ 566928 h 566928"/>
              <a:gd name="connsiteX4" fmla="*/ 0 w 4682397"/>
              <a:gd name="connsiteY4" fmla="*/ 0 h 566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82397" h="566928">
                <a:moveTo>
                  <a:pt x="0" y="0"/>
                </a:moveTo>
                <a:lnTo>
                  <a:pt x="4423935" y="0"/>
                </a:lnTo>
                <a:lnTo>
                  <a:pt x="4682397" y="566928"/>
                </a:lnTo>
                <a:lnTo>
                  <a:pt x="0" y="5669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74" name="Freeform: Shape 573">
            <a:extLst>
              <a:ext uri="{FF2B5EF4-FFF2-40B4-BE49-F238E27FC236}">
                <a16:creationId xmlns:a16="http://schemas.microsoft.com/office/drawing/2014/main" id="{F42BEB3C-44C5-4585-AE2E-E039C13B14E6}"/>
              </a:ext>
            </a:extLst>
          </p:cNvPr>
          <p:cNvSpPr/>
          <p:nvPr/>
        </p:nvSpPr>
        <p:spPr>
          <a:xfrm>
            <a:off x="0" y="3827140"/>
            <a:ext cx="4912700" cy="566928"/>
          </a:xfrm>
          <a:custGeom>
            <a:avLst/>
            <a:gdLst>
              <a:gd name="connsiteX0" fmla="*/ 0 w 4912700"/>
              <a:gd name="connsiteY0" fmla="*/ 0 h 566928"/>
              <a:gd name="connsiteX1" fmla="*/ 4654238 w 4912700"/>
              <a:gd name="connsiteY1" fmla="*/ 0 h 566928"/>
              <a:gd name="connsiteX2" fmla="*/ 4912700 w 4912700"/>
              <a:gd name="connsiteY2" fmla="*/ 566928 h 566928"/>
              <a:gd name="connsiteX3" fmla="*/ 0 w 4912700"/>
              <a:gd name="connsiteY3" fmla="*/ 566928 h 566928"/>
              <a:gd name="connsiteX4" fmla="*/ 0 w 4912700"/>
              <a:gd name="connsiteY4" fmla="*/ 0 h 566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12700" h="566928">
                <a:moveTo>
                  <a:pt x="0" y="0"/>
                </a:moveTo>
                <a:lnTo>
                  <a:pt x="4654238" y="0"/>
                </a:lnTo>
                <a:lnTo>
                  <a:pt x="4912700" y="566928"/>
                </a:lnTo>
                <a:lnTo>
                  <a:pt x="0" y="5669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75" name="Freeform: Shape 574">
            <a:extLst>
              <a:ext uri="{FF2B5EF4-FFF2-40B4-BE49-F238E27FC236}">
                <a16:creationId xmlns:a16="http://schemas.microsoft.com/office/drawing/2014/main" id="{B667E283-9D80-4BCE-B473-45054C05ABED}"/>
              </a:ext>
            </a:extLst>
          </p:cNvPr>
          <p:cNvSpPr/>
          <p:nvPr/>
        </p:nvSpPr>
        <p:spPr>
          <a:xfrm>
            <a:off x="0" y="4480467"/>
            <a:ext cx="5143003" cy="566928"/>
          </a:xfrm>
          <a:custGeom>
            <a:avLst/>
            <a:gdLst>
              <a:gd name="connsiteX0" fmla="*/ 0 w 5143003"/>
              <a:gd name="connsiteY0" fmla="*/ 0 h 566928"/>
              <a:gd name="connsiteX1" fmla="*/ 4884541 w 5143003"/>
              <a:gd name="connsiteY1" fmla="*/ 0 h 566928"/>
              <a:gd name="connsiteX2" fmla="*/ 5143003 w 5143003"/>
              <a:gd name="connsiteY2" fmla="*/ 566928 h 566928"/>
              <a:gd name="connsiteX3" fmla="*/ 0 w 5143003"/>
              <a:gd name="connsiteY3" fmla="*/ 566928 h 566928"/>
              <a:gd name="connsiteX4" fmla="*/ 0 w 5143003"/>
              <a:gd name="connsiteY4" fmla="*/ 0 h 566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3003" h="566928">
                <a:moveTo>
                  <a:pt x="0" y="0"/>
                </a:moveTo>
                <a:lnTo>
                  <a:pt x="4884541" y="0"/>
                </a:lnTo>
                <a:lnTo>
                  <a:pt x="5143003" y="566928"/>
                </a:lnTo>
                <a:lnTo>
                  <a:pt x="0" y="5669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76" name="Freeform: Shape 575">
            <a:extLst>
              <a:ext uri="{FF2B5EF4-FFF2-40B4-BE49-F238E27FC236}">
                <a16:creationId xmlns:a16="http://schemas.microsoft.com/office/drawing/2014/main" id="{4DE33513-1D45-4789-9DBC-EED2C95550F1}"/>
              </a:ext>
            </a:extLst>
          </p:cNvPr>
          <p:cNvSpPr/>
          <p:nvPr/>
        </p:nvSpPr>
        <p:spPr>
          <a:xfrm>
            <a:off x="0" y="5133794"/>
            <a:ext cx="5373306" cy="566928"/>
          </a:xfrm>
          <a:custGeom>
            <a:avLst/>
            <a:gdLst>
              <a:gd name="connsiteX0" fmla="*/ 0 w 5373306"/>
              <a:gd name="connsiteY0" fmla="*/ 0 h 566928"/>
              <a:gd name="connsiteX1" fmla="*/ 5114844 w 5373306"/>
              <a:gd name="connsiteY1" fmla="*/ 0 h 566928"/>
              <a:gd name="connsiteX2" fmla="*/ 5373306 w 5373306"/>
              <a:gd name="connsiteY2" fmla="*/ 566928 h 566928"/>
              <a:gd name="connsiteX3" fmla="*/ 0 w 5373306"/>
              <a:gd name="connsiteY3" fmla="*/ 566928 h 566928"/>
              <a:gd name="connsiteX4" fmla="*/ 0 w 5373306"/>
              <a:gd name="connsiteY4" fmla="*/ 0 h 566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73306" h="566928">
                <a:moveTo>
                  <a:pt x="0" y="0"/>
                </a:moveTo>
                <a:lnTo>
                  <a:pt x="5114844" y="0"/>
                </a:lnTo>
                <a:lnTo>
                  <a:pt x="5373306" y="566928"/>
                </a:lnTo>
                <a:lnTo>
                  <a:pt x="0" y="5669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577" name="Group 576">
            <a:extLst>
              <a:ext uri="{FF2B5EF4-FFF2-40B4-BE49-F238E27FC236}">
                <a16:creationId xmlns:a16="http://schemas.microsoft.com/office/drawing/2014/main" id="{AA58115E-9C67-46DE-BD16-03C800272B9B}"/>
              </a:ext>
            </a:extLst>
          </p:cNvPr>
          <p:cNvGrpSpPr/>
          <p:nvPr/>
        </p:nvGrpSpPr>
        <p:grpSpPr>
          <a:xfrm>
            <a:off x="3998040" y="2124957"/>
            <a:ext cx="4265456" cy="3418882"/>
            <a:chOff x="4262717" y="1896301"/>
            <a:chExt cx="3718195" cy="3951091"/>
          </a:xfrm>
        </p:grpSpPr>
        <p:sp>
          <p:nvSpPr>
            <p:cNvPr id="578" name="Freeform: Shape 577">
              <a:extLst>
                <a:ext uri="{FF2B5EF4-FFF2-40B4-BE49-F238E27FC236}">
                  <a16:creationId xmlns:a16="http://schemas.microsoft.com/office/drawing/2014/main" id="{E3D0B1F6-E680-411E-AF4C-D955A668CC98}"/>
                </a:ext>
              </a:extLst>
            </p:cNvPr>
            <p:cNvSpPr/>
            <p:nvPr/>
          </p:nvSpPr>
          <p:spPr>
            <a:xfrm flipV="1">
              <a:off x="5182076" y="5254042"/>
              <a:ext cx="1845929" cy="593350"/>
            </a:xfrm>
            <a:custGeom>
              <a:avLst/>
              <a:gdLst>
                <a:gd name="connsiteX0" fmla="*/ 4302441 w 4302441"/>
                <a:gd name="connsiteY0" fmla="*/ 0 h 949716"/>
                <a:gd name="connsiteX1" fmla="*/ 4066910 w 4302441"/>
                <a:gd name="connsiteY1" fmla="*/ 578316 h 949716"/>
                <a:gd name="connsiteX2" fmla="*/ 4050017 w 4302441"/>
                <a:gd name="connsiteY2" fmla="*/ 588271 h 949716"/>
                <a:gd name="connsiteX3" fmla="*/ 2151214 w 4302441"/>
                <a:gd name="connsiteY3" fmla="*/ 949716 h 949716"/>
                <a:gd name="connsiteX4" fmla="*/ 252411 w 4302441"/>
                <a:gd name="connsiteY4" fmla="*/ 588271 h 949716"/>
                <a:gd name="connsiteX5" fmla="*/ 235534 w 4302441"/>
                <a:gd name="connsiteY5" fmla="*/ 578325 h 949716"/>
                <a:gd name="connsiteX6" fmla="*/ 0 w 4302441"/>
                <a:gd name="connsiteY6" fmla="*/ 0 h 949716"/>
                <a:gd name="connsiteX7" fmla="*/ 129261 w 4302441"/>
                <a:gd name="connsiteY7" fmla="*/ 49898 h 949716"/>
                <a:gd name="connsiteX8" fmla="*/ 2151220 w 4302441"/>
                <a:gd name="connsiteY8" fmla="*/ 275155 h 949716"/>
                <a:gd name="connsiteX9" fmla="*/ 4173180 w 4302441"/>
                <a:gd name="connsiteY9" fmla="*/ 49898 h 949716"/>
                <a:gd name="connsiteX0" fmla="*/ 4173180 w 4173180"/>
                <a:gd name="connsiteY0" fmla="*/ 0 h 949716"/>
                <a:gd name="connsiteX1" fmla="*/ 3937649 w 4173180"/>
                <a:gd name="connsiteY1" fmla="*/ 578316 h 949716"/>
                <a:gd name="connsiteX2" fmla="*/ 3920756 w 4173180"/>
                <a:gd name="connsiteY2" fmla="*/ 588271 h 949716"/>
                <a:gd name="connsiteX3" fmla="*/ 2021953 w 4173180"/>
                <a:gd name="connsiteY3" fmla="*/ 949716 h 949716"/>
                <a:gd name="connsiteX4" fmla="*/ 123150 w 4173180"/>
                <a:gd name="connsiteY4" fmla="*/ 588271 h 949716"/>
                <a:gd name="connsiteX5" fmla="*/ 106273 w 4173180"/>
                <a:gd name="connsiteY5" fmla="*/ 578325 h 949716"/>
                <a:gd name="connsiteX6" fmla="*/ 0 w 4173180"/>
                <a:gd name="connsiteY6" fmla="*/ 49898 h 949716"/>
                <a:gd name="connsiteX7" fmla="*/ 2021959 w 4173180"/>
                <a:gd name="connsiteY7" fmla="*/ 275155 h 949716"/>
                <a:gd name="connsiteX8" fmla="*/ 4043919 w 4173180"/>
                <a:gd name="connsiteY8" fmla="*/ 49898 h 949716"/>
                <a:gd name="connsiteX9" fmla="*/ 4173180 w 4173180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22994 w 4296174"/>
                <a:gd name="connsiteY6" fmla="*/ 49898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44321 w 4296174"/>
                <a:gd name="connsiteY6" fmla="*/ 63227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44321 w 4296174"/>
                <a:gd name="connsiteY6" fmla="*/ 63227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166913 w 4166913"/>
                <a:gd name="connsiteY0" fmla="*/ 0 h 899818"/>
                <a:gd name="connsiteX1" fmla="*/ 4060643 w 4166913"/>
                <a:gd name="connsiteY1" fmla="*/ 528418 h 899818"/>
                <a:gd name="connsiteX2" fmla="*/ 4043750 w 4166913"/>
                <a:gd name="connsiteY2" fmla="*/ 538373 h 899818"/>
                <a:gd name="connsiteX3" fmla="*/ 2144947 w 4166913"/>
                <a:gd name="connsiteY3" fmla="*/ 899818 h 899818"/>
                <a:gd name="connsiteX4" fmla="*/ 246144 w 4166913"/>
                <a:gd name="connsiteY4" fmla="*/ 538373 h 899818"/>
                <a:gd name="connsiteX5" fmla="*/ 0 w 4166913"/>
                <a:gd name="connsiteY5" fmla="*/ 376471 h 899818"/>
                <a:gd name="connsiteX6" fmla="*/ 144321 w 4166913"/>
                <a:gd name="connsiteY6" fmla="*/ 13329 h 899818"/>
                <a:gd name="connsiteX7" fmla="*/ 2144953 w 4166913"/>
                <a:gd name="connsiteY7" fmla="*/ 225257 h 899818"/>
                <a:gd name="connsiteX8" fmla="*/ 4166913 w 4166913"/>
                <a:gd name="connsiteY8" fmla="*/ 0 h 899818"/>
                <a:gd name="connsiteX0" fmla="*/ 4153583 w 4153583"/>
                <a:gd name="connsiteY0" fmla="*/ 0 h 894486"/>
                <a:gd name="connsiteX1" fmla="*/ 4060643 w 4153583"/>
                <a:gd name="connsiteY1" fmla="*/ 523086 h 894486"/>
                <a:gd name="connsiteX2" fmla="*/ 4043750 w 4153583"/>
                <a:gd name="connsiteY2" fmla="*/ 533041 h 894486"/>
                <a:gd name="connsiteX3" fmla="*/ 2144947 w 4153583"/>
                <a:gd name="connsiteY3" fmla="*/ 894486 h 894486"/>
                <a:gd name="connsiteX4" fmla="*/ 246144 w 4153583"/>
                <a:gd name="connsiteY4" fmla="*/ 533041 h 894486"/>
                <a:gd name="connsiteX5" fmla="*/ 0 w 4153583"/>
                <a:gd name="connsiteY5" fmla="*/ 371139 h 894486"/>
                <a:gd name="connsiteX6" fmla="*/ 144321 w 4153583"/>
                <a:gd name="connsiteY6" fmla="*/ 7997 h 894486"/>
                <a:gd name="connsiteX7" fmla="*/ 2144953 w 4153583"/>
                <a:gd name="connsiteY7" fmla="*/ 219925 h 894486"/>
                <a:gd name="connsiteX8" fmla="*/ 4153583 w 4153583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54985 w 4303239"/>
                <a:gd name="connsiteY6" fmla="*/ 5331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621707 h 1516193"/>
                <a:gd name="connsiteX1" fmla="*/ 4303239 w 4303239"/>
                <a:gd name="connsiteY1" fmla="*/ 990171 h 1516193"/>
                <a:gd name="connsiteX2" fmla="*/ 4043750 w 4303239"/>
                <a:gd name="connsiteY2" fmla="*/ 1154748 h 1516193"/>
                <a:gd name="connsiteX3" fmla="*/ 2144947 w 4303239"/>
                <a:gd name="connsiteY3" fmla="*/ 1516193 h 1516193"/>
                <a:gd name="connsiteX4" fmla="*/ 246144 w 4303239"/>
                <a:gd name="connsiteY4" fmla="*/ 1154748 h 1516193"/>
                <a:gd name="connsiteX5" fmla="*/ 0 w 4303239"/>
                <a:gd name="connsiteY5" fmla="*/ 992846 h 1516193"/>
                <a:gd name="connsiteX6" fmla="*/ 289732 w 4303239"/>
                <a:gd name="connsiteY6" fmla="*/ 0 h 1516193"/>
                <a:gd name="connsiteX7" fmla="*/ 2144953 w 4303239"/>
                <a:gd name="connsiteY7" fmla="*/ 841632 h 1516193"/>
                <a:gd name="connsiteX8" fmla="*/ 4153583 w 4303239"/>
                <a:gd name="connsiteY8" fmla="*/ 621707 h 1516193"/>
                <a:gd name="connsiteX0" fmla="*/ 3985148 w 4303239"/>
                <a:gd name="connsiteY0" fmla="*/ 0 h 1567404"/>
                <a:gd name="connsiteX1" fmla="*/ 4303239 w 4303239"/>
                <a:gd name="connsiteY1" fmla="*/ 1041382 h 1567404"/>
                <a:gd name="connsiteX2" fmla="*/ 4043750 w 4303239"/>
                <a:gd name="connsiteY2" fmla="*/ 1205959 h 1567404"/>
                <a:gd name="connsiteX3" fmla="*/ 2144947 w 4303239"/>
                <a:gd name="connsiteY3" fmla="*/ 1567404 h 1567404"/>
                <a:gd name="connsiteX4" fmla="*/ 246144 w 4303239"/>
                <a:gd name="connsiteY4" fmla="*/ 1205959 h 1567404"/>
                <a:gd name="connsiteX5" fmla="*/ 0 w 4303239"/>
                <a:gd name="connsiteY5" fmla="*/ 1044057 h 1567404"/>
                <a:gd name="connsiteX6" fmla="*/ 289732 w 4303239"/>
                <a:gd name="connsiteY6" fmla="*/ 51211 h 1567404"/>
                <a:gd name="connsiteX7" fmla="*/ 2144953 w 4303239"/>
                <a:gd name="connsiteY7" fmla="*/ 892843 h 1567404"/>
                <a:gd name="connsiteX8" fmla="*/ 3985148 w 4303239"/>
                <a:gd name="connsiteY8" fmla="*/ 0 h 1567404"/>
                <a:gd name="connsiteX0" fmla="*/ 3985148 w 4303239"/>
                <a:gd name="connsiteY0" fmla="*/ 0 h 1567404"/>
                <a:gd name="connsiteX1" fmla="*/ 4303239 w 4303239"/>
                <a:gd name="connsiteY1" fmla="*/ 1041382 h 1567404"/>
                <a:gd name="connsiteX2" fmla="*/ 4043750 w 4303239"/>
                <a:gd name="connsiteY2" fmla="*/ 1205959 h 1567404"/>
                <a:gd name="connsiteX3" fmla="*/ 2144947 w 4303239"/>
                <a:gd name="connsiteY3" fmla="*/ 1567404 h 1567404"/>
                <a:gd name="connsiteX4" fmla="*/ 246144 w 4303239"/>
                <a:gd name="connsiteY4" fmla="*/ 1205959 h 1567404"/>
                <a:gd name="connsiteX5" fmla="*/ 0 w 4303239"/>
                <a:gd name="connsiteY5" fmla="*/ 1044057 h 1567404"/>
                <a:gd name="connsiteX6" fmla="*/ 289732 w 4303239"/>
                <a:gd name="connsiteY6" fmla="*/ 51211 h 1567404"/>
                <a:gd name="connsiteX7" fmla="*/ 2167412 w 4303239"/>
                <a:gd name="connsiteY7" fmla="*/ 571679 h 1567404"/>
                <a:gd name="connsiteX8" fmla="*/ 3985148 w 4303239"/>
                <a:gd name="connsiteY8" fmla="*/ 0 h 1567404"/>
                <a:gd name="connsiteX0" fmla="*/ 3985148 w 4303239"/>
                <a:gd name="connsiteY0" fmla="*/ 0 h 1567404"/>
                <a:gd name="connsiteX1" fmla="*/ 4303239 w 4303239"/>
                <a:gd name="connsiteY1" fmla="*/ 1041382 h 1567404"/>
                <a:gd name="connsiteX2" fmla="*/ 4043750 w 4303239"/>
                <a:gd name="connsiteY2" fmla="*/ 1205959 h 1567404"/>
                <a:gd name="connsiteX3" fmla="*/ 2144947 w 4303239"/>
                <a:gd name="connsiteY3" fmla="*/ 1567404 h 1567404"/>
                <a:gd name="connsiteX4" fmla="*/ 246144 w 4303239"/>
                <a:gd name="connsiteY4" fmla="*/ 1205959 h 1567404"/>
                <a:gd name="connsiteX5" fmla="*/ 0 w 4303239"/>
                <a:gd name="connsiteY5" fmla="*/ 1044057 h 1567404"/>
                <a:gd name="connsiteX6" fmla="*/ 289732 w 4303239"/>
                <a:gd name="connsiteY6" fmla="*/ 51211 h 1567404"/>
                <a:gd name="connsiteX7" fmla="*/ 2156183 w 4303239"/>
                <a:gd name="connsiteY7" fmla="*/ 541091 h 1567404"/>
                <a:gd name="connsiteX8" fmla="*/ 3985148 w 4303239"/>
                <a:gd name="connsiteY8" fmla="*/ 0 h 1567404"/>
                <a:gd name="connsiteX0" fmla="*/ 3985148 w 4303239"/>
                <a:gd name="connsiteY0" fmla="*/ 149657 h 1717061"/>
                <a:gd name="connsiteX1" fmla="*/ 4303239 w 4303239"/>
                <a:gd name="connsiteY1" fmla="*/ 1191039 h 1717061"/>
                <a:gd name="connsiteX2" fmla="*/ 4043750 w 4303239"/>
                <a:gd name="connsiteY2" fmla="*/ 1355616 h 1717061"/>
                <a:gd name="connsiteX3" fmla="*/ 2144947 w 4303239"/>
                <a:gd name="connsiteY3" fmla="*/ 1717061 h 1717061"/>
                <a:gd name="connsiteX4" fmla="*/ 246144 w 4303239"/>
                <a:gd name="connsiteY4" fmla="*/ 1355616 h 1717061"/>
                <a:gd name="connsiteX5" fmla="*/ 0 w 4303239"/>
                <a:gd name="connsiteY5" fmla="*/ 1193714 h 1717061"/>
                <a:gd name="connsiteX6" fmla="*/ 343364 w 4303239"/>
                <a:gd name="connsiteY6" fmla="*/ 0 h 1717061"/>
                <a:gd name="connsiteX7" fmla="*/ 2156183 w 4303239"/>
                <a:gd name="connsiteY7" fmla="*/ 690748 h 1717061"/>
                <a:gd name="connsiteX8" fmla="*/ 3985148 w 4303239"/>
                <a:gd name="connsiteY8" fmla="*/ 149657 h 1717061"/>
                <a:gd name="connsiteX0" fmla="*/ 3944927 w 4303239"/>
                <a:gd name="connsiteY0" fmla="*/ 3573 h 1717061"/>
                <a:gd name="connsiteX1" fmla="*/ 4303239 w 4303239"/>
                <a:gd name="connsiteY1" fmla="*/ 1191039 h 1717061"/>
                <a:gd name="connsiteX2" fmla="*/ 4043750 w 4303239"/>
                <a:gd name="connsiteY2" fmla="*/ 1355616 h 1717061"/>
                <a:gd name="connsiteX3" fmla="*/ 2144947 w 4303239"/>
                <a:gd name="connsiteY3" fmla="*/ 1717061 h 1717061"/>
                <a:gd name="connsiteX4" fmla="*/ 246144 w 4303239"/>
                <a:gd name="connsiteY4" fmla="*/ 1355616 h 1717061"/>
                <a:gd name="connsiteX5" fmla="*/ 0 w 4303239"/>
                <a:gd name="connsiteY5" fmla="*/ 1193714 h 1717061"/>
                <a:gd name="connsiteX6" fmla="*/ 343364 w 4303239"/>
                <a:gd name="connsiteY6" fmla="*/ 0 h 1717061"/>
                <a:gd name="connsiteX7" fmla="*/ 2156183 w 4303239"/>
                <a:gd name="connsiteY7" fmla="*/ 690748 h 1717061"/>
                <a:gd name="connsiteX8" fmla="*/ 3944927 w 4303239"/>
                <a:gd name="connsiteY8" fmla="*/ 3573 h 1717061"/>
                <a:gd name="connsiteX0" fmla="*/ 3944927 w 4303239"/>
                <a:gd name="connsiteY0" fmla="*/ 3573 h 1717061"/>
                <a:gd name="connsiteX1" fmla="*/ 4303239 w 4303239"/>
                <a:gd name="connsiteY1" fmla="*/ 1191039 h 1717061"/>
                <a:gd name="connsiteX2" fmla="*/ 4043750 w 4303239"/>
                <a:gd name="connsiteY2" fmla="*/ 1355616 h 1717061"/>
                <a:gd name="connsiteX3" fmla="*/ 2144947 w 4303239"/>
                <a:gd name="connsiteY3" fmla="*/ 1717061 h 1717061"/>
                <a:gd name="connsiteX4" fmla="*/ 246144 w 4303239"/>
                <a:gd name="connsiteY4" fmla="*/ 1355616 h 1717061"/>
                <a:gd name="connsiteX5" fmla="*/ 0 w 4303239"/>
                <a:gd name="connsiteY5" fmla="*/ 1193714 h 1717061"/>
                <a:gd name="connsiteX6" fmla="*/ 343364 w 4303239"/>
                <a:gd name="connsiteY6" fmla="*/ 0 h 1717061"/>
                <a:gd name="connsiteX7" fmla="*/ 2142776 w 4303239"/>
                <a:gd name="connsiteY7" fmla="*/ 526403 h 1717061"/>
                <a:gd name="connsiteX8" fmla="*/ 3944927 w 4303239"/>
                <a:gd name="connsiteY8" fmla="*/ 3573 h 1717061"/>
                <a:gd name="connsiteX0" fmla="*/ 3944927 w 4303239"/>
                <a:gd name="connsiteY0" fmla="*/ 161132 h 1874620"/>
                <a:gd name="connsiteX1" fmla="*/ 4303239 w 4303239"/>
                <a:gd name="connsiteY1" fmla="*/ 1348598 h 1874620"/>
                <a:gd name="connsiteX2" fmla="*/ 4043750 w 4303239"/>
                <a:gd name="connsiteY2" fmla="*/ 1513175 h 1874620"/>
                <a:gd name="connsiteX3" fmla="*/ 2144947 w 4303239"/>
                <a:gd name="connsiteY3" fmla="*/ 1874620 h 1874620"/>
                <a:gd name="connsiteX4" fmla="*/ 246144 w 4303239"/>
                <a:gd name="connsiteY4" fmla="*/ 1513175 h 1874620"/>
                <a:gd name="connsiteX5" fmla="*/ 0 w 4303239"/>
                <a:gd name="connsiteY5" fmla="*/ 1351273 h 1874620"/>
                <a:gd name="connsiteX6" fmla="*/ 343364 w 4303239"/>
                <a:gd name="connsiteY6" fmla="*/ 0 h 1874620"/>
                <a:gd name="connsiteX7" fmla="*/ 2142776 w 4303239"/>
                <a:gd name="connsiteY7" fmla="*/ 683962 h 1874620"/>
                <a:gd name="connsiteX8" fmla="*/ 3944927 w 4303239"/>
                <a:gd name="connsiteY8" fmla="*/ 161132 h 1874620"/>
                <a:gd name="connsiteX0" fmla="*/ 3899142 w 4303239"/>
                <a:gd name="connsiteY0" fmla="*/ 0 h 1992245"/>
                <a:gd name="connsiteX1" fmla="*/ 4303239 w 4303239"/>
                <a:gd name="connsiteY1" fmla="*/ 1466223 h 1992245"/>
                <a:gd name="connsiteX2" fmla="*/ 4043750 w 4303239"/>
                <a:gd name="connsiteY2" fmla="*/ 1630800 h 1992245"/>
                <a:gd name="connsiteX3" fmla="*/ 2144947 w 4303239"/>
                <a:gd name="connsiteY3" fmla="*/ 1992245 h 1992245"/>
                <a:gd name="connsiteX4" fmla="*/ 246144 w 4303239"/>
                <a:gd name="connsiteY4" fmla="*/ 1630800 h 1992245"/>
                <a:gd name="connsiteX5" fmla="*/ 0 w 4303239"/>
                <a:gd name="connsiteY5" fmla="*/ 1468898 h 1992245"/>
                <a:gd name="connsiteX6" fmla="*/ 343364 w 4303239"/>
                <a:gd name="connsiteY6" fmla="*/ 117625 h 1992245"/>
                <a:gd name="connsiteX7" fmla="*/ 2142776 w 4303239"/>
                <a:gd name="connsiteY7" fmla="*/ 801587 h 1992245"/>
                <a:gd name="connsiteX8" fmla="*/ 3899142 w 4303239"/>
                <a:gd name="connsiteY8" fmla="*/ 0 h 1992245"/>
                <a:gd name="connsiteX0" fmla="*/ 3899142 w 4303239"/>
                <a:gd name="connsiteY0" fmla="*/ 0 h 1992245"/>
                <a:gd name="connsiteX1" fmla="*/ 4303239 w 4303239"/>
                <a:gd name="connsiteY1" fmla="*/ 1466223 h 1992245"/>
                <a:gd name="connsiteX2" fmla="*/ 4043750 w 4303239"/>
                <a:gd name="connsiteY2" fmla="*/ 1630800 h 1992245"/>
                <a:gd name="connsiteX3" fmla="*/ 2144947 w 4303239"/>
                <a:gd name="connsiteY3" fmla="*/ 1992245 h 1992245"/>
                <a:gd name="connsiteX4" fmla="*/ 246144 w 4303239"/>
                <a:gd name="connsiteY4" fmla="*/ 1630800 h 1992245"/>
                <a:gd name="connsiteX5" fmla="*/ 0 w 4303239"/>
                <a:gd name="connsiteY5" fmla="*/ 1468898 h 1992245"/>
                <a:gd name="connsiteX6" fmla="*/ 343364 w 4303239"/>
                <a:gd name="connsiteY6" fmla="*/ 117625 h 1992245"/>
                <a:gd name="connsiteX7" fmla="*/ 2150407 w 4303239"/>
                <a:gd name="connsiteY7" fmla="*/ 680389 h 1992245"/>
                <a:gd name="connsiteX8" fmla="*/ 3899142 w 4303239"/>
                <a:gd name="connsiteY8" fmla="*/ 0 h 1992245"/>
                <a:gd name="connsiteX0" fmla="*/ 3899142 w 4303239"/>
                <a:gd name="connsiteY0" fmla="*/ 557879 h 2550124"/>
                <a:gd name="connsiteX1" fmla="*/ 4303239 w 4303239"/>
                <a:gd name="connsiteY1" fmla="*/ 2024102 h 2550124"/>
                <a:gd name="connsiteX2" fmla="*/ 4043750 w 4303239"/>
                <a:gd name="connsiteY2" fmla="*/ 2188679 h 2550124"/>
                <a:gd name="connsiteX3" fmla="*/ 2144947 w 4303239"/>
                <a:gd name="connsiteY3" fmla="*/ 2550124 h 2550124"/>
                <a:gd name="connsiteX4" fmla="*/ 246144 w 4303239"/>
                <a:gd name="connsiteY4" fmla="*/ 2188679 h 2550124"/>
                <a:gd name="connsiteX5" fmla="*/ 0 w 4303239"/>
                <a:gd name="connsiteY5" fmla="*/ 2026777 h 2550124"/>
                <a:gd name="connsiteX6" fmla="*/ 487377 w 4303239"/>
                <a:gd name="connsiteY6" fmla="*/ 0 h 2550124"/>
                <a:gd name="connsiteX7" fmla="*/ 2150407 w 4303239"/>
                <a:gd name="connsiteY7" fmla="*/ 1238268 h 2550124"/>
                <a:gd name="connsiteX8" fmla="*/ 3899142 w 4303239"/>
                <a:gd name="connsiteY8" fmla="*/ 557879 h 2550124"/>
                <a:gd name="connsiteX0" fmla="*/ 3899142 w 4303239"/>
                <a:gd name="connsiteY0" fmla="*/ 557879 h 2550124"/>
                <a:gd name="connsiteX1" fmla="*/ 4303239 w 4303239"/>
                <a:gd name="connsiteY1" fmla="*/ 2024102 h 2550124"/>
                <a:gd name="connsiteX2" fmla="*/ 4043750 w 4303239"/>
                <a:gd name="connsiteY2" fmla="*/ 2188679 h 2550124"/>
                <a:gd name="connsiteX3" fmla="*/ 2144947 w 4303239"/>
                <a:gd name="connsiteY3" fmla="*/ 2550124 h 2550124"/>
                <a:gd name="connsiteX4" fmla="*/ 246144 w 4303239"/>
                <a:gd name="connsiteY4" fmla="*/ 2188679 h 2550124"/>
                <a:gd name="connsiteX5" fmla="*/ 0 w 4303239"/>
                <a:gd name="connsiteY5" fmla="*/ 2026777 h 2550124"/>
                <a:gd name="connsiteX6" fmla="*/ 487377 w 4303239"/>
                <a:gd name="connsiteY6" fmla="*/ 0 h 2550124"/>
                <a:gd name="connsiteX7" fmla="*/ 2150408 w 4303239"/>
                <a:gd name="connsiteY7" fmla="*/ 953845 h 2550124"/>
                <a:gd name="connsiteX8" fmla="*/ 3899142 w 4303239"/>
                <a:gd name="connsiteY8" fmla="*/ 557879 h 2550124"/>
                <a:gd name="connsiteX0" fmla="*/ 3860740 w 4303239"/>
                <a:gd name="connsiteY0" fmla="*/ 0 h 2561088"/>
                <a:gd name="connsiteX1" fmla="*/ 4303239 w 4303239"/>
                <a:gd name="connsiteY1" fmla="*/ 2035066 h 2561088"/>
                <a:gd name="connsiteX2" fmla="*/ 4043750 w 4303239"/>
                <a:gd name="connsiteY2" fmla="*/ 2199643 h 2561088"/>
                <a:gd name="connsiteX3" fmla="*/ 2144947 w 4303239"/>
                <a:gd name="connsiteY3" fmla="*/ 2561088 h 2561088"/>
                <a:gd name="connsiteX4" fmla="*/ 246144 w 4303239"/>
                <a:gd name="connsiteY4" fmla="*/ 2199643 h 2561088"/>
                <a:gd name="connsiteX5" fmla="*/ 0 w 4303239"/>
                <a:gd name="connsiteY5" fmla="*/ 2037741 h 2561088"/>
                <a:gd name="connsiteX6" fmla="*/ 487377 w 4303239"/>
                <a:gd name="connsiteY6" fmla="*/ 10964 h 2561088"/>
                <a:gd name="connsiteX7" fmla="*/ 2150408 w 4303239"/>
                <a:gd name="connsiteY7" fmla="*/ 964809 h 2561088"/>
                <a:gd name="connsiteX8" fmla="*/ 3860740 w 4303239"/>
                <a:gd name="connsiteY8" fmla="*/ 0 h 2561088"/>
                <a:gd name="connsiteX0" fmla="*/ 3860740 w 4303239"/>
                <a:gd name="connsiteY0" fmla="*/ 0 h 2561088"/>
                <a:gd name="connsiteX1" fmla="*/ 4303239 w 4303239"/>
                <a:gd name="connsiteY1" fmla="*/ 2035066 h 2561088"/>
                <a:gd name="connsiteX2" fmla="*/ 4043750 w 4303239"/>
                <a:gd name="connsiteY2" fmla="*/ 2199643 h 2561088"/>
                <a:gd name="connsiteX3" fmla="*/ 2144947 w 4303239"/>
                <a:gd name="connsiteY3" fmla="*/ 2561088 h 2561088"/>
                <a:gd name="connsiteX4" fmla="*/ 246144 w 4303239"/>
                <a:gd name="connsiteY4" fmla="*/ 2199643 h 2561088"/>
                <a:gd name="connsiteX5" fmla="*/ 0 w 4303239"/>
                <a:gd name="connsiteY5" fmla="*/ 2037741 h 2561088"/>
                <a:gd name="connsiteX6" fmla="*/ 487377 w 4303239"/>
                <a:gd name="connsiteY6" fmla="*/ 10964 h 2561088"/>
                <a:gd name="connsiteX7" fmla="*/ 2150408 w 4303239"/>
                <a:gd name="connsiteY7" fmla="*/ 964809 h 2561088"/>
                <a:gd name="connsiteX8" fmla="*/ 3860740 w 4303239"/>
                <a:gd name="connsiteY8" fmla="*/ 0 h 2561088"/>
                <a:gd name="connsiteX0" fmla="*/ 3860740 w 4303239"/>
                <a:gd name="connsiteY0" fmla="*/ 0 h 2561088"/>
                <a:gd name="connsiteX1" fmla="*/ 4303239 w 4303239"/>
                <a:gd name="connsiteY1" fmla="*/ 2035066 h 2561088"/>
                <a:gd name="connsiteX2" fmla="*/ 4043750 w 4303239"/>
                <a:gd name="connsiteY2" fmla="*/ 2199643 h 2561088"/>
                <a:gd name="connsiteX3" fmla="*/ 2144947 w 4303239"/>
                <a:gd name="connsiteY3" fmla="*/ 2561088 h 2561088"/>
                <a:gd name="connsiteX4" fmla="*/ 246144 w 4303239"/>
                <a:gd name="connsiteY4" fmla="*/ 2199643 h 2561088"/>
                <a:gd name="connsiteX5" fmla="*/ 0 w 4303239"/>
                <a:gd name="connsiteY5" fmla="*/ 2037741 h 2561088"/>
                <a:gd name="connsiteX6" fmla="*/ 487377 w 4303239"/>
                <a:gd name="connsiteY6" fmla="*/ 10964 h 2561088"/>
                <a:gd name="connsiteX7" fmla="*/ 2150408 w 4303239"/>
                <a:gd name="connsiteY7" fmla="*/ 964809 h 2561088"/>
                <a:gd name="connsiteX8" fmla="*/ 3860740 w 4303239"/>
                <a:gd name="connsiteY8" fmla="*/ 0 h 2561088"/>
                <a:gd name="connsiteX0" fmla="*/ 3860740 w 4303239"/>
                <a:gd name="connsiteY0" fmla="*/ 0 h 2561088"/>
                <a:gd name="connsiteX1" fmla="*/ 4303239 w 4303239"/>
                <a:gd name="connsiteY1" fmla="*/ 2035066 h 2561088"/>
                <a:gd name="connsiteX2" fmla="*/ 4043750 w 4303239"/>
                <a:gd name="connsiteY2" fmla="*/ 2199643 h 2561088"/>
                <a:gd name="connsiteX3" fmla="*/ 2144947 w 4303239"/>
                <a:gd name="connsiteY3" fmla="*/ 2561088 h 2561088"/>
                <a:gd name="connsiteX4" fmla="*/ 246144 w 4303239"/>
                <a:gd name="connsiteY4" fmla="*/ 2199643 h 2561088"/>
                <a:gd name="connsiteX5" fmla="*/ 0 w 4303239"/>
                <a:gd name="connsiteY5" fmla="*/ 2037741 h 2561088"/>
                <a:gd name="connsiteX6" fmla="*/ 487377 w 4303239"/>
                <a:gd name="connsiteY6" fmla="*/ 10964 h 2561088"/>
                <a:gd name="connsiteX7" fmla="*/ 2150408 w 4303239"/>
                <a:gd name="connsiteY7" fmla="*/ 964809 h 2561088"/>
                <a:gd name="connsiteX8" fmla="*/ 3860740 w 4303239"/>
                <a:gd name="connsiteY8" fmla="*/ 0 h 2561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03239" h="2561088">
                  <a:moveTo>
                    <a:pt x="3860740" y="0"/>
                  </a:moveTo>
                  <a:lnTo>
                    <a:pt x="4303239" y="2035066"/>
                  </a:lnTo>
                  <a:cubicBezTo>
                    <a:pt x="4243402" y="2092591"/>
                    <a:pt x="4130246" y="2144784"/>
                    <a:pt x="4043750" y="2199643"/>
                  </a:cubicBezTo>
                  <a:cubicBezTo>
                    <a:pt x="3632243" y="2417713"/>
                    <a:pt x="2935363" y="2561088"/>
                    <a:pt x="2144947" y="2561088"/>
                  </a:cubicBezTo>
                  <a:cubicBezTo>
                    <a:pt x="1354532" y="2561088"/>
                    <a:pt x="657652" y="2417713"/>
                    <a:pt x="246144" y="2199643"/>
                  </a:cubicBezTo>
                  <a:cubicBezTo>
                    <a:pt x="145435" y="2145676"/>
                    <a:pt x="84714" y="2099706"/>
                    <a:pt x="0" y="2037741"/>
                  </a:cubicBezTo>
                  <a:lnTo>
                    <a:pt x="487377" y="10964"/>
                  </a:lnTo>
                  <a:cubicBezTo>
                    <a:pt x="935176" y="449064"/>
                    <a:pt x="1588181" y="966636"/>
                    <a:pt x="2150408" y="964809"/>
                  </a:cubicBezTo>
                  <a:cubicBezTo>
                    <a:pt x="2712635" y="962982"/>
                    <a:pt x="3451344" y="331444"/>
                    <a:pt x="386074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79" name="Freeform: Shape 578">
              <a:extLst>
                <a:ext uri="{FF2B5EF4-FFF2-40B4-BE49-F238E27FC236}">
                  <a16:creationId xmlns:a16="http://schemas.microsoft.com/office/drawing/2014/main" id="{65A45A78-AC34-4C51-B9BD-14F03BE7E0F8}"/>
                </a:ext>
              </a:extLst>
            </p:cNvPr>
            <p:cNvSpPr/>
            <p:nvPr/>
          </p:nvSpPr>
          <p:spPr>
            <a:xfrm flipV="1">
              <a:off x="4941504" y="4468002"/>
              <a:ext cx="2322480" cy="676979"/>
            </a:xfrm>
            <a:custGeom>
              <a:avLst/>
              <a:gdLst>
                <a:gd name="connsiteX0" fmla="*/ 4302441 w 4302441"/>
                <a:gd name="connsiteY0" fmla="*/ 0 h 949716"/>
                <a:gd name="connsiteX1" fmla="*/ 4066910 w 4302441"/>
                <a:gd name="connsiteY1" fmla="*/ 578316 h 949716"/>
                <a:gd name="connsiteX2" fmla="*/ 4050017 w 4302441"/>
                <a:gd name="connsiteY2" fmla="*/ 588271 h 949716"/>
                <a:gd name="connsiteX3" fmla="*/ 2151214 w 4302441"/>
                <a:gd name="connsiteY3" fmla="*/ 949716 h 949716"/>
                <a:gd name="connsiteX4" fmla="*/ 252411 w 4302441"/>
                <a:gd name="connsiteY4" fmla="*/ 588271 h 949716"/>
                <a:gd name="connsiteX5" fmla="*/ 235534 w 4302441"/>
                <a:gd name="connsiteY5" fmla="*/ 578325 h 949716"/>
                <a:gd name="connsiteX6" fmla="*/ 0 w 4302441"/>
                <a:gd name="connsiteY6" fmla="*/ 0 h 949716"/>
                <a:gd name="connsiteX7" fmla="*/ 129261 w 4302441"/>
                <a:gd name="connsiteY7" fmla="*/ 49898 h 949716"/>
                <a:gd name="connsiteX8" fmla="*/ 2151220 w 4302441"/>
                <a:gd name="connsiteY8" fmla="*/ 275155 h 949716"/>
                <a:gd name="connsiteX9" fmla="*/ 4173180 w 4302441"/>
                <a:gd name="connsiteY9" fmla="*/ 49898 h 949716"/>
                <a:gd name="connsiteX0" fmla="*/ 4173180 w 4173180"/>
                <a:gd name="connsiteY0" fmla="*/ 0 h 949716"/>
                <a:gd name="connsiteX1" fmla="*/ 3937649 w 4173180"/>
                <a:gd name="connsiteY1" fmla="*/ 578316 h 949716"/>
                <a:gd name="connsiteX2" fmla="*/ 3920756 w 4173180"/>
                <a:gd name="connsiteY2" fmla="*/ 588271 h 949716"/>
                <a:gd name="connsiteX3" fmla="*/ 2021953 w 4173180"/>
                <a:gd name="connsiteY3" fmla="*/ 949716 h 949716"/>
                <a:gd name="connsiteX4" fmla="*/ 123150 w 4173180"/>
                <a:gd name="connsiteY4" fmla="*/ 588271 h 949716"/>
                <a:gd name="connsiteX5" fmla="*/ 106273 w 4173180"/>
                <a:gd name="connsiteY5" fmla="*/ 578325 h 949716"/>
                <a:gd name="connsiteX6" fmla="*/ 0 w 4173180"/>
                <a:gd name="connsiteY6" fmla="*/ 49898 h 949716"/>
                <a:gd name="connsiteX7" fmla="*/ 2021959 w 4173180"/>
                <a:gd name="connsiteY7" fmla="*/ 275155 h 949716"/>
                <a:gd name="connsiteX8" fmla="*/ 4043919 w 4173180"/>
                <a:gd name="connsiteY8" fmla="*/ 49898 h 949716"/>
                <a:gd name="connsiteX9" fmla="*/ 4173180 w 4173180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22994 w 4296174"/>
                <a:gd name="connsiteY6" fmla="*/ 49898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44321 w 4296174"/>
                <a:gd name="connsiteY6" fmla="*/ 63227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44321 w 4296174"/>
                <a:gd name="connsiteY6" fmla="*/ 63227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166913 w 4166913"/>
                <a:gd name="connsiteY0" fmla="*/ 0 h 899818"/>
                <a:gd name="connsiteX1" fmla="*/ 4060643 w 4166913"/>
                <a:gd name="connsiteY1" fmla="*/ 528418 h 899818"/>
                <a:gd name="connsiteX2" fmla="*/ 4043750 w 4166913"/>
                <a:gd name="connsiteY2" fmla="*/ 538373 h 899818"/>
                <a:gd name="connsiteX3" fmla="*/ 2144947 w 4166913"/>
                <a:gd name="connsiteY3" fmla="*/ 899818 h 899818"/>
                <a:gd name="connsiteX4" fmla="*/ 246144 w 4166913"/>
                <a:gd name="connsiteY4" fmla="*/ 538373 h 899818"/>
                <a:gd name="connsiteX5" fmla="*/ 0 w 4166913"/>
                <a:gd name="connsiteY5" fmla="*/ 376471 h 899818"/>
                <a:gd name="connsiteX6" fmla="*/ 144321 w 4166913"/>
                <a:gd name="connsiteY6" fmla="*/ 13329 h 899818"/>
                <a:gd name="connsiteX7" fmla="*/ 2144953 w 4166913"/>
                <a:gd name="connsiteY7" fmla="*/ 225257 h 899818"/>
                <a:gd name="connsiteX8" fmla="*/ 4166913 w 4166913"/>
                <a:gd name="connsiteY8" fmla="*/ 0 h 899818"/>
                <a:gd name="connsiteX0" fmla="*/ 4153583 w 4153583"/>
                <a:gd name="connsiteY0" fmla="*/ 0 h 894486"/>
                <a:gd name="connsiteX1" fmla="*/ 4060643 w 4153583"/>
                <a:gd name="connsiteY1" fmla="*/ 523086 h 894486"/>
                <a:gd name="connsiteX2" fmla="*/ 4043750 w 4153583"/>
                <a:gd name="connsiteY2" fmla="*/ 533041 h 894486"/>
                <a:gd name="connsiteX3" fmla="*/ 2144947 w 4153583"/>
                <a:gd name="connsiteY3" fmla="*/ 894486 h 894486"/>
                <a:gd name="connsiteX4" fmla="*/ 246144 w 4153583"/>
                <a:gd name="connsiteY4" fmla="*/ 533041 h 894486"/>
                <a:gd name="connsiteX5" fmla="*/ 0 w 4153583"/>
                <a:gd name="connsiteY5" fmla="*/ 371139 h 894486"/>
                <a:gd name="connsiteX6" fmla="*/ 144321 w 4153583"/>
                <a:gd name="connsiteY6" fmla="*/ 7997 h 894486"/>
                <a:gd name="connsiteX7" fmla="*/ 2144953 w 4153583"/>
                <a:gd name="connsiteY7" fmla="*/ 219925 h 894486"/>
                <a:gd name="connsiteX8" fmla="*/ 4153583 w 4153583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54985 w 4303239"/>
                <a:gd name="connsiteY6" fmla="*/ 5331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621707 h 1516193"/>
                <a:gd name="connsiteX1" fmla="*/ 4303239 w 4303239"/>
                <a:gd name="connsiteY1" fmla="*/ 990171 h 1516193"/>
                <a:gd name="connsiteX2" fmla="*/ 4043750 w 4303239"/>
                <a:gd name="connsiteY2" fmla="*/ 1154748 h 1516193"/>
                <a:gd name="connsiteX3" fmla="*/ 2144947 w 4303239"/>
                <a:gd name="connsiteY3" fmla="*/ 1516193 h 1516193"/>
                <a:gd name="connsiteX4" fmla="*/ 246144 w 4303239"/>
                <a:gd name="connsiteY4" fmla="*/ 1154748 h 1516193"/>
                <a:gd name="connsiteX5" fmla="*/ 0 w 4303239"/>
                <a:gd name="connsiteY5" fmla="*/ 992846 h 1516193"/>
                <a:gd name="connsiteX6" fmla="*/ 289732 w 4303239"/>
                <a:gd name="connsiteY6" fmla="*/ 0 h 1516193"/>
                <a:gd name="connsiteX7" fmla="*/ 2144953 w 4303239"/>
                <a:gd name="connsiteY7" fmla="*/ 841632 h 1516193"/>
                <a:gd name="connsiteX8" fmla="*/ 4153583 w 4303239"/>
                <a:gd name="connsiteY8" fmla="*/ 621707 h 1516193"/>
                <a:gd name="connsiteX0" fmla="*/ 3985148 w 4303239"/>
                <a:gd name="connsiteY0" fmla="*/ 0 h 1567404"/>
                <a:gd name="connsiteX1" fmla="*/ 4303239 w 4303239"/>
                <a:gd name="connsiteY1" fmla="*/ 1041382 h 1567404"/>
                <a:gd name="connsiteX2" fmla="*/ 4043750 w 4303239"/>
                <a:gd name="connsiteY2" fmla="*/ 1205959 h 1567404"/>
                <a:gd name="connsiteX3" fmla="*/ 2144947 w 4303239"/>
                <a:gd name="connsiteY3" fmla="*/ 1567404 h 1567404"/>
                <a:gd name="connsiteX4" fmla="*/ 246144 w 4303239"/>
                <a:gd name="connsiteY4" fmla="*/ 1205959 h 1567404"/>
                <a:gd name="connsiteX5" fmla="*/ 0 w 4303239"/>
                <a:gd name="connsiteY5" fmla="*/ 1044057 h 1567404"/>
                <a:gd name="connsiteX6" fmla="*/ 289732 w 4303239"/>
                <a:gd name="connsiteY6" fmla="*/ 51211 h 1567404"/>
                <a:gd name="connsiteX7" fmla="*/ 2144953 w 4303239"/>
                <a:gd name="connsiteY7" fmla="*/ 892843 h 1567404"/>
                <a:gd name="connsiteX8" fmla="*/ 3985148 w 4303239"/>
                <a:gd name="connsiteY8" fmla="*/ 0 h 1567404"/>
                <a:gd name="connsiteX0" fmla="*/ 3985148 w 4303239"/>
                <a:gd name="connsiteY0" fmla="*/ 0 h 1567404"/>
                <a:gd name="connsiteX1" fmla="*/ 4303239 w 4303239"/>
                <a:gd name="connsiteY1" fmla="*/ 1041382 h 1567404"/>
                <a:gd name="connsiteX2" fmla="*/ 4043750 w 4303239"/>
                <a:gd name="connsiteY2" fmla="*/ 1205959 h 1567404"/>
                <a:gd name="connsiteX3" fmla="*/ 2144947 w 4303239"/>
                <a:gd name="connsiteY3" fmla="*/ 1567404 h 1567404"/>
                <a:gd name="connsiteX4" fmla="*/ 246144 w 4303239"/>
                <a:gd name="connsiteY4" fmla="*/ 1205959 h 1567404"/>
                <a:gd name="connsiteX5" fmla="*/ 0 w 4303239"/>
                <a:gd name="connsiteY5" fmla="*/ 1044057 h 1567404"/>
                <a:gd name="connsiteX6" fmla="*/ 289732 w 4303239"/>
                <a:gd name="connsiteY6" fmla="*/ 51211 h 1567404"/>
                <a:gd name="connsiteX7" fmla="*/ 2167412 w 4303239"/>
                <a:gd name="connsiteY7" fmla="*/ 571679 h 1567404"/>
                <a:gd name="connsiteX8" fmla="*/ 3985148 w 4303239"/>
                <a:gd name="connsiteY8" fmla="*/ 0 h 1567404"/>
                <a:gd name="connsiteX0" fmla="*/ 3985148 w 4303239"/>
                <a:gd name="connsiteY0" fmla="*/ 0 h 1567404"/>
                <a:gd name="connsiteX1" fmla="*/ 4303239 w 4303239"/>
                <a:gd name="connsiteY1" fmla="*/ 1041382 h 1567404"/>
                <a:gd name="connsiteX2" fmla="*/ 4043750 w 4303239"/>
                <a:gd name="connsiteY2" fmla="*/ 1205959 h 1567404"/>
                <a:gd name="connsiteX3" fmla="*/ 2144947 w 4303239"/>
                <a:gd name="connsiteY3" fmla="*/ 1567404 h 1567404"/>
                <a:gd name="connsiteX4" fmla="*/ 246144 w 4303239"/>
                <a:gd name="connsiteY4" fmla="*/ 1205959 h 1567404"/>
                <a:gd name="connsiteX5" fmla="*/ 0 w 4303239"/>
                <a:gd name="connsiteY5" fmla="*/ 1044057 h 1567404"/>
                <a:gd name="connsiteX6" fmla="*/ 289732 w 4303239"/>
                <a:gd name="connsiteY6" fmla="*/ 51211 h 1567404"/>
                <a:gd name="connsiteX7" fmla="*/ 2156183 w 4303239"/>
                <a:gd name="connsiteY7" fmla="*/ 541091 h 1567404"/>
                <a:gd name="connsiteX8" fmla="*/ 3985148 w 4303239"/>
                <a:gd name="connsiteY8" fmla="*/ 0 h 1567404"/>
                <a:gd name="connsiteX0" fmla="*/ 3985148 w 4303239"/>
                <a:gd name="connsiteY0" fmla="*/ 149657 h 1717061"/>
                <a:gd name="connsiteX1" fmla="*/ 4303239 w 4303239"/>
                <a:gd name="connsiteY1" fmla="*/ 1191039 h 1717061"/>
                <a:gd name="connsiteX2" fmla="*/ 4043750 w 4303239"/>
                <a:gd name="connsiteY2" fmla="*/ 1355616 h 1717061"/>
                <a:gd name="connsiteX3" fmla="*/ 2144947 w 4303239"/>
                <a:gd name="connsiteY3" fmla="*/ 1717061 h 1717061"/>
                <a:gd name="connsiteX4" fmla="*/ 246144 w 4303239"/>
                <a:gd name="connsiteY4" fmla="*/ 1355616 h 1717061"/>
                <a:gd name="connsiteX5" fmla="*/ 0 w 4303239"/>
                <a:gd name="connsiteY5" fmla="*/ 1193714 h 1717061"/>
                <a:gd name="connsiteX6" fmla="*/ 343364 w 4303239"/>
                <a:gd name="connsiteY6" fmla="*/ 0 h 1717061"/>
                <a:gd name="connsiteX7" fmla="*/ 2156183 w 4303239"/>
                <a:gd name="connsiteY7" fmla="*/ 690748 h 1717061"/>
                <a:gd name="connsiteX8" fmla="*/ 3985148 w 4303239"/>
                <a:gd name="connsiteY8" fmla="*/ 149657 h 1717061"/>
                <a:gd name="connsiteX0" fmla="*/ 3944927 w 4303239"/>
                <a:gd name="connsiteY0" fmla="*/ 3573 h 1717061"/>
                <a:gd name="connsiteX1" fmla="*/ 4303239 w 4303239"/>
                <a:gd name="connsiteY1" fmla="*/ 1191039 h 1717061"/>
                <a:gd name="connsiteX2" fmla="*/ 4043750 w 4303239"/>
                <a:gd name="connsiteY2" fmla="*/ 1355616 h 1717061"/>
                <a:gd name="connsiteX3" fmla="*/ 2144947 w 4303239"/>
                <a:gd name="connsiteY3" fmla="*/ 1717061 h 1717061"/>
                <a:gd name="connsiteX4" fmla="*/ 246144 w 4303239"/>
                <a:gd name="connsiteY4" fmla="*/ 1355616 h 1717061"/>
                <a:gd name="connsiteX5" fmla="*/ 0 w 4303239"/>
                <a:gd name="connsiteY5" fmla="*/ 1193714 h 1717061"/>
                <a:gd name="connsiteX6" fmla="*/ 343364 w 4303239"/>
                <a:gd name="connsiteY6" fmla="*/ 0 h 1717061"/>
                <a:gd name="connsiteX7" fmla="*/ 2156183 w 4303239"/>
                <a:gd name="connsiteY7" fmla="*/ 690748 h 1717061"/>
                <a:gd name="connsiteX8" fmla="*/ 3944927 w 4303239"/>
                <a:gd name="connsiteY8" fmla="*/ 3573 h 1717061"/>
                <a:gd name="connsiteX0" fmla="*/ 3944927 w 4303239"/>
                <a:gd name="connsiteY0" fmla="*/ 3573 h 1717061"/>
                <a:gd name="connsiteX1" fmla="*/ 4303239 w 4303239"/>
                <a:gd name="connsiteY1" fmla="*/ 1191039 h 1717061"/>
                <a:gd name="connsiteX2" fmla="*/ 4043750 w 4303239"/>
                <a:gd name="connsiteY2" fmla="*/ 1355616 h 1717061"/>
                <a:gd name="connsiteX3" fmla="*/ 2144947 w 4303239"/>
                <a:gd name="connsiteY3" fmla="*/ 1717061 h 1717061"/>
                <a:gd name="connsiteX4" fmla="*/ 246144 w 4303239"/>
                <a:gd name="connsiteY4" fmla="*/ 1355616 h 1717061"/>
                <a:gd name="connsiteX5" fmla="*/ 0 w 4303239"/>
                <a:gd name="connsiteY5" fmla="*/ 1193714 h 1717061"/>
                <a:gd name="connsiteX6" fmla="*/ 343364 w 4303239"/>
                <a:gd name="connsiteY6" fmla="*/ 0 h 1717061"/>
                <a:gd name="connsiteX7" fmla="*/ 2142776 w 4303239"/>
                <a:gd name="connsiteY7" fmla="*/ 526403 h 1717061"/>
                <a:gd name="connsiteX8" fmla="*/ 3944927 w 4303239"/>
                <a:gd name="connsiteY8" fmla="*/ 3573 h 1717061"/>
                <a:gd name="connsiteX0" fmla="*/ 3944927 w 4303239"/>
                <a:gd name="connsiteY0" fmla="*/ 161132 h 1874620"/>
                <a:gd name="connsiteX1" fmla="*/ 4303239 w 4303239"/>
                <a:gd name="connsiteY1" fmla="*/ 1348598 h 1874620"/>
                <a:gd name="connsiteX2" fmla="*/ 4043750 w 4303239"/>
                <a:gd name="connsiteY2" fmla="*/ 1513175 h 1874620"/>
                <a:gd name="connsiteX3" fmla="*/ 2144947 w 4303239"/>
                <a:gd name="connsiteY3" fmla="*/ 1874620 h 1874620"/>
                <a:gd name="connsiteX4" fmla="*/ 246144 w 4303239"/>
                <a:gd name="connsiteY4" fmla="*/ 1513175 h 1874620"/>
                <a:gd name="connsiteX5" fmla="*/ 0 w 4303239"/>
                <a:gd name="connsiteY5" fmla="*/ 1351273 h 1874620"/>
                <a:gd name="connsiteX6" fmla="*/ 343364 w 4303239"/>
                <a:gd name="connsiteY6" fmla="*/ 0 h 1874620"/>
                <a:gd name="connsiteX7" fmla="*/ 2142776 w 4303239"/>
                <a:gd name="connsiteY7" fmla="*/ 683962 h 1874620"/>
                <a:gd name="connsiteX8" fmla="*/ 3944927 w 4303239"/>
                <a:gd name="connsiteY8" fmla="*/ 161132 h 1874620"/>
                <a:gd name="connsiteX0" fmla="*/ 3899142 w 4303239"/>
                <a:gd name="connsiteY0" fmla="*/ 0 h 1992245"/>
                <a:gd name="connsiteX1" fmla="*/ 4303239 w 4303239"/>
                <a:gd name="connsiteY1" fmla="*/ 1466223 h 1992245"/>
                <a:gd name="connsiteX2" fmla="*/ 4043750 w 4303239"/>
                <a:gd name="connsiteY2" fmla="*/ 1630800 h 1992245"/>
                <a:gd name="connsiteX3" fmla="*/ 2144947 w 4303239"/>
                <a:gd name="connsiteY3" fmla="*/ 1992245 h 1992245"/>
                <a:gd name="connsiteX4" fmla="*/ 246144 w 4303239"/>
                <a:gd name="connsiteY4" fmla="*/ 1630800 h 1992245"/>
                <a:gd name="connsiteX5" fmla="*/ 0 w 4303239"/>
                <a:gd name="connsiteY5" fmla="*/ 1468898 h 1992245"/>
                <a:gd name="connsiteX6" fmla="*/ 343364 w 4303239"/>
                <a:gd name="connsiteY6" fmla="*/ 117625 h 1992245"/>
                <a:gd name="connsiteX7" fmla="*/ 2142776 w 4303239"/>
                <a:gd name="connsiteY7" fmla="*/ 801587 h 1992245"/>
                <a:gd name="connsiteX8" fmla="*/ 3899142 w 4303239"/>
                <a:gd name="connsiteY8" fmla="*/ 0 h 1992245"/>
                <a:gd name="connsiteX0" fmla="*/ 3899142 w 4303239"/>
                <a:gd name="connsiteY0" fmla="*/ 0 h 1992245"/>
                <a:gd name="connsiteX1" fmla="*/ 4303239 w 4303239"/>
                <a:gd name="connsiteY1" fmla="*/ 1466223 h 1992245"/>
                <a:gd name="connsiteX2" fmla="*/ 4043750 w 4303239"/>
                <a:gd name="connsiteY2" fmla="*/ 1630800 h 1992245"/>
                <a:gd name="connsiteX3" fmla="*/ 2144947 w 4303239"/>
                <a:gd name="connsiteY3" fmla="*/ 1992245 h 1992245"/>
                <a:gd name="connsiteX4" fmla="*/ 246144 w 4303239"/>
                <a:gd name="connsiteY4" fmla="*/ 1630800 h 1992245"/>
                <a:gd name="connsiteX5" fmla="*/ 0 w 4303239"/>
                <a:gd name="connsiteY5" fmla="*/ 1468898 h 1992245"/>
                <a:gd name="connsiteX6" fmla="*/ 343364 w 4303239"/>
                <a:gd name="connsiteY6" fmla="*/ 117625 h 1992245"/>
                <a:gd name="connsiteX7" fmla="*/ 2150407 w 4303239"/>
                <a:gd name="connsiteY7" fmla="*/ 680389 h 1992245"/>
                <a:gd name="connsiteX8" fmla="*/ 3899142 w 4303239"/>
                <a:gd name="connsiteY8" fmla="*/ 0 h 1992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03239" h="1992245">
                  <a:moveTo>
                    <a:pt x="3899142" y="0"/>
                  </a:moveTo>
                  <a:lnTo>
                    <a:pt x="4303239" y="1466223"/>
                  </a:lnTo>
                  <a:cubicBezTo>
                    <a:pt x="4243402" y="1523748"/>
                    <a:pt x="4130246" y="1575941"/>
                    <a:pt x="4043750" y="1630800"/>
                  </a:cubicBezTo>
                  <a:cubicBezTo>
                    <a:pt x="3632243" y="1848870"/>
                    <a:pt x="2935363" y="1992245"/>
                    <a:pt x="2144947" y="1992245"/>
                  </a:cubicBezTo>
                  <a:cubicBezTo>
                    <a:pt x="1354532" y="1992245"/>
                    <a:pt x="657652" y="1848870"/>
                    <a:pt x="246144" y="1630800"/>
                  </a:cubicBezTo>
                  <a:cubicBezTo>
                    <a:pt x="145435" y="1576833"/>
                    <a:pt x="84714" y="1530863"/>
                    <a:pt x="0" y="1468898"/>
                  </a:cubicBezTo>
                  <a:lnTo>
                    <a:pt x="343364" y="117625"/>
                  </a:lnTo>
                  <a:cubicBezTo>
                    <a:pt x="781562" y="253529"/>
                    <a:pt x="1557777" y="699993"/>
                    <a:pt x="2150407" y="680389"/>
                  </a:cubicBezTo>
                  <a:cubicBezTo>
                    <a:pt x="2743037" y="660785"/>
                    <a:pt x="3460944" y="135904"/>
                    <a:pt x="3899142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0" name="Freeform: Shape 579">
              <a:extLst>
                <a:ext uri="{FF2B5EF4-FFF2-40B4-BE49-F238E27FC236}">
                  <a16:creationId xmlns:a16="http://schemas.microsoft.com/office/drawing/2014/main" id="{DF085844-2841-4168-B0BA-A356D7267A93}"/>
                </a:ext>
              </a:extLst>
            </p:cNvPr>
            <p:cNvSpPr/>
            <p:nvPr/>
          </p:nvSpPr>
          <p:spPr>
            <a:xfrm flipV="1">
              <a:off x="4716214" y="3685063"/>
              <a:ext cx="2773062" cy="741611"/>
            </a:xfrm>
            <a:custGeom>
              <a:avLst/>
              <a:gdLst>
                <a:gd name="connsiteX0" fmla="*/ 4302441 w 4302441"/>
                <a:gd name="connsiteY0" fmla="*/ 0 h 949716"/>
                <a:gd name="connsiteX1" fmla="*/ 4066910 w 4302441"/>
                <a:gd name="connsiteY1" fmla="*/ 578316 h 949716"/>
                <a:gd name="connsiteX2" fmla="*/ 4050017 w 4302441"/>
                <a:gd name="connsiteY2" fmla="*/ 588271 h 949716"/>
                <a:gd name="connsiteX3" fmla="*/ 2151214 w 4302441"/>
                <a:gd name="connsiteY3" fmla="*/ 949716 h 949716"/>
                <a:gd name="connsiteX4" fmla="*/ 252411 w 4302441"/>
                <a:gd name="connsiteY4" fmla="*/ 588271 h 949716"/>
                <a:gd name="connsiteX5" fmla="*/ 235534 w 4302441"/>
                <a:gd name="connsiteY5" fmla="*/ 578325 h 949716"/>
                <a:gd name="connsiteX6" fmla="*/ 0 w 4302441"/>
                <a:gd name="connsiteY6" fmla="*/ 0 h 949716"/>
                <a:gd name="connsiteX7" fmla="*/ 129261 w 4302441"/>
                <a:gd name="connsiteY7" fmla="*/ 49898 h 949716"/>
                <a:gd name="connsiteX8" fmla="*/ 2151220 w 4302441"/>
                <a:gd name="connsiteY8" fmla="*/ 275155 h 949716"/>
                <a:gd name="connsiteX9" fmla="*/ 4173180 w 4302441"/>
                <a:gd name="connsiteY9" fmla="*/ 49898 h 949716"/>
                <a:gd name="connsiteX0" fmla="*/ 4173180 w 4173180"/>
                <a:gd name="connsiteY0" fmla="*/ 0 h 949716"/>
                <a:gd name="connsiteX1" fmla="*/ 3937649 w 4173180"/>
                <a:gd name="connsiteY1" fmla="*/ 578316 h 949716"/>
                <a:gd name="connsiteX2" fmla="*/ 3920756 w 4173180"/>
                <a:gd name="connsiteY2" fmla="*/ 588271 h 949716"/>
                <a:gd name="connsiteX3" fmla="*/ 2021953 w 4173180"/>
                <a:gd name="connsiteY3" fmla="*/ 949716 h 949716"/>
                <a:gd name="connsiteX4" fmla="*/ 123150 w 4173180"/>
                <a:gd name="connsiteY4" fmla="*/ 588271 h 949716"/>
                <a:gd name="connsiteX5" fmla="*/ 106273 w 4173180"/>
                <a:gd name="connsiteY5" fmla="*/ 578325 h 949716"/>
                <a:gd name="connsiteX6" fmla="*/ 0 w 4173180"/>
                <a:gd name="connsiteY6" fmla="*/ 49898 h 949716"/>
                <a:gd name="connsiteX7" fmla="*/ 2021959 w 4173180"/>
                <a:gd name="connsiteY7" fmla="*/ 275155 h 949716"/>
                <a:gd name="connsiteX8" fmla="*/ 4043919 w 4173180"/>
                <a:gd name="connsiteY8" fmla="*/ 49898 h 949716"/>
                <a:gd name="connsiteX9" fmla="*/ 4173180 w 4173180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22994 w 4296174"/>
                <a:gd name="connsiteY6" fmla="*/ 49898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44321 w 4296174"/>
                <a:gd name="connsiteY6" fmla="*/ 63227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44321 w 4296174"/>
                <a:gd name="connsiteY6" fmla="*/ 63227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166913 w 4166913"/>
                <a:gd name="connsiteY0" fmla="*/ 0 h 899818"/>
                <a:gd name="connsiteX1" fmla="*/ 4060643 w 4166913"/>
                <a:gd name="connsiteY1" fmla="*/ 528418 h 899818"/>
                <a:gd name="connsiteX2" fmla="*/ 4043750 w 4166913"/>
                <a:gd name="connsiteY2" fmla="*/ 538373 h 899818"/>
                <a:gd name="connsiteX3" fmla="*/ 2144947 w 4166913"/>
                <a:gd name="connsiteY3" fmla="*/ 899818 h 899818"/>
                <a:gd name="connsiteX4" fmla="*/ 246144 w 4166913"/>
                <a:gd name="connsiteY4" fmla="*/ 538373 h 899818"/>
                <a:gd name="connsiteX5" fmla="*/ 0 w 4166913"/>
                <a:gd name="connsiteY5" fmla="*/ 376471 h 899818"/>
                <a:gd name="connsiteX6" fmla="*/ 144321 w 4166913"/>
                <a:gd name="connsiteY6" fmla="*/ 13329 h 899818"/>
                <a:gd name="connsiteX7" fmla="*/ 2144953 w 4166913"/>
                <a:gd name="connsiteY7" fmla="*/ 225257 h 899818"/>
                <a:gd name="connsiteX8" fmla="*/ 4166913 w 4166913"/>
                <a:gd name="connsiteY8" fmla="*/ 0 h 899818"/>
                <a:gd name="connsiteX0" fmla="*/ 4153583 w 4153583"/>
                <a:gd name="connsiteY0" fmla="*/ 0 h 894486"/>
                <a:gd name="connsiteX1" fmla="*/ 4060643 w 4153583"/>
                <a:gd name="connsiteY1" fmla="*/ 523086 h 894486"/>
                <a:gd name="connsiteX2" fmla="*/ 4043750 w 4153583"/>
                <a:gd name="connsiteY2" fmla="*/ 533041 h 894486"/>
                <a:gd name="connsiteX3" fmla="*/ 2144947 w 4153583"/>
                <a:gd name="connsiteY3" fmla="*/ 894486 h 894486"/>
                <a:gd name="connsiteX4" fmla="*/ 246144 w 4153583"/>
                <a:gd name="connsiteY4" fmla="*/ 533041 h 894486"/>
                <a:gd name="connsiteX5" fmla="*/ 0 w 4153583"/>
                <a:gd name="connsiteY5" fmla="*/ 371139 h 894486"/>
                <a:gd name="connsiteX6" fmla="*/ 144321 w 4153583"/>
                <a:gd name="connsiteY6" fmla="*/ 7997 h 894486"/>
                <a:gd name="connsiteX7" fmla="*/ 2144953 w 4153583"/>
                <a:gd name="connsiteY7" fmla="*/ 219925 h 894486"/>
                <a:gd name="connsiteX8" fmla="*/ 4153583 w 4153583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54985 w 4303239"/>
                <a:gd name="connsiteY6" fmla="*/ 5331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621707 h 1516193"/>
                <a:gd name="connsiteX1" fmla="*/ 4303239 w 4303239"/>
                <a:gd name="connsiteY1" fmla="*/ 990171 h 1516193"/>
                <a:gd name="connsiteX2" fmla="*/ 4043750 w 4303239"/>
                <a:gd name="connsiteY2" fmla="*/ 1154748 h 1516193"/>
                <a:gd name="connsiteX3" fmla="*/ 2144947 w 4303239"/>
                <a:gd name="connsiteY3" fmla="*/ 1516193 h 1516193"/>
                <a:gd name="connsiteX4" fmla="*/ 246144 w 4303239"/>
                <a:gd name="connsiteY4" fmla="*/ 1154748 h 1516193"/>
                <a:gd name="connsiteX5" fmla="*/ 0 w 4303239"/>
                <a:gd name="connsiteY5" fmla="*/ 992846 h 1516193"/>
                <a:gd name="connsiteX6" fmla="*/ 289732 w 4303239"/>
                <a:gd name="connsiteY6" fmla="*/ 0 h 1516193"/>
                <a:gd name="connsiteX7" fmla="*/ 2144953 w 4303239"/>
                <a:gd name="connsiteY7" fmla="*/ 841632 h 1516193"/>
                <a:gd name="connsiteX8" fmla="*/ 4153583 w 4303239"/>
                <a:gd name="connsiteY8" fmla="*/ 621707 h 1516193"/>
                <a:gd name="connsiteX0" fmla="*/ 3985148 w 4303239"/>
                <a:gd name="connsiteY0" fmla="*/ 0 h 1567404"/>
                <a:gd name="connsiteX1" fmla="*/ 4303239 w 4303239"/>
                <a:gd name="connsiteY1" fmla="*/ 1041382 h 1567404"/>
                <a:gd name="connsiteX2" fmla="*/ 4043750 w 4303239"/>
                <a:gd name="connsiteY2" fmla="*/ 1205959 h 1567404"/>
                <a:gd name="connsiteX3" fmla="*/ 2144947 w 4303239"/>
                <a:gd name="connsiteY3" fmla="*/ 1567404 h 1567404"/>
                <a:gd name="connsiteX4" fmla="*/ 246144 w 4303239"/>
                <a:gd name="connsiteY4" fmla="*/ 1205959 h 1567404"/>
                <a:gd name="connsiteX5" fmla="*/ 0 w 4303239"/>
                <a:gd name="connsiteY5" fmla="*/ 1044057 h 1567404"/>
                <a:gd name="connsiteX6" fmla="*/ 289732 w 4303239"/>
                <a:gd name="connsiteY6" fmla="*/ 51211 h 1567404"/>
                <a:gd name="connsiteX7" fmla="*/ 2144953 w 4303239"/>
                <a:gd name="connsiteY7" fmla="*/ 892843 h 1567404"/>
                <a:gd name="connsiteX8" fmla="*/ 3985148 w 4303239"/>
                <a:gd name="connsiteY8" fmla="*/ 0 h 1567404"/>
                <a:gd name="connsiteX0" fmla="*/ 3985148 w 4303239"/>
                <a:gd name="connsiteY0" fmla="*/ 0 h 1567404"/>
                <a:gd name="connsiteX1" fmla="*/ 4303239 w 4303239"/>
                <a:gd name="connsiteY1" fmla="*/ 1041382 h 1567404"/>
                <a:gd name="connsiteX2" fmla="*/ 4043750 w 4303239"/>
                <a:gd name="connsiteY2" fmla="*/ 1205959 h 1567404"/>
                <a:gd name="connsiteX3" fmla="*/ 2144947 w 4303239"/>
                <a:gd name="connsiteY3" fmla="*/ 1567404 h 1567404"/>
                <a:gd name="connsiteX4" fmla="*/ 246144 w 4303239"/>
                <a:gd name="connsiteY4" fmla="*/ 1205959 h 1567404"/>
                <a:gd name="connsiteX5" fmla="*/ 0 w 4303239"/>
                <a:gd name="connsiteY5" fmla="*/ 1044057 h 1567404"/>
                <a:gd name="connsiteX6" fmla="*/ 289732 w 4303239"/>
                <a:gd name="connsiteY6" fmla="*/ 51211 h 1567404"/>
                <a:gd name="connsiteX7" fmla="*/ 2167412 w 4303239"/>
                <a:gd name="connsiteY7" fmla="*/ 571679 h 1567404"/>
                <a:gd name="connsiteX8" fmla="*/ 3985148 w 4303239"/>
                <a:gd name="connsiteY8" fmla="*/ 0 h 1567404"/>
                <a:gd name="connsiteX0" fmla="*/ 3985148 w 4303239"/>
                <a:gd name="connsiteY0" fmla="*/ 0 h 1567404"/>
                <a:gd name="connsiteX1" fmla="*/ 4303239 w 4303239"/>
                <a:gd name="connsiteY1" fmla="*/ 1041382 h 1567404"/>
                <a:gd name="connsiteX2" fmla="*/ 4043750 w 4303239"/>
                <a:gd name="connsiteY2" fmla="*/ 1205959 h 1567404"/>
                <a:gd name="connsiteX3" fmla="*/ 2144947 w 4303239"/>
                <a:gd name="connsiteY3" fmla="*/ 1567404 h 1567404"/>
                <a:gd name="connsiteX4" fmla="*/ 246144 w 4303239"/>
                <a:gd name="connsiteY4" fmla="*/ 1205959 h 1567404"/>
                <a:gd name="connsiteX5" fmla="*/ 0 w 4303239"/>
                <a:gd name="connsiteY5" fmla="*/ 1044057 h 1567404"/>
                <a:gd name="connsiteX6" fmla="*/ 289732 w 4303239"/>
                <a:gd name="connsiteY6" fmla="*/ 51211 h 1567404"/>
                <a:gd name="connsiteX7" fmla="*/ 2156183 w 4303239"/>
                <a:gd name="connsiteY7" fmla="*/ 541091 h 1567404"/>
                <a:gd name="connsiteX8" fmla="*/ 3985148 w 4303239"/>
                <a:gd name="connsiteY8" fmla="*/ 0 h 1567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03239" h="1567404">
                  <a:moveTo>
                    <a:pt x="3985148" y="0"/>
                  </a:moveTo>
                  <a:lnTo>
                    <a:pt x="4303239" y="1041382"/>
                  </a:lnTo>
                  <a:cubicBezTo>
                    <a:pt x="4243402" y="1098907"/>
                    <a:pt x="4130246" y="1151100"/>
                    <a:pt x="4043750" y="1205959"/>
                  </a:cubicBezTo>
                  <a:cubicBezTo>
                    <a:pt x="3632243" y="1424029"/>
                    <a:pt x="2935363" y="1567404"/>
                    <a:pt x="2144947" y="1567404"/>
                  </a:cubicBezTo>
                  <a:cubicBezTo>
                    <a:pt x="1354532" y="1567404"/>
                    <a:pt x="657652" y="1424029"/>
                    <a:pt x="246144" y="1205959"/>
                  </a:cubicBezTo>
                  <a:cubicBezTo>
                    <a:pt x="145435" y="1151992"/>
                    <a:pt x="84714" y="1106022"/>
                    <a:pt x="0" y="1044057"/>
                  </a:cubicBezTo>
                  <a:lnTo>
                    <a:pt x="289732" y="51211"/>
                  </a:lnTo>
                  <a:cubicBezTo>
                    <a:pt x="727930" y="187115"/>
                    <a:pt x="1540280" y="549626"/>
                    <a:pt x="2156183" y="541091"/>
                  </a:cubicBezTo>
                  <a:cubicBezTo>
                    <a:pt x="2772086" y="532556"/>
                    <a:pt x="3546950" y="135904"/>
                    <a:pt x="3985148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1" name="Freeform: Shape 580">
              <a:extLst>
                <a:ext uri="{FF2B5EF4-FFF2-40B4-BE49-F238E27FC236}">
                  <a16:creationId xmlns:a16="http://schemas.microsoft.com/office/drawing/2014/main" id="{0BE71EB6-0DB0-48EE-8827-8D54165F924D}"/>
                </a:ext>
              </a:extLst>
            </p:cNvPr>
            <p:cNvSpPr/>
            <p:nvPr/>
          </p:nvSpPr>
          <p:spPr>
            <a:xfrm flipV="1">
              <a:off x="4486625" y="2870660"/>
              <a:ext cx="3244198" cy="694166"/>
            </a:xfrm>
            <a:custGeom>
              <a:avLst/>
              <a:gdLst>
                <a:gd name="connsiteX0" fmla="*/ 4302441 w 4302441"/>
                <a:gd name="connsiteY0" fmla="*/ 0 h 949716"/>
                <a:gd name="connsiteX1" fmla="*/ 4066910 w 4302441"/>
                <a:gd name="connsiteY1" fmla="*/ 578316 h 949716"/>
                <a:gd name="connsiteX2" fmla="*/ 4050017 w 4302441"/>
                <a:gd name="connsiteY2" fmla="*/ 588271 h 949716"/>
                <a:gd name="connsiteX3" fmla="*/ 2151214 w 4302441"/>
                <a:gd name="connsiteY3" fmla="*/ 949716 h 949716"/>
                <a:gd name="connsiteX4" fmla="*/ 252411 w 4302441"/>
                <a:gd name="connsiteY4" fmla="*/ 588271 h 949716"/>
                <a:gd name="connsiteX5" fmla="*/ 235534 w 4302441"/>
                <a:gd name="connsiteY5" fmla="*/ 578325 h 949716"/>
                <a:gd name="connsiteX6" fmla="*/ 0 w 4302441"/>
                <a:gd name="connsiteY6" fmla="*/ 0 h 949716"/>
                <a:gd name="connsiteX7" fmla="*/ 129261 w 4302441"/>
                <a:gd name="connsiteY7" fmla="*/ 49898 h 949716"/>
                <a:gd name="connsiteX8" fmla="*/ 2151220 w 4302441"/>
                <a:gd name="connsiteY8" fmla="*/ 275155 h 949716"/>
                <a:gd name="connsiteX9" fmla="*/ 4173180 w 4302441"/>
                <a:gd name="connsiteY9" fmla="*/ 49898 h 949716"/>
                <a:gd name="connsiteX0" fmla="*/ 4173180 w 4173180"/>
                <a:gd name="connsiteY0" fmla="*/ 0 h 949716"/>
                <a:gd name="connsiteX1" fmla="*/ 3937649 w 4173180"/>
                <a:gd name="connsiteY1" fmla="*/ 578316 h 949716"/>
                <a:gd name="connsiteX2" fmla="*/ 3920756 w 4173180"/>
                <a:gd name="connsiteY2" fmla="*/ 588271 h 949716"/>
                <a:gd name="connsiteX3" fmla="*/ 2021953 w 4173180"/>
                <a:gd name="connsiteY3" fmla="*/ 949716 h 949716"/>
                <a:gd name="connsiteX4" fmla="*/ 123150 w 4173180"/>
                <a:gd name="connsiteY4" fmla="*/ 588271 h 949716"/>
                <a:gd name="connsiteX5" fmla="*/ 106273 w 4173180"/>
                <a:gd name="connsiteY5" fmla="*/ 578325 h 949716"/>
                <a:gd name="connsiteX6" fmla="*/ 0 w 4173180"/>
                <a:gd name="connsiteY6" fmla="*/ 49898 h 949716"/>
                <a:gd name="connsiteX7" fmla="*/ 2021959 w 4173180"/>
                <a:gd name="connsiteY7" fmla="*/ 275155 h 949716"/>
                <a:gd name="connsiteX8" fmla="*/ 4043919 w 4173180"/>
                <a:gd name="connsiteY8" fmla="*/ 49898 h 949716"/>
                <a:gd name="connsiteX9" fmla="*/ 4173180 w 4173180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22994 w 4296174"/>
                <a:gd name="connsiteY6" fmla="*/ 49898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44321 w 4296174"/>
                <a:gd name="connsiteY6" fmla="*/ 63227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44321 w 4296174"/>
                <a:gd name="connsiteY6" fmla="*/ 63227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166913 w 4166913"/>
                <a:gd name="connsiteY0" fmla="*/ 0 h 899818"/>
                <a:gd name="connsiteX1" fmla="*/ 4060643 w 4166913"/>
                <a:gd name="connsiteY1" fmla="*/ 528418 h 899818"/>
                <a:gd name="connsiteX2" fmla="*/ 4043750 w 4166913"/>
                <a:gd name="connsiteY2" fmla="*/ 538373 h 899818"/>
                <a:gd name="connsiteX3" fmla="*/ 2144947 w 4166913"/>
                <a:gd name="connsiteY3" fmla="*/ 899818 h 899818"/>
                <a:gd name="connsiteX4" fmla="*/ 246144 w 4166913"/>
                <a:gd name="connsiteY4" fmla="*/ 538373 h 899818"/>
                <a:gd name="connsiteX5" fmla="*/ 0 w 4166913"/>
                <a:gd name="connsiteY5" fmla="*/ 376471 h 899818"/>
                <a:gd name="connsiteX6" fmla="*/ 144321 w 4166913"/>
                <a:gd name="connsiteY6" fmla="*/ 13329 h 899818"/>
                <a:gd name="connsiteX7" fmla="*/ 2144953 w 4166913"/>
                <a:gd name="connsiteY7" fmla="*/ 225257 h 899818"/>
                <a:gd name="connsiteX8" fmla="*/ 4166913 w 4166913"/>
                <a:gd name="connsiteY8" fmla="*/ 0 h 899818"/>
                <a:gd name="connsiteX0" fmla="*/ 4153583 w 4153583"/>
                <a:gd name="connsiteY0" fmla="*/ 0 h 894486"/>
                <a:gd name="connsiteX1" fmla="*/ 4060643 w 4153583"/>
                <a:gd name="connsiteY1" fmla="*/ 523086 h 894486"/>
                <a:gd name="connsiteX2" fmla="*/ 4043750 w 4153583"/>
                <a:gd name="connsiteY2" fmla="*/ 533041 h 894486"/>
                <a:gd name="connsiteX3" fmla="*/ 2144947 w 4153583"/>
                <a:gd name="connsiteY3" fmla="*/ 894486 h 894486"/>
                <a:gd name="connsiteX4" fmla="*/ 246144 w 4153583"/>
                <a:gd name="connsiteY4" fmla="*/ 533041 h 894486"/>
                <a:gd name="connsiteX5" fmla="*/ 0 w 4153583"/>
                <a:gd name="connsiteY5" fmla="*/ 371139 h 894486"/>
                <a:gd name="connsiteX6" fmla="*/ 144321 w 4153583"/>
                <a:gd name="connsiteY6" fmla="*/ 7997 h 894486"/>
                <a:gd name="connsiteX7" fmla="*/ 2144953 w 4153583"/>
                <a:gd name="connsiteY7" fmla="*/ 219925 h 894486"/>
                <a:gd name="connsiteX8" fmla="*/ 4153583 w 4153583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54985 w 4303239"/>
                <a:gd name="connsiteY6" fmla="*/ 5331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54985 w 4303239"/>
                <a:gd name="connsiteY6" fmla="*/ 5331 h 894486"/>
                <a:gd name="connsiteX7" fmla="*/ 2125757 w 4303239"/>
                <a:gd name="connsiteY7" fmla="*/ 121033 h 894486"/>
                <a:gd name="connsiteX8" fmla="*/ 4153583 w 4303239"/>
                <a:gd name="connsiteY8" fmla="*/ 0 h 894486"/>
                <a:gd name="connsiteX0" fmla="*/ 4153583 w 4303239"/>
                <a:gd name="connsiteY0" fmla="*/ 241893 h 1136379"/>
                <a:gd name="connsiteX1" fmla="*/ 4303239 w 4303239"/>
                <a:gd name="connsiteY1" fmla="*/ 610357 h 1136379"/>
                <a:gd name="connsiteX2" fmla="*/ 4043750 w 4303239"/>
                <a:gd name="connsiteY2" fmla="*/ 774934 h 1136379"/>
                <a:gd name="connsiteX3" fmla="*/ 2144947 w 4303239"/>
                <a:gd name="connsiteY3" fmla="*/ 1136379 h 1136379"/>
                <a:gd name="connsiteX4" fmla="*/ 246144 w 4303239"/>
                <a:gd name="connsiteY4" fmla="*/ 774934 h 1136379"/>
                <a:gd name="connsiteX5" fmla="*/ 0 w 4303239"/>
                <a:gd name="connsiteY5" fmla="*/ 613032 h 1136379"/>
                <a:gd name="connsiteX6" fmla="*/ 193377 w 4303239"/>
                <a:gd name="connsiteY6" fmla="*/ 0 h 1136379"/>
                <a:gd name="connsiteX7" fmla="*/ 2125757 w 4303239"/>
                <a:gd name="connsiteY7" fmla="*/ 362926 h 1136379"/>
                <a:gd name="connsiteX8" fmla="*/ 4153583 w 4303239"/>
                <a:gd name="connsiteY8" fmla="*/ 241893 h 1136379"/>
                <a:gd name="connsiteX0" fmla="*/ 4086395 w 4303239"/>
                <a:gd name="connsiteY0" fmla="*/ 0 h 1203517"/>
                <a:gd name="connsiteX1" fmla="*/ 4303239 w 4303239"/>
                <a:gd name="connsiteY1" fmla="*/ 677495 h 1203517"/>
                <a:gd name="connsiteX2" fmla="*/ 4043750 w 4303239"/>
                <a:gd name="connsiteY2" fmla="*/ 842072 h 1203517"/>
                <a:gd name="connsiteX3" fmla="*/ 2144947 w 4303239"/>
                <a:gd name="connsiteY3" fmla="*/ 1203517 h 1203517"/>
                <a:gd name="connsiteX4" fmla="*/ 246144 w 4303239"/>
                <a:gd name="connsiteY4" fmla="*/ 842072 h 1203517"/>
                <a:gd name="connsiteX5" fmla="*/ 0 w 4303239"/>
                <a:gd name="connsiteY5" fmla="*/ 680170 h 1203517"/>
                <a:gd name="connsiteX6" fmla="*/ 193377 w 4303239"/>
                <a:gd name="connsiteY6" fmla="*/ 67138 h 1203517"/>
                <a:gd name="connsiteX7" fmla="*/ 2125757 w 4303239"/>
                <a:gd name="connsiteY7" fmla="*/ 430064 h 1203517"/>
                <a:gd name="connsiteX8" fmla="*/ 4086395 w 4303239"/>
                <a:gd name="connsiteY8" fmla="*/ 0 h 1203517"/>
                <a:gd name="connsiteX0" fmla="*/ 4086395 w 4303239"/>
                <a:gd name="connsiteY0" fmla="*/ 0 h 1178794"/>
                <a:gd name="connsiteX1" fmla="*/ 4303239 w 4303239"/>
                <a:gd name="connsiteY1" fmla="*/ 652772 h 1178794"/>
                <a:gd name="connsiteX2" fmla="*/ 4043750 w 4303239"/>
                <a:gd name="connsiteY2" fmla="*/ 817349 h 1178794"/>
                <a:gd name="connsiteX3" fmla="*/ 2144947 w 4303239"/>
                <a:gd name="connsiteY3" fmla="*/ 1178794 h 1178794"/>
                <a:gd name="connsiteX4" fmla="*/ 246144 w 4303239"/>
                <a:gd name="connsiteY4" fmla="*/ 817349 h 1178794"/>
                <a:gd name="connsiteX5" fmla="*/ 0 w 4303239"/>
                <a:gd name="connsiteY5" fmla="*/ 655447 h 1178794"/>
                <a:gd name="connsiteX6" fmla="*/ 193377 w 4303239"/>
                <a:gd name="connsiteY6" fmla="*/ 42415 h 1178794"/>
                <a:gd name="connsiteX7" fmla="*/ 2125757 w 4303239"/>
                <a:gd name="connsiteY7" fmla="*/ 405341 h 1178794"/>
                <a:gd name="connsiteX8" fmla="*/ 4086395 w 4303239"/>
                <a:gd name="connsiteY8" fmla="*/ 0 h 1178794"/>
                <a:gd name="connsiteX0" fmla="*/ 4086395 w 4303239"/>
                <a:gd name="connsiteY0" fmla="*/ 7030 h 1185824"/>
                <a:gd name="connsiteX1" fmla="*/ 4303239 w 4303239"/>
                <a:gd name="connsiteY1" fmla="*/ 659802 h 1185824"/>
                <a:gd name="connsiteX2" fmla="*/ 4043750 w 4303239"/>
                <a:gd name="connsiteY2" fmla="*/ 824379 h 1185824"/>
                <a:gd name="connsiteX3" fmla="*/ 2144947 w 4303239"/>
                <a:gd name="connsiteY3" fmla="*/ 1185824 h 1185824"/>
                <a:gd name="connsiteX4" fmla="*/ 246144 w 4303239"/>
                <a:gd name="connsiteY4" fmla="*/ 824379 h 1185824"/>
                <a:gd name="connsiteX5" fmla="*/ 0 w 4303239"/>
                <a:gd name="connsiteY5" fmla="*/ 662477 h 1185824"/>
                <a:gd name="connsiteX6" fmla="*/ 202976 w 4303239"/>
                <a:gd name="connsiteY6" fmla="*/ 0 h 1185824"/>
                <a:gd name="connsiteX7" fmla="*/ 2125757 w 4303239"/>
                <a:gd name="connsiteY7" fmla="*/ 412371 h 1185824"/>
                <a:gd name="connsiteX8" fmla="*/ 4086395 w 4303239"/>
                <a:gd name="connsiteY8" fmla="*/ 7030 h 1185824"/>
                <a:gd name="connsiteX0" fmla="*/ 4034783 w 4303239"/>
                <a:gd name="connsiteY0" fmla="*/ 23646 h 1185824"/>
                <a:gd name="connsiteX1" fmla="*/ 4303239 w 4303239"/>
                <a:gd name="connsiteY1" fmla="*/ 659802 h 1185824"/>
                <a:gd name="connsiteX2" fmla="*/ 4043750 w 4303239"/>
                <a:gd name="connsiteY2" fmla="*/ 824379 h 1185824"/>
                <a:gd name="connsiteX3" fmla="*/ 2144947 w 4303239"/>
                <a:gd name="connsiteY3" fmla="*/ 1185824 h 1185824"/>
                <a:gd name="connsiteX4" fmla="*/ 246144 w 4303239"/>
                <a:gd name="connsiteY4" fmla="*/ 824379 h 1185824"/>
                <a:gd name="connsiteX5" fmla="*/ 0 w 4303239"/>
                <a:gd name="connsiteY5" fmla="*/ 662477 h 1185824"/>
                <a:gd name="connsiteX6" fmla="*/ 202976 w 4303239"/>
                <a:gd name="connsiteY6" fmla="*/ 0 h 1185824"/>
                <a:gd name="connsiteX7" fmla="*/ 2125757 w 4303239"/>
                <a:gd name="connsiteY7" fmla="*/ 412371 h 1185824"/>
                <a:gd name="connsiteX8" fmla="*/ 4034783 w 4303239"/>
                <a:gd name="connsiteY8" fmla="*/ 23646 h 1185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03239" h="1185824">
                  <a:moveTo>
                    <a:pt x="4034783" y="23646"/>
                  </a:moveTo>
                  <a:lnTo>
                    <a:pt x="4303239" y="659802"/>
                  </a:lnTo>
                  <a:cubicBezTo>
                    <a:pt x="4243402" y="717327"/>
                    <a:pt x="4130246" y="769520"/>
                    <a:pt x="4043750" y="824379"/>
                  </a:cubicBezTo>
                  <a:cubicBezTo>
                    <a:pt x="3632243" y="1042449"/>
                    <a:pt x="2935363" y="1185824"/>
                    <a:pt x="2144947" y="1185824"/>
                  </a:cubicBezTo>
                  <a:cubicBezTo>
                    <a:pt x="1354532" y="1185824"/>
                    <a:pt x="657652" y="1042449"/>
                    <a:pt x="246144" y="824379"/>
                  </a:cubicBezTo>
                  <a:cubicBezTo>
                    <a:pt x="145435" y="770412"/>
                    <a:pt x="84714" y="724442"/>
                    <a:pt x="0" y="662477"/>
                  </a:cubicBezTo>
                  <a:lnTo>
                    <a:pt x="202976" y="0"/>
                  </a:lnTo>
                  <a:cubicBezTo>
                    <a:pt x="641174" y="135904"/>
                    <a:pt x="1487123" y="408430"/>
                    <a:pt x="2125757" y="412371"/>
                  </a:cubicBezTo>
                  <a:cubicBezTo>
                    <a:pt x="2764391" y="416312"/>
                    <a:pt x="3596585" y="159550"/>
                    <a:pt x="4034783" y="2364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2" name="Freeform: Shape 581">
              <a:extLst>
                <a:ext uri="{FF2B5EF4-FFF2-40B4-BE49-F238E27FC236}">
                  <a16:creationId xmlns:a16="http://schemas.microsoft.com/office/drawing/2014/main" id="{877E9134-8530-451E-9D75-29A323F15BE0}"/>
                </a:ext>
              </a:extLst>
            </p:cNvPr>
            <p:cNvSpPr/>
            <p:nvPr/>
          </p:nvSpPr>
          <p:spPr>
            <a:xfrm flipV="1">
              <a:off x="4262717" y="1896301"/>
              <a:ext cx="3718195" cy="757401"/>
            </a:xfrm>
            <a:custGeom>
              <a:avLst/>
              <a:gdLst>
                <a:gd name="connsiteX0" fmla="*/ 4302441 w 4302441"/>
                <a:gd name="connsiteY0" fmla="*/ 0 h 949716"/>
                <a:gd name="connsiteX1" fmla="*/ 4066910 w 4302441"/>
                <a:gd name="connsiteY1" fmla="*/ 578316 h 949716"/>
                <a:gd name="connsiteX2" fmla="*/ 4050017 w 4302441"/>
                <a:gd name="connsiteY2" fmla="*/ 588271 h 949716"/>
                <a:gd name="connsiteX3" fmla="*/ 2151214 w 4302441"/>
                <a:gd name="connsiteY3" fmla="*/ 949716 h 949716"/>
                <a:gd name="connsiteX4" fmla="*/ 252411 w 4302441"/>
                <a:gd name="connsiteY4" fmla="*/ 588271 h 949716"/>
                <a:gd name="connsiteX5" fmla="*/ 235534 w 4302441"/>
                <a:gd name="connsiteY5" fmla="*/ 578325 h 949716"/>
                <a:gd name="connsiteX6" fmla="*/ 0 w 4302441"/>
                <a:gd name="connsiteY6" fmla="*/ 0 h 949716"/>
                <a:gd name="connsiteX7" fmla="*/ 129261 w 4302441"/>
                <a:gd name="connsiteY7" fmla="*/ 49898 h 949716"/>
                <a:gd name="connsiteX8" fmla="*/ 2151220 w 4302441"/>
                <a:gd name="connsiteY8" fmla="*/ 275155 h 949716"/>
                <a:gd name="connsiteX9" fmla="*/ 4173180 w 4302441"/>
                <a:gd name="connsiteY9" fmla="*/ 49898 h 949716"/>
                <a:gd name="connsiteX0" fmla="*/ 4173180 w 4173180"/>
                <a:gd name="connsiteY0" fmla="*/ 0 h 949716"/>
                <a:gd name="connsiteX1" fmla="*/ 3937649 w 4173180"/>
                <a:gd name="connsiteY1" fmla="*/ 578316 h 949716"/>
                <a:gd name="connsiteX2" fmla="*/ 3920756 w 4173180"/>
                <a:gd name="connsiteY2" fmla="*/ 588271 h 949716"/>
                <a:gd name="connsiteX3" fmla="*/ 2021953 w 4173180"/>
                <a:gd name="connsiteY3" fmla="*/ 949716 h 949716"/>
                <a:gd name="connsiteX4" fmla="*/ 123150 w 4173180"/>
                <a:gd name="connsiteY4" fmla="*/ 588271 h 949716"/>
                <a:gd name="connsiteX5" fmla="*/ 106273 w 4173180"/>
                <a:gd name="connsiteY5" fmla="*/ 578325 h 949716"/>
                <a:gd name="connsiteX6" fmla="*/ 0 w 4173180"/>
                <a:gd name="connsiteY6" fmla="*/ 49898 h 949716"/>
                <a:gd name="connsiteX7" fmla="*/ 2021959 w 4173180"/>
                <a:gd name="connsiteY7" fmla="*/ 275155 h 949716"/>
                <a:gd name="connsiteX8" fmla="*/ 4043919 w 4173180"/>
                <a:gd name="connsiteY8" fmla="*/ 49898 h 949716"/>
                <a:gd name="connsiteX9" fmla="*/ 4173180 w 4173180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22994 w 4296174"/>
                <a:gd name="connsiteY6" fmla="*/ 49898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44321 w 4296174"/>
                <a:gd name="connsiteY6" fmla="*/ 63227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296174 w 4296174"/>
                <a:gd name="connsiteY0" fmla="*/ 0 h 949716"/>
                <a:gd name="connsiteX1" fmla="*/ 4060643 w 4296174"/>
                <a:gd name="connsiteY1" fmla="*/ 578316 h 949716"/>
                <a:gd name="connsiteX2" fmla="*/ 4043750 w 4296174"/>
                <a:gd name="connsiteY2" fmla="*/ 588271 h 949716"/>
                <a:gd name="connsiteX3" fmla="*/ 2144947 w 4296174"/>
                <a:gd name="connsiteY3" fmla="*/ 949716 h 949716"/>
                <a:gd name="connsiteX4" fmla="*/ 246144 w 4296174"/>
                <a:gd name="connsiteY4" fmla="*/ 588271 h 949716"/>
                <a:gd name="connsiteX5" fmla="*/ 0 w 4296174"/>
                <a:gd name="connsiteY5" fmla="*/ 426369 h 949716"/>
                <a:gd name="connsiteX6" fmla="*/ 144321 w 4296174"/>
                <a:gd name="connsiteY6" fmla="*/ 63227 h 949716"/>
                <a:gd name="connsiteX7" fmla="*/ 2144953 w 4296174"/>
                <a:gd name="connsiteY7" fmla="*/ 275155 h 949716"/>
                <a:gd name="connsiteX8" fmla="*/ 4166913 w 4296174"/>
                <a:gd name="connsiteY8" fmla="*/ 49898 h 949716"/>
                <a:gd name="connsiteX9" fmla="*/ 4296174 w 4296174"/>
                <a:gd name="connsiteY9" fmla="*/ 0 h 949716"/>
                <a:gd name="connsiteX0" fmla="*/ 4166913 w 4166913"/>
                <a:gd name="connsiteY0" fmla="*/ 0 h 899818"/>
                <a:gd name="connsiteX1" fmla="*/ 4060643 w 4166913"/>
                <a:gd name="connsiteY1" fmla="*/ 528418 h 899818"/>
                <a:gd name="connsiteX2" fmla="*/ 4043750 w 4166913"/>
                <a:gd name="connsiteY2" fmla="*/ 538373 h 899818"/>
                <a:gd name="connsiteX3" fmla="*/ 2144947 w 4166913"/>
                <a:gd name="connsiteY3" fmla="*/ 899818 h 899818"/>
                <a:gd name="connsiteX4" fmla="*/ 246144 w 4166913"/>
                <a:gd name="connsiteY4" fmla="*/ 538373 h 899818"/>
                <a:gd name="connsiteX5" fmla="*/ 0 w 4166913"/>
                <a:gd name="connsiteY5" fmla="*/ 376471 h 899818"/>
                <a:gd name="connsiteX6" fmla="*/ 144321 w 4166913"/>
                <a:gd name="connsiteY6" fmla="*/ 13329 h 899818"/>
                <a:gd name="connsiteX7" fmla="*/ 2144953 w 4166913"/>
                <a:gd name="connsiteY7" fmla="*/ 225257 h 899818"/>
                <a:gd name="connsiteX8" fmla="*/ 4166913 w 4166913"/>
                <a:gd name="connsiteY8" fmla="*/ 0 h 899818"/>
                <a:gd name="connsiteX0" fmla="*/ 4153583 w 4153583"/>
                <a:gd name="connsiteY0" fmla="*/ 0 h 894486"/>
                <a:gd name="connsiteX1" fmla="*/ 4060643 w 4153583"/>
                <a:gd name="connsiteY1" fmla="*/ 523086 h 894486"/>
                <a:gd name="connsiteX2" fmla="*/ 4043750 w 4153583"/>
                <a:gd name="connsiteY2" fmla="*/ 533041 h 894486"/>
                <a:gd name="connsiteX3" fmla="*/ 2144947 w 4153583"/>
                <a:gd name="connsiteY3" fmla="*/ 894486 h 894486"/>
                <a:gd name="connsiteX4" fmla="*/ 246144 w 4153583"/>
                <a:gd name="connsiteY4" fmla="*/ 533041 h 894486"/>
                <a:gd name="connsiteX5" fmla="*/ 0 w 4153583"/>
                <a:gd name="connsiteY5" fmla="*/ 371139 h 894486"/>
                <a:gd name="connsiteX6" fmla="*/ 144321 w 4153583"/>
                <a:gd name="connsiteY6" fmla="*/ 7997 h 894486"/>
                <a:gd name="connsiteX7" fmla="*/ 2144953 w 4153583"/>
                <a:gd name="connsiteY7" fmla="*/ 219925 h 894486"/>
                <a:gd name="connsiteX8" fmla="*/ 4153583 w 4153583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44321 w 4303239"/>
                <a:gd name="connsiteY6" fmla="*/ 7997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  <a:gd name="connsiteX0" fmla="*/ 4153583 w 4303239"/>
                <a:gd name="connsiteY0" fmla="*/ 0 h 894486"/>
                <a:gd name="connsiteX1" fmla="*/ 4303239 w 4303239"/>
                <a:gd name="connsiteY1" fmla="*/ 368464 h 894486"/>
                <a:gd name="connsiteX2" fmla="*/ 4043750 w 4303239"/>
                <a:gd name="connsiteY2" fmla="*/ 533041 h 894486"/>
                <a:gd name="connsiteX3" fmla="*/ 2144947 w 4303239"/>
                <a:gd name="connsiteY3" fmla="*/ 894486 h 894486"/>
                <a:gd name="connsiteX4" fmla="*/ 246144 w 4303239"/>
                <a:gd name="connsiteY4" fmla="*/ 533041 h 894486"/>
                <a:gd name="connsiteX5" fmla="*/ 0 w 4303239"/>
                <a:gd name="connsiteY5" fmla="*/ 371139 h 894486"/>
                <a:gd name="connsiteX6" fmla="*/ 154985 w 4303239"/>
                <a:gd name="connsiteY6" fmla="*/ 5331 h 894486"/>
                <a:gd name="connsiteX7" fmla="*/ 2144953 w 4303239"/>
                <a:gd name="connsiteY7" fmla="*/ 219925 h 894486"/>
                <a:gd name="connsiteX8" fmla="*/ 4153583 w 4303239"/>
                <a:gd name="connsiteY8" fmla="*/ 0 h 894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03239" h="894486">
                  <a:moveTo>
                    <a:pt x="4153583" y="0"/>
                  </a:moveTo>
                  <a:lnTo>
                    <a:pt x="4303239" y="368464"/>
                  </a:lnTo>
                  <a:cubicBezTo>
                    <a:pt x="4243402" y="425989"/>
                    <a:pt x="4130246" y="478182"/>
                    <a:pt x="4043750" y="533041"/>
                  </a:cubicBezTo>
                  <a:cubicBezTo>
                    <a:pt x="3632243" y="751111"/>
                    <a:pt x="2935363" y="894486"/>
                    <a:pt x="2144947" y="894486"/>
                  </a:cubicBezTo>
                  <a:cubicBezTo>
                    <a:pt x="1354532" y="894486"/>
                    <a:pt x="657652" y="751111"/>
                    <a:pt x="246144" y="533041"/>
                  </a:cubicBezTo>
                  <a:cubicBezTo>
                    <a:pt x="145435" y="479074"/>
                    <a:pt x="84714" y="433104"/>
                    <a:pt x="0" y="371139"/>
                  </a:cubicBezTo>
                  <a:lnTo>
                    <a:pt x="154985" y="5331"/>
                  </a:lnTo>
                  <a:cubicBezTo>
                    <a:pt x="593183" y="141235"/>
                    <a:pt x="1478520" y="220813"/>
                    <a:pt x="2144953" y="219925"/>
                  </a:cubicBezTo>
                  <a:cubicBezTo>
                    <a:pt x="2811386" y="219037"/>
                    <a:pt x="3715385" y="135904"/>
                    <a:pt x="4153583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83" name="Arrow: Bent 582">
            <a:extLst>
              <a:ext uri="{FF2B5EF4-FFF2-40B4-BE49-F238E27FC236}">
                <a16:creationId xmlns:a16="http://schemas.microsoft.com/office/drawing/2014/main" id="{4BD74453-C025-4641-A14C-D2C4EDD93324}"/>
              </a:ext>
            </a:extLst>
          </p:cNvPr>
          <p:cNvSpPr/>
          <p:nvPr/>
        </p:nvSpPr>
        <p:spPr>
          <a:xfrm rot="5400000">
            <a:off x="988688" y="807603"/>
            <a:ext cx="4632672" cy="6610049"/>
          </a:xfrm>
          <a:prstGeom prst="bentArrow">
            <a:avLst>
              <a:gd name="adj1" fmla="val 12244"/>
              <a:gd name="adj2" fmla="val 10757"/>
              <a:gd name="adj3" fmla="val 10700"/>
              <a:gd name="adj4" fmla="val 1768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84" name="Group 583">
            <a:extLst>
              <a:ext uri="{FF2B5EF4-FFF2-40B4-BE49-F238E27FC236}">
                <a16:creationId xmlns:a16="http://schemas.microsoft.com/office/drawing/2014/main" id="{26B2189B-0E5C-4D85-A2A4-104AAEBD9025}"/>
              </a:ext>
            </a:extLst>
          </p:cNvPr>
          <p:cNvGrpSpPr/>
          <p:nvPr/>
        </p:nvGrpSpPr>
        <p:grpSpPr>
          <a:xfrm>
            <a:off x="3939702" y="2504220"/>
            <a:ext cx="4323794" cy="3353386"/>
            <a:chOff x="4212239" y="2334603"/>
            <a:chExt cx="3769049" cy="3875399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585" name="Freeform: Shape 584">
              <a:extLst>
                <a:ext uri="{FF2B5EF4-FFF2-40B4-BE49-F238E27FC236}">
                  <a16:creationId xmlns:a16="http://schemas.microsoft.com/office/drawing/2014/main" id="{3F0D9C56-B38D-4DAC-8D5C-48CA7CD36B1E}"/>
                </a:ext>
              </a:extLst>
            </p:cNvPr>
            <p:cNvSpPr/>
            <p:nvPr/>
          </p:nvSpPr>
          <p:spPr>
            <a:xfrm>
              <a:off x="4474665" y="3165061"/>
              <a:ext cx="3244198" cy="874877"/>
            </a:xfrm>
            <a:custGeom>
              <a:avLst/>
              <a:gdLst>
                <a:gd name="connsiteX0" fmla="*/ 3831376 w 3831376"/>
                <a:gd name="connsiteY0" fmla="*/ 0 h 1033224"/>
                <a:gd name="connsiteX1" fmla="*/ 3553173 w 3831376"/>
                <a:gd name="connsiteY1" fmla="*/ 683093 h 1033224"/>
                <a:gd name="connsiteX2" fmla="*/ 3494175 w 3831376"/>
                <a:gd name="connsiteY2" fmla="*/ 719405 h 1033224"/>
                <a:gd name="connsiteX3" fmla="*/ 1915678 w 3831376"/>
                <a:gd name="connsiteY3" fmla="*/ 1033224 h 1033224"/>
                <a:gd name="connsiteX4" fmla="*/ 337182 w 3831376"/>
                <a:gd name="connsiteY4" fmla="*/ 719405 h 1033224"/>
                <a:gd name="connsiteX5" fmla="*/ 278205 w 3831376"/>
                <a:gd name="connsiteY5" fmla="*/ 683106 h 1033224"/>
                <a:gd name="connsiteX6" fmla="*/ 0 w 3831376"/>
                <a:gd name="connsiteY6" fmla="*/ 9 h 1033224"/>
                <a:gd name="connsiteX7" fmla="*/ 16877 w 3831376"/>
                <a:gd name="connsiteY7" fmla="*/ 9955 h 1033224"/>
                <a:gd name="connsiteX8" fmla="*/ 1915680 w 3831376"/>
                <a:gd name="connsiteY8" fmla="*/ 371400 h 1033224"/>
                <a:gd name="connsiteX9" fmla="*/ 3814483 w 3831376"/>
                <a:gd name="connsiteY9" fmla="*/ 9955 h 1033224"/>
                <a:gd name="connsiteX10" fmla="*/ 3831376 w 3831376"/>
                <a:gd name="connsiteY10" fmla="*/ 0 h 103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31376" h="1033224">
                  <a:moveTo>
                    <a:pt x="3831376" y="0"/>
                  </a:moveTo>
                  <a:lnTo>
                    <a:pt x="3553173" y="683093"/>
                  </a:lnTo>
                  <a:lnTo>
                    <a:pt x="3494175" y="719405"/>
                  </a:lnTo>
                  <a:cubicBezTo>
                    <a:pt x="3152084" y="908741"/>
                    <a:pt x="2572759" y="1033224"/>
                    <a:pt x="1915678" y="1033224"/>
                  </a:cubicBezTo>
                  <a:cubicBezTo>
                    <a:pt x="1258597" y="1033224"/>
                    <a:pt x="679273" y="908741"/>
                    <a:pt x="337182" y="719405"/>
                  </a:cubicBezTo>
                  <a:lnTo>
                    <a:pt x="278205" y="683106"/>
                  </a:lnTo>
                  <a:lnTo>
                    <a:pt x="0" y="9"/>
                  </a:lnTo>
                  <a:lnTo>
                    <a:pt x="16877" y="9955"/>
                  </a:lnTo>
                  <a:cubicBezTo>
                    <a:pt x="428385" y="228025"/>
                    <a:pt x="1125265" y="371400"/>
                    <a:pt x="1915680" y="371400"/>
                  </a:cubicBezTo>
                  <a:cubicBezTo>
                    <a:pt x="2706096" y="371400"/>
                    <a:pt x="3402976" y="228025"/>
                    <a:pt x="3814483" y="9955"/>
                  </a:cubicBezTo>
                  <a:lnTo>
                    <a:pt x="38313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6" name="Freeform: Shape 585">
              <a:extLst>
                <a:ext uri="{FF2B5EF4-FFF2-40B4-BE49-F238E27FC236}">
                  <a16:creationId xmlns:a16="http://schemas.microsoft.com/office/drawing/2014/main" id="{F4656915-3453-4196-B3E7-41B197102995}"/>
                </a:ext>
              </a:extLst>
            </p:cNvPr>
            <p:cNvSpPr/>
            <p:nvPr/>
          </p:nvSpPr>
          <p:spPr>
            <a:xfrm>
              <a:off x="4935525" y="4636740"/>
              <a:ext cx="2322480" cy="865934"/>
            </a:xfrm>
            <a:custGeom>
              <a:avLst/>
              <a:gdLst>
                <a:gd name="connsiteX0" fmla="*/ 2742834 w 2742834"/>
                <a:gd name="connsiteY0" fmla="*/ 0 h 1020483"/>
                <a:gd name="connsiteX1" fmla="*/ 2449516 w 2742834"/>
                <a:gd name="connsiteY1" fmla="*/ 720206 h 1020483"/>
                <a:gd name="connsiteX2" fmla="*/ 2446008 w 2742834"/>
                <a:gd name="connsiteY2" fmla="*/ 724246 h 1020483"/>
                <a:gd name="connsiteX3" fmla="*/ 1385923 w 2742834"/>
                <a:gd name="connsiteY3" fmla="*/ 1020483 h 1020483"/>
                <a:gd name="connsiteX4" fmla="*/ 235426 w 2742834"/>
                <a:gd name="connsiteY4" fmla="*/ 535448 h 1020483"/>
                <a:gd name="connsiteX5" fmla="*/ 226388 w 2742834"/>
                <a:gd name="connsiteY5" fmla="*/ 535448 h 1020483"/>
                <a:gd name="connsiteX6" fmla="*/ 97922 w 2742834"/>
                <a:gd name="connsiteY6" fmla="*/ 240454 h 1020483"/>
                <a:gd name="connsiteX7" fmla="*/ 0 w 2742834"/>
                <a:gd name="connsiteY7" fmla="*/ 18 h 1020483"/>
                <a:gd name="connsiteX8" fmla="*/ 9764 w 2742834"/>
                <a:gd name="connsiteY8" fmla="*/ 8769 h 1020483"/>
                <a:gd name="connsiteX9" fmla="*/ 1371407 w 2742834"/>
                <a:gd name="connsiteY9" fmla="*/ 358663 h 1020483"/>
                <a:gd name="connsiteX10" fmla="*/ 2733050 w 2742834"/>
                <a:gd name="connsiteY10" fmla="*/ 8768 h 1020483"/>
                <a:gd name="connsiteX11" fmla="*/ 2742834 w 2742834"/>
                <a:gd name="connsiteY11" fmla="*/ 0 h 1020483"/>
                <a:gd name="connsiteX0" fmla="*/ 2742834 w 2742834"/>
                <a:gd name="connsiteY0" fmla="*/ 0 h 1020483"/>
                <a:gd name="connsiteX1" fmla="*/ 2449516 w 2742834"/>
                <a:gd name="connsiteY1" fmla="*/ 720206 h 1020483"/>
                <a:gd name="connsiteX2" fmla="*/ 2446008 w 2742834"/>
                <a:gd name="connsiteY2" fmla="*/ 724246 h 1020483"/>
                <a:gd name="connsiteX3" fmla="*/ 1385923 w 2742834"/>
                <a:gd name="connsiteY3" fmla="*/ 1020483 h 1020483"/>
                <a:gd name="connsiteX4" fmla="*/ 235426 w 2742834"/>
                <a:gd name="connsiteY4" fmla="*/ 535448 h 1020483"/>
                <a:gd name="connsiteX5" fmla="*/ 97922 w 2742834"/>
                <a:gd name="connsiteY5" fmla="*/ 240454 h 1020483"/>
                <a:gd name="connsiteX6" fmla="*/ 0 w 2742834"/>
                <a:gd name="connsiteY6" fmla="*/ 18 h 1020483"/>
                <a:gd name="connsiteX7" fmla="*/ 9764 w 2742834"/>
                <a:gd name="connsiteY7" fmla="*/ 8769 h 1020483"/>
                <a:gd name="connsiteX8" fmla="*/ 1371407 w 2742834"/>
                <a:gd name="connsiteY8" fmla="*/ 358663 h 1020483"/>
                <a:gd name="connsiteX9" fmla="*/ 2733050 w 2742834"/>
                <a:gd name="connsiteY9" fmla="*/ 8768 h 1020483"/>
                <a:gd name="connsiteX10" fmla="*/ 2742834 w 2742834"/>
                <a:gd name="connsiteY10" fmla="*/ 0 h 1020483"/>
                <a:gd name="connsiteX0" fmla="*/ 2742834 w 2742834"/>
                <a:gd name="connsiteY0" fmla="*/ 0 h 1020483"/>
                <a:gd name="connsiteX1" fmla="*/ 2449516 w 2742834"/>
                <a:gd name="connsiteY1" fmla="*/ 720206 h 1020483"/>
                <a:gd name="connsiteX2" fmla="*/ 2446008 w 2742834"/>
                <a:gd name="connsiteY2" fmla="*/ 724246 h 1020483"/>
                <a:gd name="connsiteX3" fmla="*/ 1385923 w 2742834"/>
                <a:gd name="connsiteY3" fmla="*/ 1020483 h 1020483"/>
                <a:gd name="connsiteX4" fmla="*/ 235426 w 2742834"/>
                <a:gd name="connsiteY4" fmla="*/ 535448 h 1020483"/>
                <a:gd name="connsiteX5" fmla="*/ 97922 w 2742834"/>
                <a:gd name="connsiteY5" fmla="*/ 240454 h 1020483"/>
                <a:gd name="connsiteX6" fmla="*/ 0 w 2742834"/>
                <a:gd name="connsiteY6" fmla="*/ 18 h 1020483"/>
                <a:gd name="connsiteX7" fmla="*/ 9764 w 2742834"/>
                <a:gd name="connsiteY7" fmla="*/ 8769 h 1020483"/>
                <a:gd name="connsiteX8" fmla="*/ 1371407 w 2742834"/>
                <a:gd name="connsiteY8" fmla="*/ 358663 h 1020483"/>
                <a:gd name="connsiteX9" fmla="*/ 2733050 w 2742834"/>
                <a:gd name="connsiteY9" fmla="*/ 8768 h 1020483"/>
                <a:gd name="connsiteX10" fmla="*/ 2742834 w 2742834"/>
                <a:gd name="connsiteY10" fmla="*/ 0 h 1020483"/>
                <a:gd name="connsiteX0" fmla="*/ 2742834 w 2742834"/>
                <a:gd name="connsiteY0" fmla="*/ 0 h 1023908"/>
                <a:gd name="connsiteX1" fmla="*/ 2449516 w 2742834"/>
                <a:gd name="connsiteY1" fmla="*/ 720206 h 1023908"/>
                <a:gd name="connsiteX2" fmla="*/ 2446008 w 2742834"/>
                <a:gd name="connsiteY2" fmla="*/ 724246 h 1023908"/>
                <a:gd name="connsiteX3" fmla="*/ 1385923 w 2742834"/>
                <a:gd name="connsiteY3" fmla="*/ 1020483 h 1023908"/>
                <a:gd name="connsiteX4" fmla="*/ 230562 w 2742834"/>
                <a:gd name="connsiteY4" fmla="*/ 554904 h 1023908"/>
                <a:gd name="connsiteX5" fmla="*/ 97922 w 2742834"/>
                <a:gd name="connsiteY5" fmla="*/ 240454 h 1023908"/>
                <a:gd name="connsiteX6" fmla="*/ 0 w 2742834"/>
                <a:gd name="connsiteY6" fmla="*/ 18 h 1023908"/>
                <a:gd name="connsiteX7" fmla="*/ 9764 w 2742834"/>
                <a:gd name="connsiteY7" fmla="*/ 8769 h 1023908"/>
                <a:gd name="connsiteX8" fmla="*/ 1371407 w 2742834"/>
                <a:gd name="connsiteY8" fmla="*/ 358663 h 1023908"/>
                <a:gd name="connsiteX9" fmla="*/ 2733050 w 2742834"/>
                <a:gd name="connsiteY9" fmla="*/ 8768 h 1023908"/>
                <a:gd name="connsiteX10" fmla="*/ 2742834 w 2742834"/>
                <a:gd name="connsiteY10" fmla="*/ 0 h 1023908"/>
                <a:gd name="connsiteX0" fmla="*/ 2742834 w 2742834"/>
                <a:gd name="connsiteY0" fmla="*/ 0 h 1023908"/>
                <a:gd name="connsiteX1" fmla="*/ 2449516 w 2742834"/>
                <a:gd name="connsiteY1" fmla="*/ 720206 h 1023908"/>
                <a:gd name="connsiteX2" fmla="*/ 2446008 w 2742834"/>
                <a:gd name="connsiteY2" fmla="*/ 724246 h 1023908"/>
                <a:gd name="connsiteX3" fmla="*/ 1385923 w 2742834"/>
                <a:gd name="connsiteY3" fmla="*/ 1020483 h 1023908"/>
                <a:gd name="connsiteX4" fmla="*/ 230562 w 2742834"/>
                <a:gd name="connsiteY4" fmla="*/ 554904 h 1023908"/>
                <a:gd name="connsiteX5" fmla="*/ 97922 w 2742834"/>
                <a:gd name="connsiteY5" fmla="*/ 240454 h 1023908"/>
                <a:gd name="connsiteX6" fmla="*/ 0 w 2742834"/>
                <a:gd name="connsiteY6" fmla="*/ 18 h 1023908"/>
                <a:gd name="connsiteX7" fmla="*/ 9764 w 2742834"/>
                <a:gd name="connsiteY7" fmla="*/ 8769 h 1023908"/>
                <a:gd name="connsiteX8" fmla="*/ 1371407 w 2742834"/>
                <a:gd name="connsiteY8" fmla="*/ 358663 h 1023908"/>
                <a:gd name="connsiteX9" fmla="*/ 2733050 w 2742834"/>
                <a:gd name="connsiteY9" fmla="*/ 8768 h 1023908"/>
                <a:gd name="connsiteX10" fmla="*/ 2742834 w 2742834"/>
                <a:gd name="connsiteY10" fmla="*/ 0 h 1023908"/>
                <a:gd name="connsiteX0" fmla="*/ 2742834 w 2742834"/>
                <a:gd name="connsiteY0" fmla="*/ 0 h 1023908"/>
                <a:gd name="connsiteX1" fmla="*/ 2449516 w 2742834"/>
                <a:gd name="connsiteY1" fmla="*/ 720206 h 1023908"/>
                <a:gd name="connsiteX2" fmla="*/ 2446008 w 2742834"/>
                <a:gd name="connsiteY2" fmla="*/ 724246 h 1023908"/>
                <a:gd name="connsiteX3" fmla="*/ 1385923 w 2742834"/>
                <a:gd name="connsiteY3" fmla="*/ 1020483 h 1023908"/>
                <a:gd name="connsiteX4" fmla="*/ 230562 w 2742834"/>
                <a:gd name="connsiteY4" fmla="*/ 554904 h 1023908"/>
                <a:gd name="connsiteX5" fmla="*/ 97922 w 2742834"/>
                <a:gd name="connsiteY5" fmla="*/ 240454 h 1023908"/>
                <a:gd name="connsiteX6" fmla="*/ 0 w 2742834"/>
                <a:gd name="connsiteY6" fmla="*/ 18 h 1023908"/>
                <a:gd name="connsiteX7" fmla="*/ 9764 w 2742834"/>
                <a:gd name="connsiteY7" fmla="*/ 8769 h 1023908"/>
                <a:gd name="connsiteX8" fmla="*/ 1371407 w 2742834"/>
                <a:gd name="connsiteY8" fmla="*/ 358663 h 1023908"/>
                <a:gd name="connsiteX9" fmla="*/ 2733050 w 2742834"/>
                <a:gd name="connsiteY9" fmla="*/ 8768 h 1023908"/>
                <a:gd name="connsiteX10" fmla="*/ 2742834 w 2742834"/>
                <a:gd name="connsiteY10" fmla="*/ 0 h 1023908"/>
                <a:gd name="connsiteX0" fmla="*/ 2742834 w 2742834"/>
                <a:gd name="connsiteY0" fmla="*/ 0 h 1023742"/>
                <a:gd name="connsiteX1" fmla="*/ 2449516 w 2742834"/>
                <a:gd name="connsiteY1" fmla="*/ 720206 h 1023742"/>
                <a:gd name="connsiteX2" fmla="*/ 2446008 w 2742834"/>
                <a:gd name="connsiteY2" fmla="*/ 724246 h 1023742"/>
                <a:gd name="connsiteX3" fmla="*/ 1385923 w 2742834"/>
                <a:gd name="connsiteY3" fmla="*/ 1020483 h 1023742"/>
                <a:gd name="connsiteX4" fmla="*/ 225698 w 2742834"/>
                <a:gd name="connsiteY4" fmla="*/ 559767 h 1023742"/>
                <a:gd name="connsiteX5" fmla="*/ 97922 w 2742834"/>
                <a:gd name="connsiteY5" fmla="*/ 240454 h 1023742"/>
                <a:gd name="connsiteX6" fmla="*/ 0 w 2742834"/>
                <a:gd name="connsiteY6" fmla="*/ 18 h 1023742"/>
                <a:gd name="connsiteX7" fmla="*/ 9764 w 2742834"/>
                <a:gd name="connsiteY7" fmla="*/ 8769 h 1023742"/>
                <a:gd name="connsiteX8" fmla="*/ 1371407 w 2742834"/>
                <a:gd name="connsiteY8" fmla="*/ 358663 h 1023742"/>
                <a:gd name="connsiteX9" fmla="*/ 2733050 w 2742834"/>
                <a:gd name="connsiteY9" fmla="*/ 8768 h 1023742"/>
                <a:gd name="connsiteX10" fmla="*/ 2742834 w 2742834"/>
                <a:gd name="connsiteY10" fmla="*/ 0 h 1023742"/>
                <a:gd name="connsiteX0" fmla="*/ 2742834 w 2742834"/>
                <a:gd name="connsiteY0" fmla="*/ 0 h 1023742"/>
                <a:gd name="connsiteX1" fmla="*/ 2449516 w 2742834"/>
                <a:gd name="connsiteY1" fmla="*/ 720206 h 1023742"/>
                <a:gd name="connsiteX2" fmla="*/ 2446008 w 2742834"/>
                <a:gd name="connsiteY2" fmla="*/ 724246 h 1023742"/>
                <a:gd name="connsiteX3" fmla="*/ 1385923 w 2742834"/>
                <a:gd name="connsiteY3" fmla="*/ 1020483 h 1023742"/>
                <a:gd name="connsiteX4" fmla="*/ 225698 w 2742834"/>
                <a:gd name="connsiteY4" fmla="*/ 559767 h 1023742"/>
                <a:gd name="connsiteX5" fmla="*/ 97922 w 2742834"/>
                <a:gd name="connsiteY5" fmla="*/ 240454 h 1023742"/>
                <a:gd name="connsiteX6" fmla="*/ 0 w 2742834"/>
                <a:gd name="connsiteY6" fmla="*/ 18 h 1023742"/>
                <a:gd name="connsiteX7" fmla="*/ 9764 w 2742834"/>
                <a:gd name="connsiteY7" fmla="*/ 8769 h 1023742"/>
                <a:gd name="connsiteX8" fmla="*/ 1371407 w 2742834"/>
                <a:gd name="connsiteY8" fmla="*/ 358663 h 1023742"/>
                <a:gd name="connsiteX9" fmla="*/ 2733050 w 2742834"/>
                <a:gd name="connsiteY9" fmla="*/ 8768 h 1023742"/>
                <a:gd name="connsiteX10" fmla="*/ 2742834 w 2742834"/>
                <a:gd name="connsiteY10" fmla="*/ 0 h 1023742"/>
                <a:gd name="connsiteX0" fmla="*/ 2742834 w 2742834"/>
                <a:gd name="connsiteY0" fmla="*/ 0 h 1022662"/>
                <a:gd name="connsiteX1" fmla="*/ 2449516 w 2742834"/>
                <a:gd name="connsiteY1" fmla="*/ 720206 h 1022662"/>
                <a:gd name="connsiteX2" fmla="*/ 2446008 w 2742834"/>
                <a:gd name="connsiteY2" fmla="*/ 724246 h 1022662"/>
                <a:gd name="connsiteX3" fmla="*/ 1385923 w 2742834"/>
                <a:gd name="connsiteY3" fmla="*/ 1020483 h 1022662"/>
                <a:gd name="connsiteX4" fmla="*/ 240289 w 2742834"/>
                <a:gd name="connsiteY4" fmla="*/ 593814 h 1022662"/>
                <a:gd name="connsiteX5" fmla="*/ 97922 w 2742834"/>
                <a:gd name="connsiteY5" fmla="*/ 240454 h 1022662"/>
                <a:gd name="connsiteX6" fmla="*/ 0 w 2742834"/>
                <a:gd name="connsiteY6" fmla="*/ 18 h 1022662"/>
                <a:gd name="connsiteX7" fmla="*/ 9764 w 2742834"/>
                <a:gd name="connsiteY7" fmla="*/ 8769 h 1022662"/>
                <a:gd name="connsiteX8" fmla="*/ 1371407 w 2742834"/>
                <a:gd name="connsiteY8" fmla="*/ 358663 h 1022662"/>
                <a:gd name="connsiteX9" fmla="*/ 2733050 w 2742834"/>
                <a:gd name="connsiteY9" fmla="*/ 8768 h 1022662"/>
                <a:gd name="connsiteX10" fmla="*/ 2742834 w 2742834"/>
                <a:gd name="connsiteY10" fmla="*/ 0 h 1022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42834" h="1022662">
                  <a:moveTo>
                    <a:pt x="2742834" y="0"/>
                  </a:moveTo>
                  <a:lnTo>
                    <a:pt x="2449516" y="720206"/>
                  </a:lnTo>
                  <a:lnTo>
                    <a:pt x="2446008" y="724246"/>
                  </a:lnTo>
                  <a:cubicBezTo>
                    <a:pt x="2271354" y="898332"/>
                    <a:pt x="1753543" y="1042222"/>
                    <a:pt x="1385923" y="1020483"/>
                  </a:cubicBezTo>
                  <a:cubicBezTo>
                    <a:pt x="1018303" y="998744"/>
                    <a:pt x="357021" y="881147"/>
                    <a:pt x="240289" y="593814"/>
                  </a:cubicBezTo>
                  <a:cubicBezTo>
                    <a:pt x="199318" y="510074"/>
                    <a:pt x="143757" y="338785"/>
                    <a:pt x="97922" y="240454"/>
                  </a:cubicBezTo>
                  <a:lnTo>
                    <a:pt x="0" y="18"/>
                  </a:lnTo>
                  <a:lnTo>
                    <a:pt x="9764" y="8769"/>
                  </a:lnTo>
                  <a:cubicBezTo>
                    <a:pt x="271994" y="217182"/>
                    <a:pt x="783432" y="358663"/>
                    <a:pt x="1371407" y="358663"/>
                  </a:cubicBezTo>
                  <a:cubicBezTo>
                    <a:pt x="1959383" y="358663"/>
                    <a:pt x="2470821" y="217182"/>
                    <a:pt x="2733050" y="8768"/>
                  </a:cubicBezTo>
                  <a:lnTo>
                    <a:pt x="27428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7" name="Freeform: Shape 586">
              <a:extLst>
                <a:ext uri="{FF2B5EF4-FFF2-40B4-BE49-F238E27FC236}">
                  <a16:creationId xmlns:a16="http://schemas.microsoft.com/office/drawing/2014/main" id="{E12BF14B-5653-49B9-8D93-86589A339F08}"/>
                </a:ext>
              </a:extLst>
            </p:cNvPr>
            <p:cNvSpPr/>
            <p:nvPr/>
          </p:nvSpPr>
          <p:spPr>
            <a:xfrm>
              <a:off x="4212239" y="2334603"/>
              <a:ext cx="3769049" cy="935091"/>
            </a:xfrm>
            <a:custGeom>
              <a:avLst/>
              <a:gdLst>
                <a:gd name="connsiteX0" fmla="*/ 4302441 w 4302441"/>
                <a:gd name="connsiteY0" fmla="*/ 0 h 949716"/>
                <a:gd name="connsiteX1" fmla="*/ 4066910 w 4302441"/>
                <a:gd name="connsiteY1" fmla="*/ 578316 h 949716"/>
                <a:gd name="connsiteX2" fmla="*/ 4050017 w 4302441"/>
                <a:gd name="connsiteY2" fmla="*/ 588271 h 949716"/>
                <a:gd name="connsiteX3" fmla="*/ 2151214 w 4302441"/>
                <a:gd name="connsiteY3" fmla="*/ 949716 h 949716"/>
                <a:gd name="connsiteX4" fmla="*/ 252411 w 4302441"/>
                <a:gd name="connsiteY4" fmla="*/ 588271 h 949716"/>
                <a:gd name="connsiteX5" fmla="*/ 235534 w 4302441"/>
                <a:gd name="connsiteY5" fmla="*/ 578325 h 949716"/>
                <a:gd name="connsiteX6" fmla="*/ 0 w 4302441"/>
                <a:gd name="connsiteY6" fmla="*/ 0 h 949716"/>
                <a:gd name="connsiteX7" fmla="*/ 129261 w 4302441"/>
                <a:gd name="connsiteY7" fmla="*/ 49898 h 949716"/>
                <a:gd name="connsiteX8" fmla="*/ 2151220 w 4302441"/>
                <a:gd name="connsiteY8" fmla="*/ 275155 h 949716"/>
                <a:gd name="connsiteX9" fmla="*/ 4173180 w 4302441"/>
                <a:gd name="connsiteY9" fmla="*/ 49898 h 949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02441" h="949716">
                  <a:moveTo>
                    <a:pt x="4302441" y="0"/>
                  </a:moveTo>
                  <a:lnTo>
                    <a:pt x="4066910" y="578316"/>
                  </a:lnTo>
                  <a:lnTo>
                    <a:pt x="4050017" y="588271"/>
                  </a:lnTo>
                  <a:cubicBezTo>
                    <a:pt x="3638510" y="806341"/>
                    <a:pt x="2941630" y="949716"/>
                    <a:pt x="2151214" y="949716"/>
                  </a:cubicBezTo>
                  <a:cubicBezTo>
                    <a:pt x="1360799" y="949716"/>
                    <a:pt x="663919" y="806341"/>
                    <a:pt x="252411" y="588271"/>
                  </a:cubicBezTo>
                  <a:lnTo>
                    <a:pt x="235534" y="578325"/>
                  </a:lnTo>
                  <a:lnTo>
                    <a:pt x="0" y="0"/>
                  </a:lnTo>
                  <a:lnTo>
                    <a:pt x="129261" y="49898"/>
                  </a:lnTo>
                  <a:cubicBezTo>
                    <a:pt x="567459" y="185802"/>
                    <a:pt x="1309538" y="275155"/>
                    <a:pt x="2151220" y="275155"/>
                  </a:cubicBezTo>
                  <a:cubicBezTo>
                    <a:pt x="2992902" y="275155"/>
                    <a:pt x="3734982" y="185802"/>
                    <a:pt x="4173180" y="49898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8" name="Freeform: Shape 587">
              <a:extLst>
                <a:ext uri="{FF2B5EF4-FFF2-40B4-BE49-F238E27FC236}">
                  <a16:creationId xmlns:a16="http://schemas.microsoft.com/office/drawing/2014/main" id="{AEA84026-9C5A-4E2D-8CEA-629AF9BAE8D2}"/>
                </a:ext>
              </a:extLst>
            </p:cNvPr>
            <p:cNvSpPr/>
            <p:nvPr/>
          </p:nvSpPr>
          <p:spPr>
            <a:xfrm>
              <a:off x="4710233" y="3931606"/>
              <a:ext cx="2773062" cy="856867"/>
            </a:xfrm>
            <a:custGeom>
              <a:avLst/>
              <a:gdLst>
                <a:gd name="connsiteX0" fmla="*/ 3274968 w 3274968"/>
                <a:gd name="connsiteY0" fmla="*/ 0 h 1011954"/>
                <a:gd name="connsiteX1" fmla="*/ 3008902 w 3274968"/>
                <a:gd name="connsiteY1" fmla="*/ 653291 h 1011954"/>
                <a:gd name="connsiteX2" fmla="*/ 2999118 w 3274968"/>
                <a:gd name="connsiteY2" fmla="*/ 662059 h 1011954"/>
                <a:gd name="connsiteX3" fmla="*/ 1637475 w 3274968"/>
                <a:gd name="connsiteY3" fmla="*/ 1011954 h 1011954"/>
                <a:gd name="connsiteX4" fmla="*/ 275832 w 3274968"/>
                <a:gd name="connsiteY4" fmla="*/ 662060 h 1011954"/>
                <a:gd name="connsiteX5" fmla="*/ 266068 w 3274968"/>
                <a:gd name="connsiteY5" fmla="*/ 653309 h 1011954"/>
                <a:gd name="connsiteX6" fmla="*/ 0 w 3274968"/>
                <a:gd name="connsiteY6" fmla="*/ 13 h 1011954"/>
                <a:gd name="connsiteX7" fmla="*/ 58977 w 3274968"/>
                <a:gd name="connsiteY7" fmla="*/ 36312 h 1011954"/>
                <a:gd name="connsiteX8" fmla="*/ 1637473 w 3274968"/>
                <a:gd name="connsiteY8" fmla="*/ 350131 h 1011954"/>
                <a:gd name="connsiteX9" fmla="*/ 3215970 w 3274968"/>
                <a:gd name="connsiteY9" fmla="*/ 36312 h 1011954"/>
                <a:gd name="connsiteX10" fmla="*/ 3274968 w 3274968"/>
                <a:gd name="connsiteY10" fmla="*/ 0 h 1011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274968" h="1011954">
                  <a:moveTo>
                    <a:pt x="3274968" y="0"/>
                  </a:moveTo>
                  <a:lnTo>
                    <a:pt x="3008902" y="653291"/>
                  </a:lnTo>
                  <a:lnTo>
                    <a:pt x="2999118" y="662059"/>
                  </a:lnTo>
                  <a:cubicBezTo>
                    <a:pt x="2736889" y="870473"/>
                    <a:pt x="2225451" y="1011954"/>
                    <a:pt x="1637475" y="1011954"/>
                  </a:cubicBezTo>
                  <a:cubicBezTo>
                    <a:pt x="1049500" y="1011954"/>
                    <a:pt x="538062" y="870473"/>
                    <a:pt x="275832" y="662060"/>
                  </a:cubicBezTo>
                  <a:lnTo>
                    <a:pt x="266068" y="653309"/>
                  </a:lnTo>
                  <a:lnTo>
                    <a:pt x="0" y="13"/>
                  </a:lnTo>
                  <a:lnTo>
                    <a:pt x="58977" y="36312"/>
                  </a:lnTo>
                  <a:cubicBezTo>
                    <a:pt x="401068" y="225648"/>
                    <a:pt x="980392" y="350131"/>
                    <a:pt x="1637473" y="350131"/>
                  </a:cubicBezTo>
                  <a:cubicBezTo>
                    <a:pt x="2294554" y="350131"/>
                    <a:pt x="2873879" y="225648"/>
                    <a:pt x="3215970" y="36312"/>
                  </a:cubicBezTo>
                  <a:lnTo>
                    <a:pt x="327496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9" name="Freeform: Shape 588">
              <a:extLst>
                <a:ext uri="{FF2B5EF4-FFF2-40B4-BE49-F238E27FC236}">
                  <a16:creationId xmlns:a16="http://schemas.microsoft.com/office/drawing/2014/main" id="{6E70F055-5057-47A5-AC32-57DE39B85634}"/>
                </a:ext>
              </a:extLst>
            </p:cNvPr>
            <p:cNvSpPr/>
            <p:nvPr/>
          </p:nvSpPr>
          <p:spPr>
            <a:xfrm>
              <a:off x="5188055" y="5386451"/>
              <a:ext cx="1829379" cy="823551"/>
            </a:xfrm>
            <a:custGeom>
              <a:avLst/>
              <a:gdLst>
                <a:gd name="connsiteX0" fmla="*/ 0 w 2160485"/>
                <a:gd name="connsiteY0" fmla="*/ 0 h 972608"/>
                <a:gd name="connsiteX1" fmla="*/ 19799 w 2160485"/>
                <a:gd name="connsiteY1" fmla="*/ 12819 h 972608"/>
                <a:gd name="connsiteX2" fmla="*/ 58448 w 2160485"/>
                <a:gd name="connsiteY2" fmla="*/ 33487 h 972608"/>
                <a:gd name="connsiteX3" fmla="*/ 85254 w 2160485"/>
                <a:gd name="connsiteY3" fmla="*/ 56947 h 972608"/>
                <a:gd name="connsiteX4" fmla="*/ 1096892 w 2160485"/>
                <a:gd name="connsiteY4" fmla="*/ 310785 h 972608"/>
                <a:gd name="connsiteX5" fmla="*/ 2156977 w 2160485"/>
                <a:gd name="connsiteY5" fmla="*/ 14548 h 972608"/>
                <a:gd name="connsiteX6" fmla="*/ 2160485 w 2160485"/>
                <a:gd name="connsiteY6" fmla="*/ 10508 h 972608"/>
                <a:gd name="connsiteX7" fmla="*/ 1921509 w 2160485"/>
                <a:gd name="connsiteY7" fmla="*/ 597282 h 972608"/>
                <a:gd name="connsiteX8" fmla="*/ 1914965 w 2160485"/>
                <a:gd name="connsiteY8" fmla="*/ 597282 h 972608"/>
                <a:gd name="connsiteX9" fmla="*/ 1082380 w 2160485"/>
                <a:gd name="connsiteY9" fmla="*/ 972608 h 972608"/>
                <a:gd name="connsiteX10" fmla="*/ 249795 w 2160485"/>
                <a:gd name="connsiteY10" fmla="*/ 597282 h 972608"/>
                <a:gd name="connsiteX11" fmla="*/ 243255 w 2160485"/>
                <a:gd name="connsiteY11" fmla="*/ 597282 h 972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0485" h="972608">
                  <a:moveTo>
                    <a:pt x="0" y="0"/>
                  </a:moveTo>
                  <a:lnTo>
                    <a:pt x="19799" y="12819"/>
                  </a:lnTo>
                  <a:lnTo>
                    <a:pt x="58448" y="33487"/>
                  </a:lnTo>
                  <a:lnTo>
                    <a:pt x="85254" y="56947"/>
                  </a:lnTo>
                  <a:cubicBezTo>
                    <a:pt x="280078" y="208145"/>
                    <a:pt x="660053" y="310785"/>
                    <a:pt x="1096892" y="310785"/>
                  </a:cubicBezTo>
                  <a:cubicBezTo>
                    <a:pt x="1573444" y="310785"/>
                    <a:pt x="1982323" y="188634"/>
                    <a:pt x="2156977" y="14548"/>
                  </a:cubicBezTo>
                  <a:lnTo>
                    <a:pt x="2160485" y="10508"/>
                  </a:lnTo>
                  <a:lnTo>
                    <a:pt x="1921509" y="597282"/>
                  </a:lnTo>
                  <a:lnTo>
                    <a:pt x="1914965" y="597282"/>
                  </a:lnTo>
                  <a:cubicBezTo>
                    <a:pt x="1914965" y="804569"/>
                    <a:pt x="1542204" y="972608"/>
                    <a:pt x="1082380" y="972608"/>
                  </a:cubicBezTo>
                  <a:cubicBezTo>
                    <a:pt x="622556" y="972608"/>
                    <a:pt x="249795" y="804569"/>
                    <a:pt x="249795" y="597282"/>
                  </a:cubicBezTo>
                  <a:lnTo>
                    <a:pt x="243255" y="597282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90" name="Rounded Rectangle 5">
            <a:extLst>
              <a:ext uri="{FF2B5EF4-FFF2-40B4-BE49-F238E27FC236}">
                <a16:creationId xmlns:a16="http://schemas.microsoft.com/office/drawing/2014/main" id="{2BC07318-AFD1-48A9-95A9-41314F02EAC4}"/>
              </a:ext>
            </a:extLst>
          </p:cNvPr>
          <p:cNvSpPr/>
          <p:nvPr/>
        </p:nvSpPr>
        <p:spPr>
          <a:xfrm flipH="1">
            <a:off x="5966596" y="4268046"/>
            <a:ext cx="275462" cy="22723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591" name="Teardrop 1">
            <a:extLst>
              <a:ext uri="{FF2B5EF4-FFF2-40B4-BE49-F238E27FC236}">
                <a16:creationId xmlns:a16="http://schemas.microsoft.com/office/drawing/2014/main" id="{F2ADA211-3074-471A-A9C6-57560889138C}"/>
              </a:ext>
            </a:extLst>
          </p:cNvPr>
          <p:cNvSpPr/>
          <p:nvPr/>
        </p:nvSpPr>
        <p:spPr>
          <a:xfrm rot="18805991">
            <a:off x="5979915" y="5525338"/>
            <a:ext cx="228123" cy="225743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92" name="Round Same Side Corner Rectangle 11">
            <a:extLst>
              <a:ext uri="{FF2B5EF4-FFF2-40B4-BE49-F238E27FC236}">
                <a16:creationId xmlns:a16="http://schemas.microsoft.com/office/drawing/2014/main" id="{FB8974D4-5191-4006-A7F8-DC3E3C64208D}"/>
              </a:ext>
            </a:extLst>
          </p:cNvPr>
          <p:cNvSpPr>
            <a:spLocks noChangeAspect="1"/>
          </p:cNvSpPr>
          <p:nvPr/>
        </p:nvSpPr>
        <p:spPr>
          <a:xfrm rot="9900000">
            <a:off x="5969279" y="3621959"/>
            <a:ext cx="270095" cy="22939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3" name="Rounded Rectangle 27">
            <a:extLst>
              <a:ext uri="{FF2B5EF4-FFF2-40B4-BE49-F238E27FC236}">
                <a16:creationId xmlns:a16="http://schemas.microsoft.com/office/drawing/2014/main" id="{6F78CD1A-FA39-4856-BFAF-506D9BD6D9D4}"/>
              </a:ext>
            </a:extLst>
          </p:cNvPr>
          <p:cNvSpPr/>
          <p:nvPr/>
        </p:nvSpPr>
        <p:spPr>
          <a:xfrm>
            <a:off x="5966258" y="4907939"/>
            <a:ext cx="243613" cy="18712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4" name="Donut 24">
            <a:extLst>
              <a:ext uri="{FF2B5EF4-FFF2-40B4-BE49-F238E27FC236}">
                <a16:creationId xmlns:a16="http://schemas.microsoft.com/office/drawing/2014/main" id="{CF16843C-2FBD-429C-B815-8CE9AD9B2844}"/>
              </a:ext>
            </a:extLst>
          </p:cNvPr>
          <p:cNvSpPr/>
          <p:nvPr/>
        </p:nvSpPr>
        <p:spPr>
          <a:xfrm>
            <a:off x="5949818" y="2935818"/>
            <a:ext cx="294371" cy="296768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95" name="TextBox 594">
            <a:extLst>
              <a:ext uri="{FF2B5EF4-FFF2-40B4-BE49-F238E27FC236}">
                <a16:creationId xmlns:a16="http://schemas.microsoft.com/office/drawing/2014/main" id="{AFA820F5-2089-430D-B667-45AA287CC7CF}"/>
              </a:ext>
            </a:extLst>
          </p:cNvPr>
          <p:cNvSpPr txBox="1"/>
          <p:nvPr/>
        </p:nvSpPr>
        <p:spPr>
          <a:xfrm>
            <a:off x="1211683" y="2626449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96" name="TextBox 595">
            <a:extLst>
              <a:ext uri="{FF2B5EF4-FFF2-40B4-BE49-F238E27FC236}">
                <a16:creationId xmlns:a16="http://schemas.microsoft.com/office/drawing/2014/main" id="{AE4CF56F-C4C9-43A5-B088-F6D09E197193}"/>
              </a:ext>
            </a:extLst>
          </p:cNvPr>
          <p:cNvSpPr txBox="1"/>
          <p:nvPr/>
        </p:nvSpPr>
        <p:spPr>
          <a:xfrm>
            <a:off x="1507344" y="3286930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97" name="TextBox 596">
            <a:extLst>
              <a:ext uri="{FF2B5EF4-FFF2-40B4-BE49-F238E27FC236}">
                <a16:creationId xmlns:a16="http://schemas.microsoft.com/office/drawing/2014/main" id="{D3BA3858-5B94-44A8-9F4A-362C71E98393}"/>
              </a:ext>
            </a:extLst>
          </p:cNvPr>
          <p:cNvSpPr txBox="1"/>
          <p:nvPr/>
        </p:nvSpPr>
        <p:spPr>
          <a:xfrm>
            <a:off x="1803005" y="3947411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98" name="TextBox 597">
            <a:extLst>
              <a:ext uri="{FF2B5EF4-FFF2-40B4-BE49-F238E27FC236}">
                <a16:creationId xmlns:a16="http://schemas.microsoft.com/office/drawing/2014/main" id="{68A5A033-57E2-4FA9-A78D-7BF1D13AC485}"/>
              </a:ext>
            </a:extLst>
          </p:cNvPr>
          <p:cNvSpPr txBox="1"/>
          <p:nvPr/>
        </p:nvSpPr>
        <p:spPr>
          <a:xfrm>
            <a:off x="2098666" y="4607892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99" name="TextBox 598">
            <a:extLst>
              <a:ext uri="{FF2B5EF4-FFF2-40B4-BE49-F238E27FC236}">
                <a16:creationId xmlns:a16="http://schemas.microsoft.com/office/drawing/2014/main" id="{821DBB95-C42F-43C7-9D72-CFEED0F6ECF6}"/>
              </a:ext>
            </a:extLst>
          </p:cNvPr>
          <p:cNvSpPr txBox="1"/>
          <p:nvPr/>
        </p:nvSpPr>
        <p:spPr>
          <a:xfrm>
            <a:off x="2394327" y="5268374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00" name="TextBox 599">
            <a:extLst>
              <a:ext uri="{FF2B5EF4-FFF2-40B4-BE49-F238E27FC236}">
                <a16:creationId xmlns:a16="http://schemas.microsoft.com/office/drawing/2014/main" id="{1A634862-AF38-48E3-8BBE-8BFEB5880C70}"/>
              </a:ext>
            </a:extLst>
          </p:cNvPr>
          <p:cNvSpPr txBox="1"/>
          <p:nvPr/>
        </p:nvSpPr>
        <p:spPr>
          <a:xfrm>
            <a:off x="470774" y="1937223"/>
            <a:ext cx="37408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01" name="TextBox 600">
            <a:extLst>
              <a:ext uri="{FF2B5EF4-FFF2-40B4-BE49-F238E27FC236}">
                <a16:creationId xmlns:a16="http://schemas.microsoft.com/office/drawing/2014/main" id="{217DF344-F566-4AB7-9E83-02BDDE408177}"/>
              </a:ext>
            </a:extLst>
          </p:cNvPr>
          <p:cNvSpPr txBox="1"/>
          <p:nvPr/>
        </p:nvSpPr>
        <p:spPr>
          <a:xfrm>
            <a:off x="8385640" y="4394068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 Presentation</a:t>
            </a:r>
          </a:p>
        </p:txBody>
      </p:sp>
      <p:sp>
        <p:nvSpPr>
          <p:cNvPr id="602" name="TextBox 601">
            <a:extLst>
              <a:ext uri="{FF2B5EF4-FFF2-40B4-BE49-F238E27FC236}">
                <a16:creationId xmlns:a16="http://schemas.microsoft.com/office/drawing/2014/main" id="{7858583C-AB10-4086-ABD6-3A873228FEFD}"/>
              </a:ext>
            </a:extLst>
          </p:cNvPr>
          <p:cNvSpPr txBox="1"/>
          <p:nvPr/>
        </p:nvSpPr>
        <p:spPr>
          <a:xfrm>
            <a:off x="8385640" y="4715228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603" name="TextBox 602">
            <a:extLst>
              <a:ext uri="{FF2B5EF4-FFF2-40B4-BE49-F238E27FC236}">
                <a16:creationId xmlns:a16="http://schemas.microsoft.com/office/drawing/2014/main" id="{E9B86A0F-AE25-4DFA-9CC4-4D642C911156}"/>
              </a:ext>
            </a:extLst>
          </p:cNvPr>
          <p:cNvSpPr txBox="1"/>
          <p:nvPr/>
        </p:nvSpPr>
        <p:spPr>
          <a:xfrm>
            <a:off x="8385640" y="5678708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604" name="TextBox 603">
            <a:extLst>
              <a:ext uri="{FF2B5EF4-FFF2-40B4-BE49-F238E27FC236}">
                <a16:creationId xmlns:a16="http://schemas.microsoft.com/office/drawing/2014/main" id="{E83EF8AC-563C-4910-9852-B56FACE2F1D7}"/>
              </a:ext>
            </a:extLst>
          </p:cNvPr>
          <p:cNvSpPr txBox="1"/>
          <p:nvPr/>
        </p:nvSpPr>
        <p:spPr>
          <a:xfrm>
            <a:off x="8385640" y="5357548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605" name="TextBox 604">
            <a:extLst>
              <a:ext uri="{FF2B5EF4-FFF2-40B4-BE49-F238E27FC236}">
                <a16:creationId xmlns:a16="http://schemas.microsoft.com/office/drawing/2014/main" id="{3ACD20E4-8795-4B2E-BEA2-BB85814F2CD2}"/>
              </a:ext>
            </a:extLst>
          </p:cNvPr>
          <p:cNvSpPr txBox="1"/>
          <p:nvPr/>
        </p:nvSpPr>
        <p:spPr>
          <a:xfrm>
            <a:off x="8385640" y="5036388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</a:t>
            </a:r>
          </a:p>
        </p:txBody>
      </p:sp>
      <p:sp>
        <p:nvSpPr>
          <p:cNvPr id="606" name="TextBox 605">
            <a:extLst>
              <a:ext uri="{FF2B5EF4-FFF2-40B4-BE49-F238E27FC236}">
                <a16:creationId xmlns:a16="http://schemas.microsoft.com/office/drawing/2014/main" id="{E6B73A1B-21BA-432D-9C05-FC03895F470D}"/>
              </a:ext>
            </a:extLst>
          </p:cNvPr>
          <p:cNvSpPr txBox="1"/>
          <p:nvPr/>
        </p:nvSpPr>
        <p:spPr>
          <a:xfrm>
            <a:off x="8385640" y="5999868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607" name="Rectangle 606">
            <a:extLst>
              <a:ext uri="{FF2B5EF4-FFF2-40B4-BE49-F238E27FC236}">
                <a16:creationId xmlns:a16="http://schemas.microsoft.com/office/drawing/2014/main" id="{677E90C1-CA49-4E1C-8B57-5B17AD7C0691}"/>
              </a:ext>
            </a:extLst>
          </p:cNvPr>
          <p:cNvSpPr/>
          <p:nvPr/>
        </p:nvSpPr>
        <p:spPr>
          <a:xfrm>
            <a:off x="8385640" y="3714851"/>
            <a:ext cx="1837362" cy="400110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Contents Here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45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27</cp:revision>
  <dcterms:created xsi:type="dcterms:W3CDTF">2018-02-18T19:39:47Z</dcterms:created>
  <dcterms:modified xsi:type="dcterms:W3CDTF">2021-04-14T06:45:45Z</dcterms:modified>
</cp:coreProperties>
</file>