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30"/>
      <c:rAngAx val="1"/>
    </c:view3D>
    <c:floor>
      <c:thickness val="0"/>
      <c:spPr>
        <a:solidFill>
          <a:schemeClr val="tx1">
            <a:lumMod val="65000"/>
            <a:lumOff val="35000"/>
          </a:schemeClr>
        </a:solidFill>
        <a:scene3d>
          <a:camera prst="orthographicFront"/>
          <a:lightRig rig="threePt" dir="t"/>
        </a:scene3d>
        <a:sp3d prstMaterial="metal"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76-47A8-BD69-8715B58B03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76-47A8-BD69-8715B58B03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76-47A8-BD69-8715B58B03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188800"/>
        <c:axId val="152190336"/>
        <c:axId val="0"/>
      </c:bar3DChart>
      <c:catAx>
        <c:axId val="152188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2190336"/>
        <c:crosses val="autoZero"/>
        <c:auto val="1"/>
        <c:lblAlgn val="ctr"/>
        <c:lblOffset val="100"/>
        <c:noMultiLvlLbl val="0"/>
      </c:catAx>
      <c:valAx>
        <c:axId val="152190336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2188800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30"/>
      <c:rAngAx val="1"/>
    </c:view3D>
    <c:floor>
      <c:thickness val="0"/>
      <c:spPr>
        <a:solidFill>
          <a:schemeClr val="tx1">
            <a:lumMod val="65000"/>
            <a:lumOff val="35000"/>
          </a:schemeClr>
        </a:solidFill>
        <a:scene3d>
          <a:camera prst="orthographicFront"/>
          <a:lightRig rig="threePt" dir="t"/>
        </a:scene3d>
        <a:sp3d prstMaterial="metal"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71-4BF2-BAB9-1AEA09565F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71-4BF2-BAB9-1AEA09565F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71-4BF2-BAB9-1AEA09565F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188800"/>
        <c:axId val="152190336"/>
        <c:axId val="0"/>
      </c:bar3DChart>
      <c:catAx>
        <c:axId val="152188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2190336"/>
        <c:crosses val="autoZero"/>
        <c:auto val="1"/>
        <c:lblAlgn val="ctr"/>
        <c:lblOffset val="100"/>
        <c:noMultiLvlLbl val="0"/>
      </c:catAx>
      <c:valAx>
        <c:axId val="152190336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2188800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959" name="Chart 958">
            <a:extLst>
              <a:ext uri="{FF2B5EF4-FFF2-40B4-BE49-F238E27FC236}">
                <a16:creationId xmlns:a16="http://schemas.microsoft.com/office/drawing/2014/main" id="{562A0A8A-B7A4-4D2B-A6B3-B6606B7759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4312669"/>
              </p:ext>
            </p:extLst>
          </p:nvPr>
        </p:nvGraphicFramePr>
        <p:xfrm>
          <a:off x="685801" y="3288848"/>
          <a:ext cx="5238749" cy="3004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60" name="Chart 959">
            <a:extLst>
              <a:ext uri="{FF2B5EF4-FFF2-40B4-BE49-F238E27FC236}">
                <a16:creationId xmlns:a16="http://schemas.microsoft.com/office/drawing/2014/main" id="{24E9089F-9E70-4D95-B312-E1433BFC97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0078115"/>
              </p:ext>
            </p:extLst>
          </p:nvPr>
        </p:nvGraphicFramePr>
        <p:xfrm>
          <a:off x="6238876" y="3288848"/>
          <a:ext cx="5238749" cy="3004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61" name="Round Same Side Corner Rectangle 8">
            <a:extLst>
              <a:ext uri="{FF2B5EF4-FFF2-40B4-BE49-F238E27FC236}">
                <a16:creationId xmlns:a16="http://schemas.microsoft.com/office/drawing/2014/main" id="{388CB1CC-9347-4C74-8D1A-ABEFCF34E469}"/>
              </a:ext>
            </a:extLst>
          </p:cNvPr>
          <p:cNvSpPr/>
          <p:nvPr/>
        </p:nvSpPr>
        <p:spPr>
          <a:xfrm flipH="1">
            <a:off x="4733752" y="1741754"/>
            <a:ext cx="595555" cy="1568544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62" name="Round Same Side Corner Rectangle 20">
            <a:extLst>
              <a:ext uri="{FF2B5EF4-FFF2-40B4-BE49-F238E27FC236}">
                <a16:creationId xmlns:a16="http://schemas.microsoft.com/office/drawing/2014/main" id="{37A4524D-6875-4ACA-93A1-32FBC995DD4F}"/>
              </a:ext>
            </a:extLst>
          </p:cNvPr>
          <p:cNvSpPr/>
          <p:nvPr/>
        </p:nvSpPr>
        <p:spPr>
          <a:xfrm rot="10800000">
            <a:off x="6810130" y="1762788"/>
            <a:ext cx="715581" cy="1526476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963" name="Group 962">
            <a:extLst>
              <a:ext uri="{FF2B5EF4-FFF2-40B4-BE49-F238E27FC236}">
                <a16:creationId xmlns:a16="http://schemas.microsoft.com/office/drawing/2014/main" id="{C22CED96-7313-427C-B0C1-4EE4F7DEB09A}"/>
              </a:ext>
            </a:extLst>
          </p:cNvPr>
          <p:cNvGrpSpPr/>
          <p:nvPr/>
        </p:nvGrpSpPr>
        <p:grpSpPr>
          <a:xfrm>
            <a:off x="879567" y="1877156"/>
            <a:ext cx="3649343" cy="1297741"/>
            <a:chOff x="300361" y="1376682"/>
            <a:chExt cx="2936827" cy="1297741"/>
          </a:xfrm>
        </p:grpSpPr>
        <p:sp>
          <p:nvSpPr>
            <p:cNvPr id="964" name="TextBox 963">
              <a:extLst>
                <a:ext uri="{FF2B5EF4-FFF2-40B4-BE49-F238E27FC236}">
                  <a16:creationId xmlns:a16="http://schemas.microsoft.com/office/drawing/2014/main" id="{35F43B80-2189-443E-B1D0-0081CAF4C2FD}"/>
                </a:ext>
              </a:extLst>
            </p:cNvPr>
            <p:cNvSpPr txBox="1"/>
            <p:nvPr/>
          </p:nvSpPr>
          <p:spPr>
            <a:xfrm>
              <a:off x="300361" y="1658760"/>
              <a:ext cx="29368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 </a:t>
              </a:r>
            </a:p>
          </p:txBody>
        </p:sp>
        <p:sp>
          <p:nvSpPr>
            <p:cNvPr id="965" name="TextBox 964">
              <a:extLst>
                <a:ext uri="{FF2B5EF4-FFF2-40B4-BE49-F238E27FC236}">
                  <a16:creationId xmlns:a16="http://schemas.microsoft.com/office/drawing/2014/main" id="{DB1880E6-A79B-415F-9452-962CA3F40A1D}"/>
                </a:ext>
              </a:extLst>
            </p:cNvPr>
            <p:cNvSpPr txBox="1"/>
            <p:nvPr/>
          </p:nvSpPr>
          <p:spPr>
            <a:xfrm>
              <a:off x="300361" y="1376682"/>
              <a:ext cx="29368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66" name="Group 965">
            <a:extLst>
              <a:ext uri="{FF2B5EF4-FFF2-40B4-BE49-F238E27FC236}">
                <a16:creationId xmlns:a16="http://schemas.microsoft.com/office/drawing/2014/main" id="{20697157-DAA7-451E-AD03-179ADD267FB3}"/>
              </a:ext>
            </a:extLst>
          </p:cNvPr>
          <p:cNvGrpSpPr/>
          <p:nvPr/>
        </p:nvGrpSpPr>
        <p:grpSpPr>
          <a:xfrm>
            <a:off x="7701162" y="1877156"/>
            <a:ext cx="3672233" cy="1297741"/>
            <a:chOff x="300361" y="1376682"/>
            <a:chExt cx="2936827" cy="1297741"/>
          </a:xfrm>
        </p:grpSpPr>
        <p:sp>
          <p:nvSpPr>
            <p:cNvPr id="967" name="TextBox 966">
              <a:extLst>
                <a:ext uri="{FF2B5EF4-FFF2-40B4-BE49-F238E27FC236}">
                  <a16:creationId xmlns:a16="http://schemas.microsoft.com/office/drawing/2014/main" id="{5E0D3A42-74F9-44E2-9608-986C69319D3A}"/>
                </a:ext>
              </a:extLst>
            </p:cNvPr>
            <p:cNvSpPr txBox="1"/>
            <p:nvPr/>
          </p:nvSpPr>
          <p:spPr>
            <a:xfrm>
              <a:off x="300361" y="1658760"/>
              <a:ext cx="29368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 </a:t>
              </a:r>
            </a:p>
          </p:txBody>
        </p:sp>
        <p:sp>
          <p:nvSpPr>
            <p:cNvPr id="968" name="TextBox 967">
              <a:extLst>
                <a:ext uri="{FF2B5EF4-FFF2-40B4-BE49-F238E27FC236}">
                  <a16:creationId xmlns:a16="http://schemas.microsoft.com/office/drawing/2014/main" id="{4C47A970-9A12-401C-8405-DFB015779356}"/>
                </a:ext>
              </a:extLst>
            </p:cNvPr>
            <p:cNvSpPr txBox="1"/>
            <p:nvPr/>
          </p:nvSpPr>
          <p:spPr>
            <a:xfrm>
              <a:off x="300361" y="1376682"/>
              <a:ext cx="29368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69" name="Rectangle: Rounded Corners 968">
            <a:extLst>
              <a:ext uri="{FF2B5EF4-FFF2-40B4-BE49-F238E27FC236}">
                <a16:creationId xmlns:a16="http://schemas.microsoft.com/office/drawing/2014/main" id="{15DB7F71-5830-4621-8851-3ECCFCB8E0FE}"/>
              </a:ext>
            </a:extLst>
          </p:cNvPr>
          <p:cNvSpPr/>
          <p:nvPr/>
        </p:nvSpPr>
        <p:spPr>
          <a:xfrm>
            <a:off x="5557321" y="2252130"/>
            <a:ext cx="1077358" cy="54779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TextBox 969">
            <a:extLst>
              <a:ext uri="{FF2B5EF4-FFF2-40B4-BE49-F238E27FC236}">
                <a16:creationId xmlns:a16="http://schemas.microsoft.com/office/drawing/2014/main" id="{BFB34B59-9804-49F8-BFBC-A7E03F2C720A}"/>
              </a:ext>
            </a:extLst>
          </p:cNvPr>
          <p:cNvSpPr txBox="1"/>
          <p:nvPr/>
        </p:nvSpPr>
        <p:spPr>
          <a:xfrm>
            <a:off x="5643490" y="2202862"/>
            <a:ext cx="90502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VS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11225</TotalTime>
  <Words>99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33</cp:revision>
  <dcterms:created xsi:type="dcterms:W3CDTF">2018-02-18T19:39:47Z</dcterms:created>
  <dcterms:modified xsi:type="dcterms:W3CDTF">2021-04-16T06:14:16Z</dcterms:modified>
</cp:coreProperties>
</file>