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5" d="100"/>
          <a:sy n="95" d="100"/>
        </p:scale>
        <p:origin x="78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5DE598AA-AC06-4221-AE44-D42893BEFA33}"/>
              </a:ext>
            </a:extLst>
          </p:cNvPr>
          <p:cNvGrpSpPr/>
          <p:nvPr/>
        </p:nvGrpSpPr>
        <p:grpSpPr>
          <a:xfrm>
            <a:off x="5210528" y="1954803"/>
            <a:ext cx="1759518" cy="1759516"/>
            <a:chOff x="5216241" y="2465715"/>
            <a:chExt cx="1759518" cy="1759516"/>
          </a:xfrm>
        </p:grpSpPr>
        <p:grpSp>
          <p:nvGrpSpPr>
            <p:cNvPr id="130" name="Group 129">
              <a:extLst>
                <a:ext uri="{FF2B5EF4-FFF2-40B4-BE49-F238E27FC236}">
                  <a16:creationId xmlns:a16="http://schemas.microsoft.com/office/drawing/2014/main" id="{D8ABBE7F-FE74-4605-8CBA-DD06BAB2FB38}"/>
                </a:ext>
              </a:extLst>
            </p:cNvPr>
            <p:cNvGrpSpPr/>
            <p:nvPr/>
          </p:nvGrpSpPr>
          <p:grpSpPr>
            <a:xfrm>
              <a:off x="5216241" y="2465715"/>
              <a:ext cx="1759518" cy="1759516"/>
              <a:chOff x="5323215" y="2866292"/>
              <a:chExt cx="1345223" cy="1345223"/>
            </a:xfrm>
          </p:grpSpPr>
          <p:sp>
            <p:nvSpPr>
              <p:cNvPr id="132" name="Oval 131">
                <a:extLst>
                  <a:ext uri="{FF2B5EF4-FFF2-40B4-BE49-F238E27FC236}">
                    <a16:creationId xmlns:a16="http://schemas.microsoft.com/office/drawing/2014/main" id="{83422D10-D1AE-4355-A8B4-E91519A10F27}"/>
                  </a:ext>
                </a:extLst>
              </p:cNvPr>
              <p:cNvSpPr/>
              <p:nvPr/>
            </p:nvSpPr>
            <p:spPr>
              <a:xfrm>
                <a:off x="5323215" y="2866292"/>
                <a:ext cx="1345223" cy="1345223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3" name="Oval 132">
                <a:extLst>
                  <a:ext uri="{FF2B5EF4-FFF2-40B4-BE49-F238E27FC236}">
                    <a16:creationId xmlns:a16="http://schemas.microsoft.com/office/drawing/2014/main" id="{14DAFB4E-4730-4FD7-9954-EF689F3B68F7}"/>
                  </a:ext>
                </a:extLst>
              </p:cNvPr>
              <p:cNvSpPr/>
              <p:nvPr/>
            </p:nvSpPr>
            <p:spPr>
              <a:xfrm>
                <a:off x="5399415" y="2942492"/>
                <a:ext cx="1192823" cy="1192823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BEC427DD-DDD0-437C-823E-38D5F8A4C44C}"/>
                </a:ext>
              </a:extLst>
            </p:cNvPr>
            <p:cNvSpPr txBox="1"/>
            <p:nvPr/>
          </p:nvSpPr>
          <p:spPr>
            <a:xfrm>
              <a:off x="5282341" y="2890070"/>
              <a:ext cx="162731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accent3"/>
                  </a:solidFill>
                  <a:cs typeface="Arial" pitchFamily="34" charset="0"/>
                </a:rPr>
                <a:t>Simple PowerPoint Design</a:t>
              </a:r>
              <a:endParaRPr lang="ko-KR" altLang="en-US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134" name="Group 133">
            <a:extLst>
              <a:ext uri="{FF2B5EF4-FFF2-40B4-BE49-F238E27FC236}">
                <a16:creationId xmlns:a16="http://schemas.microsoft.com/office/drawing/2014/main" id="{0CCA721F-7575-4B09-8986-39C1C005B5D3}"/>
              </a:ext>
            </a:extLst>
          </p:cNvPr>
          <p:cNvGrpSpPr/>
          <p:nvPr/>
        </p:nvGrpSpPr>
        <p:grpSpPr>
          <a:xfrm>
            <a:off x="700449" y="1951827"/>
            <a:ext cx="2757646" cy="1765468"/>
            <a:chOff x="1075801" y="1126641"/>
            <a:chExt cx="2757646" cy="1765468"/>
          </a:xfrm>
        </p:grpSpPr>
        <p:sp>
          <p:nvSpPr>
            <p:cNvPr id="135" name="TextBox 134">
              <a:extLst>
                <a:ext uri="{FF2B5EF4-FFF2-40B4-BE49-F238E27FC236}">
                  <a16:creationId xmlns:a16="http://schemas.microsoft.com/office/drawing/2014/main" id="{3FA65390-62E5-4C86-B2AA-C4640B8C2DFC}"/>
                </a:ext>
              </a:extLst>
            </p:cNvPr>
            <p:cNvSpPr txBox="1"/>
            <p:nvPr/>
          </p:nvSpPr>
          <p:spPr>
            <a:xfrm>
              <a:off x="1075801" y="1126641"/>
              <a:ext cx="911260" cy="101566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6000" b="1" dirty="0">
                  <a:solidFill>
                    <a:schemeClr val="accent2"/>
                  </a:solidFill>
                </a:rPr>
                <a:t>A</a:t>
              </a:r>
            </a:p>
          </p:txBody>
        </p:sp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FE9D46CB-43A9-48FD-B12E-4F3E89F86BCB}"/>
                </a:ext>
              </a:extLst>
            </p:cNvPr>
            <p:cNvSpPr txBox="1"/>
            <p:nvPr/>
          </p:nvSpPr>
          <p:spPr>
            <a:xfrm>
              <a:off x="1148740" y="2061112"/>
              <a:ext cx="268470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5FB792C2-84CA-40F3-9F92-03338BC5BF64}"/>
                </a:ext>
              </a:extLst>
            </p:cNvPr>
            <p:cNvSpPr txBox="1"/>
            <p:nvPr/>
          </p:nvSpPr>
          <p:spPr>
            <a:xfrm>
              <a:off x="1893111" y="1244965"/>
              <a:ext cx="1940336" cy="338554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r>
                <a:rPr lang="en-US" altLang="ko-KR" sz="1600" dirty="0">
                  <a:solidFill>
                    <a:schemeClr val="accent2"/>
                  </a:solidFill>
                </a:rPr>
                <a:t>CONTENTS HERE</a:t>
              </a:r>
            </a:p>
          </p:txBody>
        </p:sp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293E281F-B443-4D23-B5A5-8888CFC2F1E2}"/>
                </a:ext>
              </a:extLst>
            </p:cNvPr>
            <p:cNvSpPr txBox="1"/>
            <p:nvPr/>
          </p:nvSpPr>
          <p:spPr>
            <a:xfrm>
              <a:off x="1893110" y="1526877"/>
              <a:ext cx="1940336" cy="461665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r>
                <a:rPr lang="en-US" altLang="ko-KR" sz="2400" b="1" dirty="0">
                  <a:solidFill>
                    <a:schemeClr val="accent2"/>
                  </a:solidFill>
                </a:rPr>
                <a:t>Style</a:t>
              </a:r>
            </a:p>
          </p:txBody>
        </p:sp>
      </p:grpSp>
      <p:grpSp>
        <p:nvGrpSpPr>
          <p:cNvPr id="139" name="Group 138">
            <a:extLst>
              <a:ext uri="{FF2B5EF4-FFF2-40B4-BE49-F238E27FC236}">
                <a16:creationId xmlns:a16="http://schemas.microsoft.com/office/drawing/2014/main" id="{9DDFA8EF-6F0E-45EA-AC09-5F0F044E7B48}"/>
              </a:ext>
            </a:extLst>
          </p:cNvPr>
          <p:cNvGrpSpPr/>
          <p:nvPr/>
        </p:nvGrpSpPr>
        <p:grpSpPr>
          <a:xfrm>
            <a:off x="8722479" y="1951827"/>
            <a:ext cx="2757646" cy="1765468"/>
            <a:chOff x="1075801" y="1126641"/>
            <a:chExt cx="2757646" cy="1765468"/>
          </a:xfrm>
        </p:grpSpPr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F6E48238-5F9F-463C-9FDC-F5DC0DAB20A8}"/>
                </a:ext>
              </a:extLst>
            </p:cNvPr>
            <p:cNvSpPr txBox="1"/>
            <p:nvPr/>
          </p:nvSpPr>
          <p:spPr>
            <a:xfrm>
              <a:off x="1075801" y="1126641"/>
              <a:ext cx="911260" cy="101566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6000" b="1" dirty="0">
                  <a:solidFill>
                    <a:schemeClr val="accent4"/>
                  </a:solidFill>
                </a:rPr>
                <a:t>B</a:t>
              </a:r>
            </a:p>
          </p:txBody>
        </p:sp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8E5BBEE3-47C4-4C0F-9982-4FB8B8DC9D13}"/>
                </a:ext>
              </a:extLst>
            </p:cNvPr>
            <p:cNvSpPr txBox="1"/>
            <p:nvPr/>
          </p:nvSpPr>
          <p:spPr>
            <a:xfrm>
              <a:off x="1148740" y="2061112"/>
              <a:ext cx="268470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24BC3D8D-5210-4E53-9BB2-E77452501E6A}"/>
                </a:ext>
              </a:extLst>
            </p:cNvPr>
            <p:cNvSpPr txBox="1"/>
            <p:nvPr/>
          </p:nvSpPr>
          <p:spPr>
            <a:xfrm>
              <a:off x="1893111" y="1244965"/>
              <a:ext cx="1940336" cy="338554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r>
                <a:rPr lang="en-US" altLang="ko-KR" sz="1600" dirty="0">
                  <a:solidFill>
                    <a:schemeClr val="accent4"/>
                  </a:solidFill>
                </a:rPr>
                <a:t>CONTENTS HERE</a:t>
              </a:r>
            </a:p>
          </p:txBody>
        </p:sp>
        <p:sp>
          <p:nvSpPr>
            <p:cNvPr id="143" name="TextBox 142">
              <a:extLst>
                <a:ext uri="{FF2B5EF4-FFF2-40B4-BE49-F238E27FC236}">
                  <a16:creationId xmlns:a16="http://schemas.microsoft.com/office/drawing/2014/main" id="{9FF9F8B3-D691-4CC3-B301-6AF7BF2B3D59}"/>
                </a:ext>
              </a:extLst>
            </p:cNvPr>
            <p:cNvSpPr txBox="1"/>
            <p:nvPr/>
          </p:nvSpPr>
          <p:spPr>
            <a:xfrm>
              <a:off x="1893110" y="1526877"/>
              <a:ext cx="1940336" cy="461665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r>
                <a:rPr lang="en-US" altLang="ko-KR" sz="2400" b="1" dirty="0">
                  <a:solidFill>
                    <a:schemeClr val="accent4"/>
                  </a:solidFill>
                </a:rPr>
                <a:t>Style</a:t>
              </a:r>
            </a:p>
          </p:txBody>
        </p:sp>
      </p:grp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0155EAA6-6C8B-42FF-AED3-177A766D2531}"/>
              </a:ext>
            </a:extLst>
          </p:cNvPr>
          <p:cNvGrpSpPr/>
          <p:nvPr/>
        </p:nvGrpSpPr>
        <p:grpSpPr>
          <a:xfrm>
            <a:off x="4726822" y="4448698"/>
            <a:ext cx="2757646" cy="1765468"/>
            <a:chOff x="1075801" y="1126641"/>
            <a:chExt cx="2757646" cy="1765468"/>
          </a:xfrm>
        </p:grpSpPr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3171F2B0-E200-47B3-99F9-A53E0223951D}"/>
                </a:ext>
              </a:extLst>
            </p:cNvPr>
            <p:cNvSpPr txBox="1"/>
            <p:nvPr/>
          </p:nvSpPr>
          <p:spPr>
            <a:xfrm>
              <a:off x="1075801" y="1126641"/>
              <a:ext cx="911260" cy="101566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6000" b="1" dirty="0">
                  <a:solidFill>
                    <a:schemeClr val="accent3"/>
                  </a:solidFill>
                </a:rPr>
                <a:t>C</a:t>
              </a:r>
            </a:p>
          </p:txBody>
        </p:sp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A2DA6575-0A79-45E6-A6DA-6CD588737934}"/>
                </a:ext>
              </a:extLst>
            </p:cNvPr>
            <p:cNvSpPr txBox="1"/>
            <p:nvPr/>
          </p:nvSpPr>
          <p:spPr>
            <a:xfrm>
              <a:off x="1148740" y="2061112"/>
              <a:ext cx="268470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7" name="TextBox 146">
              <a:extLst>
                <a:ext uri="{FF2B5EF4-FFF2-40B4-BE49-F238E27FC236}">
                  <a16:creationId xmlns:a16="http://schemas.microsoft.com/office/drawing/2014/main" id="{B9C4332C-95A9-409C-AB7F-0557F6ED6B7C}"/>
                </a:ext>
              </a:extLst>
            </p:cNvPr>
            <p:cNvSpPr txBox="1"/>
            <p:nvPr/>
          </p:nvSpPr>
          <p:spPr>
            <a:xfrm>
              <a:off x="1893111" y="1244965"/>
              <a:ext cx="1940336" cy="338554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r>
                <a:rPr lang="en-US" altLang="ko-KR" sz="1600" dirty="0">
                  <a:solidFill>
                    <a:schemeClr val="accent3"/>
                  </a:solidFill>
                </a:rPr>
                <a:t>CONTENTS HERE</a:t>
              </a:r>
            </a:p>
          </p:txBody>
        </p:sp>
        <p:sp>
          <p:nvSpPr>
            <p:cNvPr id="148" name="TextBox 147">
              <a:extLst>
                <a:ext uri="{FF2B5EF4-FFF2-40B4-BE49-F238E27FC236}">
                  <a16:creationId xmlns:a16="http://schemas.microsoft.com/office/drawing/2014/main" id="{7717BD81-6F3C-487A-875C-BEF4356FB492}"/>
                </a:ext>
              </a:extLst>
            </p:cNvPr>
            <p:cNvSpPr txBox="1"/>
            <p:nvPr/>
          </p:nvSpPr>
          <p:spPr>
            <a:xfrm>
              <a:off x="1893110" y="1526877"/>
              <a:ext cx="1940336" cy="461665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r>
                <a:rPr lang="en-US" altLang="ko-KR" sz="2400" b="1" dirty="0">
                  <a:solidFill>
                    <a:schemeClr val="accent3"/>
                  </a:solidFill>
                </a:rPr>
                <a:t>Style</a:t>
              </a:r>
            </a:p>
          </p:txBody>
        </p:sp>
      </p:grpSp>
      <p:sp>
        <p:nvSpPr>
          <p:cNvPr id="150" name="Freeform: Shape 149">
            <a:extLst>
              <a:ext uri="{FF2B5EF4-FFF2-40B4-BE49-F238E27FC236}">
                <a16:creationId xmlns:a16="http://schemas.microsoft.com/office/drawing/2014/main" id="{56C05500-E0A3-47F5-AD07-63F7AAC9AD4D}"/>
              </a:ext>
            </a:extLst>
          </p:cNvPr>
          <p:cNvSpPr/>
          <p:nvPr/>
        </p:nvSpPr>
        <p:spPr>
          <a:xfrm rot="5421959" flipH="1">
            <a:off x="2767737" y="3668507"/>
            <a:ext cx="1296270" cy="2017414"/>
          </a:xfrm>
          <a:custGeom>
            <a:avLst/>
            <a:gdLst>
              <a:gd name="connsiteX0" fmla="*/ 207336 w 503090"/>
              <a:gd name="connsiteY0" fmla="*/ 338171 h 782969"/>
              <a:gd name="connsiteX1" fmla="*/ 124837 w 503090"/>
              <a:gd name="connsiteY1" fmla="*/ 312487 h 782969"/>
              <a:gd name="connsiteX2" fmla="*/ 262985 w 503090"/>
              <a:gd name="connsiteY2" fmla="*/ 531968 h 782969"/>
              <a:gd name="connsiteX3" fmla="*/ 503090 w 503090"/>
              <a:gd name="connsiteY3" fmla="*/ 619137 h 782969"/>
              <a:gd name="connsiteX4" fmla="*/ 350154 w 503090"/>
              <a:gd name="connsiteY4" fmla="*/ 661554 h 782969"/>
              <a:gd name="connsiteX5" fmla="*/ 486746 w 503090"/>
              <a:gd name="connsiteY5" fmla="*/ 782969 h 782969"/>
              <a:gd name="connsiteX6" fmla="*/ 62962 w 503090"/>
              <a:gd name="connsiteY6" fmla="*/ 322216 h 782969"/>
              <a:gd name="connsiteX7" fmla="*/ 3811 w 503090"/>
              <a:gd name="connsiteY7" fmla="*/ 391095 h 782969"/>
              <a:gd name="connsiteX8" fmla="*/ 168421 w 503090"/>
              <a:gd name="connsiteY8" fmla="*/ 0 h 782969"/>
              <a:gd name="connsiteX9" fmla="*/ 207336 w 503090"/>
              <a:gd name="connsiteY9" fmla="*/ 338171 h 782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03090" h="782969">
                <a:moveTo>
                  <a:pt x="207336" y="338171"/>
                </a:moveTo>
                <a:cubicBezTo>
                  <a:pt x="177372" y="333890"/>
                  <a:pt x="153245" y="322216"/>
                  <a:pt x="124837" y="312487"/>
                </a:cubicBezTo>
                <a:cubicBezTo>
                  <a:pt x="148575" y="401992"/>
                  <a:pt x="193327" y="474763"/>
                  <a:pt x="262985" y="531968"/>
                </a:cubicBezTo>
                <a:cubicBezTo>
                  <a:pt x="332643" y="588783"/>
                  <a:pt x="413197" y="616024"/>
                  <a:pt x="503090" y="619137"/>
                </a:cubicBezTo>
                <a:cubicBezTo>
                  <a:pt x="456392" y="645599"/>
                  <a:pt x="406192" y="657274"/>
                  <a:pt x="350154" y="661554"/>
                </a:cubicBezTo>
                <a:cubicBezTo>
                  <a:pt x="386734" y="713700"/>
                  <a:pt x="434211" y="749891"/>
                  <a:pt x="486746" y="782969"/>
                </a:cubicBezTo>
                <a:cubicBezTo>
                  <a:pt x="329529" y="770127"/>
                  <a:pt x="85533" y="611743"/>
                  <a:pt x="62962" y="322216"/>
                </a:cubicBezTo>
                <a:cubicBezTo>
                  <a:pt x="40002" y="343230"/>
                  <a:pt x="22490" y="366579"/>
                  <a:pt x="3811" y="391095"/>
                </a:cubicBezTo>
                <a:cubicBezTo>
                  <a:pt x="-19927" y="275129"/>
                  <a:pt x="71134" y="59929"/>
                  <a:pt x="168421" y="0"/>
                </a:cubicBezTo>
                <a:cubicBezTo>
                  <a:pt x="131452" y="117523"/>
                  <a:pt x="138846" y="229598"/>
                  <a:pt x="207336" y="338171"/>
                </a:cubicBezTo>
                <a:close/>
              </a:path>
            </a:pathLst>
          </a:custGeom>
          <a:solidFill>
            <a:schemeClr val="accent2"/>
          </a:solidFill>
          <a:ln w="3884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71D222AC-0176-44F9-9958-8455F2DBEA86}"/>
              </a:ext>
            </a:extLst>
          </p:cNvPr>
          <p:cNvSpPr/>
          <p:nvPr/>
        </p:nvSpPr>
        <p:spPr>
          <a:xfrm rot="16178041">
            <a:off x="8147283" y="3671691"/>
            <a:ext cx="1296270" cy="2017414"/>
          </a:xfrm>
          <a:custGeom>
            <a:avLst/>
            <a:gdLst>
              <a:gd name="connsiteX0" fmla="*/ 207336 w 503090"/>
              <a:gd name="connsiteY0" fmla="*/ 338171 h 782969"/>
              <a:gd name="connsiteX1" fmla="*/ 124837 w 503090"/>
              <a:gd name="connsiteY1" fmla="*/ 312487 h 782969"/>
              <a:gd name="connsiteX2" fmla="*/ 262985 w 503090"/>
              <a:gd name="connsiteY2" fmla="*/ 531968 h 782969"/>
              <a:gd name="connsiteX3" fmla="*/ 503090 w 503090"/>
              <a:gd name="connsiteY3" fmla="*/ 619137 h 782969"/>
              <a:gd name="connsiteX4" fmla="*/ 350154 w 503090"/>
              <a:gd name="connsiteY4" fmla="*/ 661554 h 782969"/>
              <a:gd name="connsiteX5" fmla="*/ 486746 w 503090"/>
              <a:gd name="connsiteY5" fmla="*/ 782969 h 782969"/>
              <a:gd name="connsiteX6" fmla="*/ 62962 w 503090"/>
              <a:gd name="connsiteY6" fmla="*/ 322216 h 782969"/>
              <a:gd name="connsiteX7" fmla="*/ 3811 w 503090"/>
              <a:gd name="connsiteY7" fmla="*/ 391095 h 782969"/>
              <a:gd name="connsiteX8" fmla="*/ 168421 w 503090"/>
              <a:gd name="connsiteY8" fmla="*/ 0 h 782969"/>
              <a:gd name="connsiteX9" fmla="*/ 207336 w 503090"/>
              <a:gd name="connsiteY9" fmla="*/ 338171 h 782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03090" h="782969">
                <a:moveTo>
                  <a:pt x="207336" y="338171"/>
                </a:moveTo>
                <a:cubicBezTo>
                  <a:pt x="177372" y="333890"/>
                  <a:pt x="153245" y="322216"/>
                  <a:pt x="124837" y="312487"/>
                </a:cubicBezTo>
                <a:cubicBezTo>
                  <a:pt x="148575" y="401992"/>
                  <a:pt x="193327" y="474763"/>
                  <a:pt x="262985" y="531968"/>
                </a:cubicBezTo>
                <a:cubicBezTo>
                  <a:pt x="332643" y="588783"/>
                  <a:pt x="413197" y="616024"/>
                  <a:pt x="503090" y="619137"/>
                </a:cubicBezTo>
                <a:cubicBezTo>
                  <a:pt x="456392" y="645599"/>
                  <a:pt x="406192" y="657274"/>
                  <a:pt x="350154" y="661554"/>
                </a:cubicBezTo>
                <a:cubicBezTo>
                  <a:pt x="386734" y="713700"/>
                  <a:pt x="434211" y="749891"/>
                  <a:pt x="486746" y="782969"/>
                </a:cubicBezTo>
                <a:cubicBezTo>
                  <a:pt x="329529" y="770127"/>
                  <a:pt x="85533" y="611743"/>
                  <a:pt x="62962" y="322216"/>
                </a:cubicBezTo>
                <a:cubicBezTo>
                  <a:pt x="40002" y="343230"/>
                  <a:pt x="22490" y="366579"/>
                  <a:pt x="3811" y="391095"/>
                </a:cubicBezTo>
                <a:cubicBezTo>
                  <a:pt x="-19927" y="275129"/>
                  <a:pt x="71134" y="59929"/>
                  <a:pt x="168421" y="0"/>
                </a:cubicBezTo>
                <a:cubicBezTo>
                  <a:pt x="131452" y="117523"/>
                  <a:pt x="138846" y="229598"/>
                  <a:pt x="207336" y="338171"/>
                </a:cubicBezTo>
                <a:close/>
              </a:path>
            </a:pathLst>
          </a:custGeom>
          <a:solidFill>
            <a:schemeClr val="accent4"/>
          </a:solidFill>
          <a:ln w="3884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11213</TotalTime>
  <Words>113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15</cp:revision>
  <dcterms:created xsi:type="dcterms:W3CDTF">2018-02-18T19:39:47Z</dcterms:created>
  <dcterms:modified xsi:type="dcterms:W3CDTF">2021-05-06T08:43:35Z</dcterms:modified>
</cp:coreProperties>
</file>