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930" name="Graphic 3">
            <a:extLst>
              <a:ext uri="{FF2B5EF4-FFF2-40B4-BE49-F238E27FC236}">
                <a16:creationId xmlns:a16="http://schemas.microsoft.com/office/drawing/2014/main" id="{6727AA60-E4CB-417B-AD91-D08F19705B43}"/>
              </a:ext>
            </a:extLst>
          </p:cNvPr>
          <p:cNvGrpSpPr/>
          <p:nvPr/>
        </p:nvGrpSpPr>
        <p:grpSpPr>
          <a:xfrm>
            <a:off x="0" y="1887700"/>
            <a:ext cx="12192000" cy="4427694"/>
            <a:chOff x="614244" y="712337"/>
            <a:chExt cx="14583292" cy="5296129"/>
          </a:xfrm>
        </p:grpSpPr>
        <p:sp>
          <p:nvSpPr>
            <p:cNvPr id="931" name="Freeform: Shape 930">
              <a:extLst>
                <a:ext uri="{FF2B5EF4-FFF2-40B4-BE49-F238E27FC236}">
                  <a16:creationId xmlns:a16="http://schemas.microsoft.com/office/drawing/2014/main" id="{EFD94208-6CDD-4029-862B-14871EC4EDC7}"/>
                </a:ext>
              </a:extLst>
            </p:cNvPr>
            <p:cNvSpPr/>
            <p:nvPr/>
          </p:nvSpPr>
          <p:spPr>
            <a:xfrm>
              <a:off x="6702952" y="2645363"/>
              <a:ext cx="2174851" cy="2849420"/>
            </a:xfrm>
            <a:custGeom>
              <a:avLst/>
              <a:gdLst>
                <a:gd name="connsiteX0" fmla="*/ 2174440 w 2174853"/>
                <a:gd name="connsiteY0" fmla="*/ 1536205 h 2849421"/>
                <a:gd name="connsiteX1" fmla="*/ 1949366 w 2174853"/>
                <a:gd name="connsiteY1" fmla="*/ 777295 h 2849421"/>
                <a:gd name="connsiteX2" fmla="*/ 1804179 w 2174853"/>
                <a:gd name="connsiteY2" fmla="*/ 528764 h 2849421"/>
                <a:gd name="connsiteX3" fmla="*/ 1530286 w 2174853"/>
                <a:gd name="connsiteY3" fmla="*/ 350607 h 2849421"/>
                <a:gd name="connsiteX4" fmla="*/ 1405387 w 2174853"/>
                <a:gd name="connsiteY4" fmla="*/ 285938 h 2849421"/>
                <a:gd name="connsiteX5" fmla="*/ 1244982 w 2174853"/>
                <a:gd name="connsiteY5" fmla="*/ 157868 h 2849421"/>
                <a:gd name="connsiteX6" fmla="*/ 1024347 w 2174853"/>
                <a:gd name="connsiteY6" fmla="*/ 7608 h 2849421"/>
                <a:gd name="connsiteX7" fmla="*/ 923539 w 2174853"/>
                <a:gd name="connsiteY7" fmla="*/ 7608 h 2849421"/>
                <a:gd name="connsiteX8" fmla="*/ 923539 w 2174853"/>
                <a:gd name="connsiteY8" fmla="*/ 7608 h 2849421"/>
                <a:gd name="connsiteX9" fmla="*/ 710512 w 2174853"/>
                <a:gd name="connsiteY9" fmla="*/ 86859 h 2849421"/>
                <a:gd name="connsiteX10" fmla="*/ 448032 w 2174853"/>
                <a:gd name="connsiteY10" fmla="*/ 289742 h 2849421"/>
                <a:gd name="connsiteX11" fmla="*/ 326302 w 2174853"/>
                <a:gd name="connsiteY11" fmla="*/ 461559 h 2849421"/>
                <a:gd name="connsiteX12" fmla="*/ 290164 w 2174853"/>
                <a:gd name="connsiteY12" fmla="*/ 512280 h 2849421"/>
                <a:gd name="connsiteX13" fmla="*/ 175408 w 2174853"/>
                <a:gd name="connsiteY13" fmla="*/ 604211 h 2849421"/>
                <a:gd name="connsiteX14" fmla="*/ 17540 w 2174853"/>
                <a:gd name="connsiteY14" fmla="*/ 770321 h 2849421"/>
                <a:gd name="connsiteX15" fmla="*/ 25782 w 2174853"/>
                <a:gd name="connsiteY15" fmla="*/ 918046 h 2849421"/>
                <a:gd name="connsiteX16" fmla="*/ 153218 w 2174853"/>
                <a:gd name="connsiteY16" fmla="*/ 1080986 h 2849421"/>
                <a:gd name="connsiteX17" fmla="*/ 340885 w 2174853"/>
                <a:gd name="connsiteY17" fmla="*/ 1257874 h 2849421"/>
                <a:gd name="connsiteX18" fmla="*/ 603999 w 2174853"/>
                <a:gd name="connsiteY18" fmla="*/ 1484216 h 2849421"/>
                <a:gd name="connsiteX19" fmla="*/ 808784 w 2174853"/>
                <a:gd name="connsiteY19" fmla="*/ 1668079 h 2849421"/>
                <a:gd name="connsiteX20" fmla="*/ 1030687 w 2174853"/>
                <a:gd name="connsiteY20" fmla="*/ 1905832 h 2849421"/>
                <a:gd name="connsiteX21" fmla="*/ 1156854 w 2174853"/>
                <a:gd name="connsiteY21" fmla="*/ 2075747 h 2849421"/>
                <a:gd name="connsiteX22" fmla="*/ 1224694 w 2174853"/>
                <a:gd name="connsiteY22" fmla="*/ 2144854 h 2849421"/>
                <a:gd name="connsiteX23" fmla="*/ 1404118 w 2174853"/>
                <a:gd name="connsiteY23" fmla="*/ 2339495 h 2849421"/>
                <a:gd name="connsiteX24" fmla="*/ 1702737 w 2174853"/>
                <a:gd name="connsiteY24" fmla="*/ 2569640 h 2849421"/>
                <a:gd name="connsiteX25" fmla="*/ 2128791 w 2174853"/>
                <a:gd name="connsiteY25" fmla="*/ 2830852 h 2849421"/>
                <a:gd name="connsiteX26" fmla="*/ 2173806 w 2174853"/>
                <a:gd name="connsiteY26" fmla="*/ 2849238 h 2849421"/>
                <a:gd name="connsiteX27" fmla="*/ 2174440 w 2174853"/>
                <a:gd name="connsiteY27" fmla="*/ 1536205 h 2849421"/>
                <a:gd name="connsiteX28" fmla="*/ 1123886 w 2174853"/>
                <a:gd name="connsiteY28" fmla="*/ 1129805 h 2849421"/>
                <a:gd name="connsiteX29" fmla="*/ 1052878 w 2174853"/>
                <a:gd name="connsiteY29" fmla="*/ 1254704 h 2849421"/>
                <a:gd name="connsiteX30" fmla="*/ 1015471 w 2174853"/>
                <a:gd name="connsiteY30" fmla="*/ 1264849 h 2849421"/>
                <a:gd name="connsiteX31" fmla="*/ 673740 w 2174853"/>
                <a:gd name="connsiteY31" fmla="*/ 983348 h 2849421"/>
                <a:gd name="connsiteX32" fmla="*/ 677544 w 2174853"/>
                <a:gd name="connsiteY32" fmla="*/ 956086 h 2849421"/>
                <a:gd name="connsiteX33" fmla="*/ 749187 w 2174853"/>
                <a:gd name="connsiteY33" fmla="*/ 870495 h 2849421"/>
                <a:gd name="connsiteX34" fmla="*/ 804979 w 2174853"/>
                <a:gd name="connsiteY34" fmla="*/ 859083 h 2849421"/>
                <a:gd name="connsiteX35" fmla="*/ 891205 w 2174853"/>
                <a:gd name="connsiteY35" fmla="*/ 848305 h 2849421"/>
                <a:gd name="connsiteX36" fmla="*/ 952704 w 2174853"/>
                <a:gd name="connsiteY36" fmla="*/ 859717 h 2849421"/>
                <a:gd name="connsiteX37" fmla="*/ 1097258 w 2174853"/>
                <a:gd name="connsiteY37" fmla="*/ 970668 h 2849421"/>
                <a:gd name="connsiteX38" fmla="*/ 1117546 w 2174853"/>
                <a:gd name="connsiteY38" fmla="*/ 1004271 h 2849421"/>
                <a:gd name="connsiteX39" fmla="*/ 1144809 w 2174853"/>
                <a:gd name="connsiteY39" fmla="*/ 1066404 h 2849421"/>
                <a:gd name="connsiteX40" fmla="*/ 1123886 w 2174853"/>
                <a:gd name="connsiteY40" fmla="*/ 1129805 h 28494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</a:cxnLst>
              <a:rect l="l" t="t" r="r" b="b"/>
              <a:pathLst>
                <a:path w="2174853" h="2849421">
                  <a:moveTo>
                    <a:pt x="2174440" y="1536205"/>
                  </a:moveTo>
                  <a:cubicBezTo>
                    <a:pt x="2147811" y="1500700"/>
                    <a:pt x="1957609" y="799486"/>
                    <a:pt x="1949366" y="777295"/>
                  </a:cubicBezTo>
                  <a:cubicBezTo>
                    <a:pt x="1913862" y="686632"/>
                    <a:pt x="1868213" y="602309"/>
                    <a:pt x="1804179" y="528764"/>
                  </a:cubicBezTo>
                  <a:cubicBezTo>
                    <a:pt x="1729999" y="443807"/>
                    <a:pt x="1631094" y="395622"/>
                    <a:pt x="1530286" y="350607"/>
                  </a:cubicBezTo>
                  <a:cubicBezTo>
                    <a:pt x="1522044" y="336659"/>
                    <a:pt x="1414897" y="298618"/>
                    <a:pt x="1405387" y="285938"/>
                  </a:cubicBezTo>
                  <a:cubicBezTo>
                    <a:pt x="1351496" y="243460"/>
                    <a:pt x="1296971" y="202249"/>
                    <a:pt x="1244982" y="157868"/>
                  </a:cubicBezTo>
                  <a:cubicBezTo>
                    <a:pt x="1177143" y="98905"/>
                    <a:pt x="1105500" y="46283"/>
                    <a:pt x="1024347" y="7608"/>
                  </a:cubicBezTo>
                  <a:cubicBezTo>
                    <a:pt x="990744" y="-2536"/>
                    <a:pt x="957142" y="-2536"/>
                    <a:pt x="923539" y="7608"/>
                  </a:cubicBezTo>
                  <a:lnTo>
                    <a:pt x="923539" y="7608"/>
                  </a:lnTo>
                  <a:cubicBezTo>
                    <a:pt x="904519" y="22190"/>
                    <a:pt x="747285" y="67839"/>
                    <a:pt x="710512" y="86859"/>
                  </a:cubicBezTo>
                  <a:cubicBezTo>
                    <a:pt x="610339" y="138848"/>
                    <a:pt x="529820" y="216197"/>
                    <a:pt x="448032" y="289742"/>
                  </a:cubicBezTo>
                  <a:cubicBezTo>
                    <a:pt x="396678" y="336025"/>
                    <a:pt x="356735" y="396890"/>
                    <a:pt x="326302" y="461559"/>
                  </a:cubicBezTo>
                  <a:cubicBezTo>
                    <a:pt x="317427" y="480579"/>
                    <a:pt x="307282" y="498965"/>
                    <a:pt x="290164" y="512280"/>
                  </a:cubicBezTo>
                  <a:cubicBezTo>
                    <a:pt x="252123" y="542712"/>
                    <a:pt x="213449" y="572511"/>
                    <a:pt x="175408" y="604211"/>
                  </a:cubicBezTo>
                  <a:cubicBezTo>
                    <a:pt x="116445" y="653664"/>
                    <a:pt x="56214" y="702482"/>
                    <a:pt x="17540" y="770321"/>
                  </a:cubicBezTo>
                  <a:cubicBezTo>
                    <a:pt x="-9088" y="816604"/>
                    <a:pt x="-4650" y="885711"/>
                    <a:pt x="25782" y="918046"/>
                  </a:cubicBezTo>
                  <a:cubicBezTo>
                    <a:pt x="49240" y="942772"/>
                    <a:pt x="148780" y="1076548"/>
                    <a:pt x="153218" y="1080986"/>
                  </a:cubicBezTo>
                  <a:cubicBezTo>
                    <a:pt x="213449" y="1141851"/>
                    <a:pt x="275581" y="1202082"/>
                    <a:pt x="340885" y="1257874"/>
                  </a:cubicBezTo>
                  <a:cubicBezTo>
                    <a:pt x="429012" y="1332688"/>
                    <a:pt x="517140" y="1408135"/>
                    <a:pt x="603999" y="1484216"/>
                  </a:cubicBezTo>
                  <a:cubicBezTo>
                    <a:pt x="673106" y="1544447"/>
                    <a:pt x="741578" y="1605946"/>
                    <a:pt x="808784" y="1668079"/>
                  </a:cubicBezTo>
                  <a:cubicBezTo>
                    <a:pt x="888669" y="1741624"/>
                    <a:pt x="960946" y="1822143"/>
                    <a:pt x="1030687" y="1905832"/>
                  </a:cubicBezTo>
                  <a:cubicBezTo>
                    <a:pt x="1075702" y="1960357"/>
                    <a:pt x="1104232" y="2026928"/>
                    <a:pt x="1156854" y="2075747"/>
                  </a:cubicBezTo>
                  <a:cubicBezTo>
                    <a:pt x="1180313" y="2097937"/>
                    <a:pt x="1204405" y="2120127"/>
                    <a:pt x="1224694" y="2144854"/>
                  </a:cubicBezTo>
                  <a:cubicBezTo>
                    <a:pt x="1279852" y="2213961"/>
                    <a:pt x="1339449" y="2279898"/>
                    <a:pt x="1404118" y="2339495"/>
                  </a:cubicBezTo>
                  <a:cubicBezTo>
                    <a:pt x="1496684" y="2425086"/>
                    <a:pt x="1597491" y="2500533"/>
                    <a:pt x="1702737" y="2569640"/>
                  </a:cubicBezTo>
                  <a:cubicBezTo>
                    <a:pt x="1720489" y="2584222"/>
                    <a:pt x="2037494" y="2776327"/>
                    <a:pt x="2128791" y="2830852"/>
                  </a:cubicBezTo>
                  <a:cubicBezTo>
                    <a:pt x="2140838" y="2837826"/>
                    <a:pt x="2156688" y="2851140"/>
                    <a:pt x="2173806" y="2849238"/>
                  </a:cubicBezTo>
                  <a:cubicBezTo>
                    <a:pt x="2175708" y="2811197"/>
                    <a:pt x="2174440" y="1574245"/>
                    <a:pt x="2174440" y="1536205"/>
                  </a:cubicBezTo>
                  <a:close/>
                  <a:moveTo>
                    <a:pt x="1123886" y="1129805"/>
                  </a:moveTo>
                  <a:cubicBezTo>
                    <a:pt x="1100428" y="1171649"/>
                    <a:pt x="1075702" y="1212860"/>
                    <a:pt x="1052878" y="1254704"/>
                  </a:cubicBezTo>
                  <a:cubicBezTo>
                    <a:pt x="1043367" y="1272457"/>
                    <a:pt x="1034491" y="1274993"/>
                    <a:pt x="1015471" y="1264849"/>
                  </a:cubicBezTo>
                  <a:cubicBezTo>
                    <a:pt x="954606" y="1230612"/>
                    <a:pt x="692126" y="1004271"/>
                    <a:pt x="673740" y="983348"/>
                  </a:cubicBezTo>
                  <a:cubicBezTo>
                    <a:pt x="664863" y="973204"/>
                    <a:pt x="669936" y="964962"/>
                    <a:pt x="677544" y="956086"/>
                  </a:cubicBezTo>
                  <a:cubicBezTo>
                    <a:pt x="701636" y="928190"/>
                    <a:pt x="725094" y="899025"/>
                    <a:pt x="749187" y="870495"/>
                  </a:cubicBezTo>
                  <a:cubicBezTo>
                    <a:pt x="767573" y="848938"/>
                    <a:pt x="792299" y="860351"/>
                    <a:pt x="804979" y="859083"/>
                  </a:cubicBezTo>
                  <a:cubicBezTo>
                    <a:pt x="840484" y="858449"/>
                    <a:pt x="865845" y="859083"/>
                    <a:pt x="891205" y="848305"/>
                  </a:cubicBezTo>
                  <a:cubicBezTo>
                    <a:pt x="911493" y="839428"/>
                    <a:pt x="934317" y="841964"/>
                    <a:pt x="952704" y="859717"/>
                  </a:cubicBezTo>
                  <a:cubicBezTo>
                    <a:pt x="997084" y="902195"/>
                    <a:pt x="1038295" y="947844"/>
                    <a:pt x="1097258" y="970668"/>
                  </a:cubicBezTo>
                  <a:cubicBezTo>
                    <a:pt x="1113108" y="977008"/>
                    <a:pt x="1108670" y="995395"/>
                    <a:pt x="1117546" y="1004271"/>
                  </a:cubicBezTo>
                  <a:cubicBezTo>
                    <a:pt x="1138469" y="1024559"/>
                    <a:pt x="1146077" y="1045481"/>
                    <a:pt x="1144809" y="1066404"/>
                  </a:cubicBezTo>
                  <a:cubicBezTo>
                    <a:pt x="1143540" y="1087326"/>
                    <a:pt x="1135933" y="1108248"/>
                    <a:pt x="1123886" y="1129805"/>
                  </a:cubicBezTo>
                  <a:close/>
                </a:path>
              </a:pathLst>
            </a:custGeom>
            <a:solidFill>
              <a:srgbClr val="FEC19C"/>
            </a:solidFill>
            <a:ln w="634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32" name="Freeform: Shape 931">
              <a:extLst>
                <a:ext uri="{FF2B5EF4-FFF2-40B4-BE49-F238E27FC236}">
                  <a16:creationId xmlns:a16="http://schemas.microsoft.com/office/drawing/2014/main" id="{CBED3C24-FF4B-4DFE-B4DF-160046A397C3}"/>
                </a:ext>
              </a:extLst>
            </p:cNvPr>
            <p:cNvSpPr/>
            <p:nvPr/>
          </p:nvSpPr>
          <p:spPr>
            <a:xfrm>
              <a:off x="9332337" y="4040184"/>
              <a:ext cx="5865199" cy="1968282"/>
            </a:xfrm>
            <a:custGeom>
              <a:avLst/>
              <a:gdLst>
                <a:gd name="connsiteX0" fmla="*/ 2858385 w 2858385"/>
                <a:gd name="connsiteY0" fmla="*/ 1966063 h 1968282"/>
                <a:gd name="connsiteX1" fmla="*/ 44651 w 2858385"/>
                <a:gd name="connsiteY1" fmla="*/ 1967965 h 1968282"/>
                <a:gd name="connsiteX2" fmla="*/ 905 w 2858385"/>
                <a:gd name="connsiteY2" fmla="*/ 1923584 h 1968282"/>
                <a:gd name="connsiteX3" fmla="*/ 271 w 2858385"/>
                <a:gd name="connsiteY3" fmla="*/ 40576 h 1968282"/>
                <a:gd name="connsiteX4" fmla="*/ 39579 w 2858385"/>
                <a:gd name="connsiteY4" fmla="*/ 0 h 1968282"/>
                <a:gd name="connsiteX5" fmla="*/ 2858385 w 2858385"/>
                <a:gd name="connsiteY5" fmla="*/ 634 h 1968282"/>
                <a:gd name="connsiteX6" fmla="*/ 2858385 w 2858385"/>
                <a:gd name="connsiteY6" fmla="*/ 1966063 h 19682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858385" h="1968282">
                  <a:moveTo>
                    <a:pt x="2858385" y="1966063"/>
                  </a:moveTo>
                  <a:cubicBezTo>
                    <a:pt x="2847607" y="1966697"/>
                    <a:pt x="972207" y="1967965"/>
                    <a:pt x="44651" y="1967965"/>
                  </a:cubicBezTo>
                  <a:cubicBezTo>
                    <a:pt x="-2899" y="1967965"/>
                    <a:pt x="1538" y="1974939"/>
                    <a:pt x="905" y="1923584"/>
                  </a:cubicBezTo>
                  <a:cubicBezTo>
                    <a:pt x="-363" y="1837359"/>
                    <a:pt x="2173" y="72277"/>
                    <a:pt x="271" y="40576"/>
                  </a:cubicBezTo>
                  <a:cubicBezTo>
                    <a:pt x="-1632" y="9510"/>
                    <a:pt x="5977" y="0"/>
                    <a:pt x="39579" y="0"/>
                  </a:cubicBezTo>
                  <a:cubicBezTo>
                    <a:pt x="523328" y="1268"/>
                    <a:pt x="2847607" y="634"/>
                    <a:pt x="2858385" y="634"/>
                  </a:cubicBezTo>
                  <a:cubicBezTo>
                    <a:pt x="2858385" y="655565"/>
                    <a:pt x="2858385" y="1311131"/>
                    <a:pt x="2858385" y="1966063"/>
                  </a:cubicBezTo>
                  <a:close/>
                </a:path>
              </a:pathLst>
            </a:custGeom>
            <a:solidFill>
              <a:srgbClr val="000000"/>
            </a:solidFill>
            <a:ln w="634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33" name="Freeform: Shape 932">
              <a:extLst>
                <a:ext uri="{FF2B5EF4-FFF2-40B4-BE49-F238E27FC236}">
                  <a16:creationId xmlns:a16="http://schemas.microsoft.com/office/drawing/2014/main" id="{50B14A14-79BF-4A2E-AA09-7F4AE0426079}"/>
                </a:ext>
              </a:extLst>
            </p:cNvPr>
            <p:cNvSpPr/>
            <p:nvPr/>
          </p:nvSpPr>
          <p:spPr>
            <a:xfrm>
              <a:off x="5536648" y="933973"/>
              <a:ext cx="1930193" cy="661668"/>
            </a:xfrm>
            <a:custGeom>
              <a:avLst/>
              <a:gdLst>
                <a:gd name="connsiteX0" fmla="*/ 964364 w 1930195"/>
                <a:gd name="connsiteY0" fmla="*/ 661036 h 661669"/>
                <a:gd name="connsiteX1" fmla="*/ 35540 w 1930195"/>
                <a:gd name="connsiteY1" fmla="*/ 661670 h 661669"/>
                <a:gd name="connsiteX2" fmla="*/ 36 w 1930195"/>
                <a:gd name="connsiteY2" fmla="*/ 626165 h 661669"/>
                <a:gd name="connsiteX3" fmla="*/ 232718 w 1930195"/>
                <a:gd name="connsiteY3" fmla="*/ 402360 h 661669"/>
                <a:gd name="connsiteX4" fmla="*/ 264418 w 1930195"/>
                <a:gd name="connsiteY4" fmla="*/ 402994 h 661669"/>
                <a:gd name="connsiteX5" fmla="*/ 293583 w 1930195"/>
                <a:gd name="connsiteY5" fmla="*/ 378902 h 661669"/>
                <a:gd name="connsiteX6" fmla="*/ 493295 w 1930195"/>
                <a:gd name="connsiteY6" fmla="*/ 73309 h 661669"/>
                <a:gd name="connsiteX7" fmla="*/ 988457 w 1930195"/>
                <a:gd name="connsiteY7" fmla="*/ 76479 h 661669"/>
                <a:gd name="connsiteX8" fmla="*/ 1180562 w 1930195"/>
                <a:gd name="connsiteY8" fmla="*/ 359881 h 661669"/>
                <a:gd name="connsiteX9" fmla="*/ 1211628 w 1930195"/>
                <a:gd name="connsiteY9" fmla="*/ 371927 h 661669"/>
                <a:gd name="connsiteX10" fmla="*/ 1440506 w 1930195"/>
                <a:gd name="connsiteY10" fmla="*/ 357345 h 661669"/>
                <a:gd name="connsiteX11" fmla="*/ 1555261 w 1930195"/>
                <a:gd name="connsiteY11" fmla="*/ 485415 h 661669"/>
                <a:gd name="connsiteX12" fmla="*/ 1595203 w 1930195"/>
                <a:gd name="connsiteY12" fmla="*/ 501265 h 661669"/>
                <a:gd name="connsiteX13" fmla="*/ 1922353 w 1930195"/>
                <a:gd name="connsiteY13" fmla="*/ 612217 h 661669"/>
                <a:gd name="connsiteX14" fmla="*/ 1890652 w 1930195"/>
                <a:gd name="connsiteY14" fmla="*/ 661036 h 661669"/>
                <a:gd name="connsiteX15" fmla="*/ 964364 w 1930195"/>
                <a:gd name="connsiteY15" fmla="*/ 661036 h 6616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930195" h="661669">
                  <a:moveTo>
                    <a:pt x="964364" y="661036"/>
                  </a:moveTo>
                  <a:cubicBezTo>
                    <a:pt x="654968" y="661036"/>
                    <a:pt x="344937" y="660402"/>
                    <a:pt x="35540" y="661670"/>
                  </a:cubicBezTo>
                  <a:cubicBezTo>
                    <a:pt x="7010" y="661670"/>
                    <a:pt x="-598" y="653428"/>
                    <a:pt x="36" y="626165"/>
                  </a:cubicBezTo>
                  <a:cubicBezTo>
                    <a:pt x="3206" y="503801"/>
                    <a:pt x="105916" y="403628"/>
                    <a:pt x="232718" y="402360"/>
                  </a:cubicBezTo>
                  <a:cubicBezTo>
                    <a:pt x="243496" y="402360"/>
                    <a:pt x="253640" y="402360"/>
                    <a:pt x="264418" y="402994"/>
                  </a:cubicBezTo>
                  <a:cubicBezTo>
                    <a:pt x="282804" y="404896"/>
                    <a:pt x="290412" y="397288"/>
                    <a:pt x="293583" y="378902"/>
                  </a:cubicBezTo>
                  <a:cubicBezTo>
                    <a:pt x="318309" y="250198"/>
                    <a:pt x="382978" y="144952"/>
                    <a:pt x="493295" y="73309"/>
                  </a:cubicBezTo>
                  <a:cubicBezTo>
                    <a:pt x="643555" y="-24328"/>
                    <a:pt x="840098" y="-25596"/>
                    <a:pt x="988457" y="76479"/>
                  </a:cubicBezTo>
                  <a:cubicBezTo>
                    <a:pt x="1088630" y="145586"/>
                    <a:pt x="1155201" y="238785"/>
                    <a:pt x="1180562" y="359881"/>
                  </a:cubicBezTo>
                  <a:cubicBezTo>
                    <a:pt x="1185633" y="383340"/>
                    <a:pt x="1193242" y="383340"/>
                    <a:pt x="1211628" y="371927"/>
                  </a:cubicBezTo>
                  <a:cubicBezTo>
                    <a:pt x="1285173" y="326279"/>
                    <a:pt x="1361888" y="319305"/>
                    <a:pt x="1440506" y="357345"/>
                  </a:cubicBezTo>
                  <a:cubicBezTo>
                    <a:pt x="1496298" y="384608"/>
                    <a:pt x="1535607" y="426452"/>
                    <a:pt x="1555261" y="485415"/>
                  </a:cubicBezTo>
                  <a:cubicBezTo>
                    <a:pt x="1562869" y="509507"/>
                    <a:pt x="1567308" y="517750"/>
                    <a:pt x="1595203" y="501265"/>
                  </a:cubicBezTo>
                  <a:cubicBezTo>
                    <a:pt x="1725810" y="424550"/>
                    <a:pt x="1870997" y="475271"/>
                    <a:pt x="1922353" y="612217"/>
                  </a:cubicBezTo>
                  <a:cubicBezTo>
                    <a:pt x="1937568" y="653428"/>
                    <a:pt x="1932497" y="661036"/>
                    <a:pt x="1890652" y="661036"/>
                  </a:cubicBezTo>
                  <a:cubicBezTo>
                    <a:pt x="1581889" y="661036"/>
                    <a:pt x="1273127" y="661036"/>
                    <a:pt x="964364" y="661036"/>
                  </a:cubicBezTo>
                  <a:close/>
                </a:path>
              </a:pathLst>
            </a:custGeom>
            <a:solidFill>
              <a:srgbClr val="C1EEF9"/>
            </a:solidFill>
            <a:ln w="634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chemeClr val="accent1">
                    <a:lumMod val="60000"/>
                    <a:lumOff val="40000"/>
                  </a:schemeClr>
                </a:solidFill>
              </a:endParaRPr>
            </a:p>
          </p:txBody>
        </p:sp>
        <p:sp>
          <p:nvSpPr>
            <p:cNvPr id="934" name="Freeform: Shape 933">
              <a:extLst>
                <a:ext uri="{FF2B5EF4-FFF2-40B4-BE49-F238E27FC236}">
                  <a16:creationId xmlns:a16="http://schemas.microsoft.com/office/drawing/2014/main" id="{C41F1A1A-CE89-48AC-83A4-CEB125BD340E}"/>
                </a:ext>
              </a:extLst>
            </p:cNvPr>
            <p:cNvSpPr/>
            <p:nvPr/>
          </p:nvSpPr>
          <p:spPr>
            <a:xfrm>
              <a:off x="8873585" y="4179032"/>
              <a:ext cx="459304" cy="1524792"/>
            </a:xfrm>
            <a:custGeom>
              <a:avLst/>
              <a:gdLst>
                <a:gd name="connsiteX0" fmla="*/ 634 w 459304"/>
                <a:gd name="connsiteY0" fmla="*/ 1261045 h 1524792"/>
                <a:gd name="connsiteX1" fmla="*/ 1268 w 459304"/>
                <a:gd name="connsiteY1" fmla="*/ 38675 h 1524792"/>
                <a:gd name="connsiteX2" fmla="*/ 12046 w 459304"/>
                <a:gd name="connsiteY2" fmla="*/ 1902 h 1524792"/>
                <a:gd name="connsiteX3" fmla="*/ 422885 w 459304"/>
                <a:gd name="connsiteY3" fmla="*/ 1268 h 1524792"/>
                <a:gd name="connsiteX4" fmla="*/ 459023 w 459304"/>
                <a:gd name="connsiteY4" fmla="*/ 0 h 1524792"/>
                <a:gd name="connsiteX5" fmla="*/ 459023 w 459304"/>
                <a:gd name="connsiteY5" fmla="*/ 27897 h 1524792"/>
                <a:gd name="connsiteX6" fmla="*/ 459023 w 459304"/>
                <a:gd name="connsiteY6" fmla="*/ 1490556 h 1524792"/>
                <a:gd name="connsiteX7" fmla="*/ 456487 w 459304"/>
                <a:gd name="connsiteY7" fmla="*/ 1524793 h 1524792"/>
                <a:gd name="connsiteX8" fmla="*/ 412740 w 459304"/>
                <a:gd name="connsiteY8" fmla="*/ 1520989 h 1524792"/>
                <a:gd name="connsiteX9" fmla="*/ 36773 w 459304"/>
                <a:gd name="connsiteY9" fmla="*/ 1521622 h 1524792"/>
                <a:gd name="connsiteX10" fmla="*/ 0 w 459304"/>
                <a:gd name="connsiteY10" fmla="*/ 1483582 h 1524792"/>
                <a:gd name="connsiteX11" fmla="*/ 634 w 459304"/>
                <a:gd name="connsiteY11" fmla="*/ 1261045 h 15247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59304" h="1524792">
                  <a:moveTo>
                    <a:pt x="634" y="1261045"/>
                  </a:moveTo>
                  <a:cubicBezTo>
                    <a:pt x="634" y="853377"/>
                    <a:pt x="634" y="446343"/>
                    <a:pt x="1268" y="38675"/>
                  </a:cubicBezTo>
                  <a:cubicBezTo>
                    <a:pt x="1268" y="24727"/>
                    <a:pt x="-1902" y="3170"/>
                    <a:pt x="12046" y="1902"/>
                  </a:cubicBezTo>
                  <a:cubicBezTo>
                    <a:pt x="146456" y="1902"/>
                    <a:pt x="288474" y="1268"/>
                    <a:pt x="422885" y="1268"/>
                  </a:cubicBezTo>
                  <a:cubicBezTo>
                    <a:pt x="434296" y="1268"/>
                    <a:pt x="443173" y="0"/>
                    <a:pt x="459023" y="0"/>
                  </a:cubicBezTo>
                  <a:cubicBezTo>
                    <a:pt x="459657" y="10144"/>
                    <a:pt x="459023" y="17752"/>
                    <a:pt x="459023" y="27897"/>
                  </a:cubicBezTo>
                  <a:cubicBezTo>
                    <a:pt x="459023" y="515450"/>
                    <a:pt x="459023" y="1003003"/>
                    <a:pt x="459023" y="1490556"/>
                  </a:cubicBezTo>
                  <a:cubicBezTo>
                    <a:pt x="459023" y="1501968"/>
                    <a:pt x="457755" y="1513380"/>
                    <a:pt x="456487" y="1524793"/>
                  </a:cubicBezTo>
                  <a:cubicBezTo>
                    <a:pt x="442539" y="1519087"/>
                    <a:pt x="427322" y="1520989"/>
                    <a:pt x="412740" y="1520989"/>
                  </a:cubicBezTo>
                  <a:cubicBezTo>
                    <a:pt x="287207" y="1520989"/>
                    <a:pt x="162306" y="1519721"/>
                    <a:pt x="36773" y="1521622"/>
                  </a:cubicBezTo>
                  <a:cubicBezTo>
                    <a:pt x="5706" y="1522257"/>
                    <a:pt x="0" y="1510844"/>
                    <a:pt x="0" y="1483582"/>
                  </a:cubicBezTo>
                  <a:cubicBezTo>
                    <a:pt x="0" y="1427155"/>
                    <a:pt x="634" y="1278797"/>
                    <a:pt x="634" y="1261045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634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35" name="Freeform: Shape 934">
              <a:extLst>
                <a:ext uri="{FF2B5EF4-FFF2-40B4-BE49-F238E27FC236}">
                  <a16:creationId xmlns:a16="http://schemas.microsoft.com/office/drawing/2014/main" id="{BCAB584F-2CD4-4837-BBCE-7F582BA8C2E3}"/>
                </a:ext>
              </a:extLst>
            </p:cNvPr>
            <p:cNvSpPr/>
            <p:nvPr/>
          </p:nvSpPr>
          <p:spPr>
            <a:xfrm>
              <a:off x="2288258" y="2992502"/>
              <a:ext cx="1902133" cy="459953"/>
            </a:xfrm>
            <a:custGeom>
              <a:avLst/>
              <a:gdLst>
                <a:gd name="connsiteX0" fmla="*/ 1665419 w 1902134"/>
                <a:gd name="connsiteY0" fmla="*/ 281163 h 459953"/>
                <a:gd name="connsiteX1" fmla="*/ 1901271 w 1902134"/>
                <a:gd name="connsiteY1" fmla="*/ 459954 h 459953"/>
                <a:gd name="connsiteX2" fmla="*/ 42990 w 1902134"/>
                <a:gd name="connsiteY2" fmla="*/ 459954 h 459953"/>
                <a:gd name="connsiteX3" fmla="*/ 4315 w 1902134"/>
                <a:gd name="connsiteY3" fmla="*/ 429521 h 459953"/>
                <a:gd name="connsiteX4" fmla="*/ 179935 w 1902134"/>
                <a:gd name="connsiteY4" fmla="*/ 202546 h 459953"/>
                <a:gd name="connsiteX5" fmla="*/ 330196 w 1902134"/>
                <a:gd name="connsiteY5" fmla="*/ 255169 h 459953"/>
                <a:gd name="connsiteX6" fmla="*/ 365700 w 1902134"/>
                <a:gd name="connsiteY6" fmla="*/ 251999 h 459953"/>
                <a:gd name="connsiteX7" fmla="*/ 573021 w 1902134"/>
                <a:gd name="connsiteY7" fmla="*/ 226004 h 459953"/>
                <a:gd name="connsiteX8" fmla="*/ 623742 w 1902134"/>
                <a:gd name="connsiteY8" fmla="*/ 212056 h 459953"/>
                <a:gd name="connsiteX9" fmla="*/ 943283 w 1902134"/>
                <a:gd name="connsiteY9" fmla="*/ 297 h 459953"/>
                <a:gd name="connsiteX10" fmla="*/ 1291354 w 1902134"/>
                <a:gd name="connsiteY10" fmla="*/ 210788 h 459953"/>
                <a:gd name="connsiteX11" fmla="*/ 1328761 w 1902134"/>
                <a:gd name="connsiteY11" fmla="*/ 226638 h 459953"/>
                <a:gd name="connsiteX12" fmla="*/ 1589972 w 1902134"/>
                <a:gd name="connsiteY12" fmla="*/ 289405 h 459953"/>
                <a:gd name="connsiteX13" fmla="*/ 1595044 w 1902134"/>
                <a:gd name="connsiteY13" fmla="*/ 293209 h 459953"/>
                <a:gd name="connsiteX14" fmla="*/ 1665419 w 1902134"/>
                <a:gd name="connsiteY14" fmla="*/ 281163 h 4599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902134" h="459953">
                  <a:moveTo>
                    <a:pt x="1665419" y="281163"/>
                  </a:moveTo>
                  <a:cubicBezTo>
                    <a:pt x="1784613" y="230442"/>
                    <a:pt x="1913951" y="388945"/>
                    <a:pt x="1901271" y="459954"/>
                  </a:cubicBezTo>
                  <a:cubicBezTo>
                    <a:pt x="1354121" y="459954"/>
                    <a:pt x="590140" y="459320"/>
                    <a:pt x="42990" y="459954"/>
                  </a:cubicBezTo>
                  <a:cubicBezTo>
                    <a:pt x="19531" y="459954"/>
                    <a:pt x="9387" y="452346"/>
                    <a:pt x="4315" y="429521"/>
                  </a:cubicBezTo>
                  <a:cubicBezTo>
                    <a:pt x="-21045" y="321106"/>
                    <a:pt x="68984" y="206984"/>
                    <a:pt x="179935" y="202546"/>
                  </a:cubicBezTo>
                  <a:cubicBezTo>
                    <a:pt x="238264" y="200010"/>
                    <a:pt x="288351" y="215226"/>
                    <a:pt x="330196" y="255169"/>
                  </a:cubicBezTo>
                  <a:cubicBezTo>
                    <a:pt x="344778" y="269117"/>
                    <a:pt x="353020" y="265947"/>
                    <a:pt x="365700" y="251999"/>
                  </a:cubicBezTo>
                  <a:cubicBezTo>
                    <a:pt x="417055" y="194938"/>
                    <a:pt x="507718" y="184160"/>
                    <a:pt x="573021" y="226004"/>
                  </a:cubicBezTo>
                  <a:cubicBezTo>
                    <a:pt x="607258" y="247561"/>
                    <a:pt x="605356" y="246927"/>
                    <a:pt x="623742" y="212056"/>
                  </a:cubicBezTo>
                  <a:cubicBezTo>
                    <a:pt x="690313" y="82084"/>
                    <a:pt x="794291" y="6003"/>
                    <a:pt x="943283" y="297"/>
                  </a:cubicBezTo>
                  <a:cubicBezTo>
                    <a:pt x="1104955" y="-5409"/>
                    <a:pt x="1217809" y="71306"/>
                    <a:pt x="1291354" y="210788"/>
                  </a:cubicBezTo>
                  <a:cubicBezTo>
                    <a:pt x="1300230" y="227272"/>
                    <a:pt x="1306570" y="239953"/>
                    <a:pt x="1328761" y="226638"/>
                  </a:cubicBezTo>
                  <a:cubicBezTo>
                    <a:pt x="1412450" y="175284"/>
                    <a:pt x="1539252" y="201912"/>
                    <a:pt x="1589972" y="289405"/>
                  </a:cubicBezTo>
                  <a:cubicBezTo>
                    <a:pt x="1591241" y="291307"/>
                    <a:pt x="1593143" y="291941"/>
                    <a:pt x="1595044" y="293209"/>
                  </a:cubicBezTo>
                  <a:cubicBezTo>
                    <a:pt x="1622307" y="312230"/>
                    <a:pt x="1644497" y="300183"/>
                    <a:pt x="1665419" y="281163"/>
                  </a:cubicBezTo>
                  <a:close/>
                </a:path>
              </a:pathLst>
            </a:custGeom>
            <a:solidFill>
              <a:srgbClr val="C1EEF9"/>
            </a:solidFill>
            <a:ln w="634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chemeClr val="accent1">
                    <a:lumMod val="60000"/>
                    <a:lumOff val="40000"/>
                  </a:schemeClr>
                </a:solidFill>
              </a:endParaRPr>
            </a:p>
          </p:txBody>
        </p:sp>
        <p:sp>
          <p:nvSpPr>
            <p:cNvPr id="936" name="Freeform: Shape 935">
              <a:extLst>
                <a:ext uri="{FF2B5EF4-FFF2-40B4-BE49-F238E27FC236}">
                  <a16:creationId xmlns:a16="http://schemas.microsoft.com/office/drawing/2014/main" id="{2B1673B9-E0FA-46C6-BDA6-ADEE50D783DE}"/>
                </a:ext>
              </a:extLst>
            </p:cNvPr>
            <p:cNvSpPr/>
            <p:nvPr/>
          </p:nvSpPr>
          <p:spPr>
            <a:xfrm>
              <a:off x="3946487" y="712337"/>
              <a:ext cx="457961" cy="444371"/>
            </a:xfrm>
            <a:custGeom>
              <a:avLst/>
              <a:gdLst>
                <a:gd name="connsiteX0" fmla="*/ 330535 w 457961"/>
                <a:gd name="connsiteY0" fmla="*/ 38606 h 444372"/>
                <a:gd name="connsiteX1" fmla="*/ 411688 w 457961"/>
                <a:gd name="connsiteY1" fmla="*/ 107713 h 444372"/>
                <a:gd name="connsiteX2" fmla="*/ 452265 w 457961"/>
                <a:gd name="connsiteY2" fmla="*/ 262412 h 444372"/>
                <a:gd name="connsiteX3" fmla="*/ 369843 w 457961"/>
                <a:gd name="connsiteY3" fmla="*/ 444372 h 444372"/>
                <a:gd name="connsiteX4" fmla="*/ 293762 w 457961"/>
                <a:gd name="connsiteY4" fmla="*/ 432326 h 444372"/>
                <a:gd name="connsiteX5" fmla="*/ 269670 w 457961"/>
                <a:gd name="connsiteY5" fmla="*/ 425352 h 444372"/>
                <a:gd name="connsiteX6" fmla="*/ 187883 w 457961"/>
                <a:gd name="connsiteY6" fmla="*/ 386678 h 444372"/>
                <a:gd name="connsiteX7" fmla="*/ 125750 w 457961"/>
                <a:gd name="connsiteY7" fmla="*/ 313766 h 444372"/>
                <a:gd name="connsiteX8" fmla="*/ 112436 w 457961"/>
                <a:gd name="connsiteY8" fmla="*/ 258608 h 444372"/>
                <a:gd name="connsiteX9" fmla="*/ 94049 w 457961"/>
                <a:gd name="connsiteY9" fmla="*/ 239587 h 444372"/>
                <a:gd name="connsiteX10" fmla="*/ 79467 w 457961"/>
                <a:gd name="connsiteY10" fmla="*/ 261144 h 444372"/>
                <a:gd name="connsiteX11" fmla="*/ 72493 w 457961"/>
                <a:gd name="connsiteY11" fmla="*/ 308060 h 444372"/>
                <a:gd name="connsiteX12" fmla="*/ 49035 w 457961"/>
                <a:gd name="connsiteY12" fmla="*/ 333421 h 444372"/>
                <a:gd name="connsiteX13" fmla="*/ 30648 w 457961"/>
                <a:gd name="connsiteY13" fmla="*/ 307426 h 444372"/>
                <a:gd name="connsiteX14" fmla="*/ 10360 w 457961"/>
                <a:gd name="connsiteY14" fmla="*/ 280798 h 444372"/>
                <a:gd name="connsiteX15" fmla="*/ 216 w 457961"/>
                <a:gd name="connsiteY15" fmla="*/ 262412 h 444372"/>
                <a:gd name="connsiteX16" fmla="*/ 24942 w 457961"/>
                <a:gd name="connsiteY16" fmla="*/ 153362 h 444372"/>
                <a:gd name="connsiteX17" fmla="*/ 43328 w 457961"/>
                <a:gd name="connsiteY17" fmla="*/ 114054 h 444372"/>
                <a:gd name="connsiteX18" fmla="*/ 194857 w 457961"/>
                <a:gd name="connsiteY18" fmla="*/ 5004 h 444372"/>
                <a:gd name="connsiteX19" fmla="*/ 330535 w 457961"/>
                <a:gd name="connsiteY19" fmla="*/ 38606 h 4443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457961" h="444372">
                  <a:moveTo>
                    <a:pt x="330535" y="38606"/>
                  </a:moveTo>
                  <a:cubicBezTo>
                    <a:pt x="357163" y="62699"/>
                    <a:pt x="388230" y="80451"/>
                    <a:pt x="411688" y="107713"/>
                  </a:cubicBezTo>
                  <a:cubicBezTo>
                    <a:pt x="451631" y="152728"/>
                    <a:pt x="467481" y="203449"/>
                    <a:pt x="452265" y="262412"/>
                  </a:cubicBezTo>
                  <a:cubicBezTo>
                    <a:pt x="435780" y="328349"/>
                    <a:pt x="407884" y="388580"/>
                    <a:pt x="369843" y="444372"/>
                  </a:cubicBezTo>
                  <a:cubicBezTo>
                    <a:pt x="345117" y="434862"/>
                    <a:pt x="321025" y="425986"/>
                    <a:pt x="293762" y="432326"/>
                  </a:cubicBezTo>
                  <a:cubicBezTo>
                    <a:pt x="285520" y="434228"/>
                    <a:pt x="276010" y="431058"/>
                    <a:pt x="269670" y="425352"/>
                  </a:cubicBezTo>
                  <a:cubicBezTo>
                    <a:pt x="246846" y="402528"/>
                    <a:pt x="217047" y="396822"/>
                    <a:pt x="187883" y="386678"/>
                  </a:cubicBezTo>
                  <a:cubicBezTo>
                    <a:pt x="153646" y="375265"/>
                    <a:pt x="130188" y="352441"/>
                    <a:pt x="125750" y="313766"/>
                  </a:cubicBezTo>
                  <a:cubicBezTo>
                    <a:pt x="123848" y="294746"/>
                    <a:pt x="120044" y="275726"/>
                    <a:pt x="112436" y="258608"/>
                  </a:cubicBezTo>
                  <a:cubicBezTo>
                    <a:pt x="108631" y="250366"/>
                    <a:pt x="104827" y="238953"/>
                    <a:pt x="94049" y="239587"/>
                  </a:cubicBezTo>
                  <a:cubicBezTo>
                    <a:pt x="82003" y="240221"/>
                    <a:pt x="82003" y="252268"/>
                    <a:pt x="79467" y="261144"/>
                  </a:cubicBezTo>
                  <a:cubicBezTo>
                    <a:pt x="75029" y="276360"/>
                    <a:pt x="76931" y="292844"/>
                    <a:pt x="72493" y="308060"/>
                  </a:cubicBezTo>
                  <a:cubicBezTo>
                    <a:pt x="68689" y="320107"/>
                    <a:pt x="65519" y="334055"/>
                    <a:pt x="49035" y="333421"/>
                  </a:cubicBezTo>
                  <a:cubicBezTo>
                    <a:pt x="33818" y="332787"/>
                    <a:pt x="32550" y="318839"/>
                    <a:pt x="30648" y="307426"/>
                  </a:cubicBezTo>
                  <a:cubicBezTo>
                    <a:pt x="28746" y="294746"/>
                    <a:pt x="28112" y="281432"/>
                    <a:pt x="10360" y="280798"/>
                  </a:cubicBezTo>
                  <a:cubicBezTo>
                    <a:pt x="3386" y="276360"/>
                    <a:pt x="-1052" y="268752"/>
                    <a:pt x="216" y="262412"/>
                  </a:cubicBezTo>
                  <a:cubicBezTo>
                    <a:pt x="9726" y="226273"/>
                    <a:pt x="2752" y="186331"/>
                    <a:pt x="24942" y="153362"/>
                  </a:cubicBezTo>
                  <a:cubicBezTo>
                    <a:pt x="33184" y="141316"/>
                    <a:pt x="36355" y="126734"/>
                    <a:pt x="43328" y="114054"/>
                  </a:cubicBezTo>
                  <a:cubicBezTo>
                    <a:pt x="76931" y="52555"/>
                    <a:pt x="127652" y="20854"/>
                    <a:pt x="194857" y="5004"/>
                  </a:cubicBezTo>
                  <a:cubicBezTo>
                    <a:pt x="248748" y="-8310"/>
                    <a:pt x="290592" y="5638"/>
                    <a:pt x="330535" y="38606"/>
                  </a:cubicBezTo>
                  <a:close/>
                </a:path>
              </a:pathLst>
            </a:custGeom>
            <a:solidFill>
              <a:srgbClr val="000000"/>
            </a:solidFill>
            <a:ln w="634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37" name="Freeform: Shape 936">
              <a:extLst>
                <a:ext uri="{FF2B5EF4-FFF2-40B4-BE49-F238E27FC236}">
                  <a16:creationId xmlns:a16="http://schemas.microsoft.com/office/drawing/2014/main" id="{2F4072CE-B9F6-41BC-901F-C9E5D9CB2EA6}"/>
                </a:ext>
              </a:extLst>
            </p:cNvPr>
            <p:cNvSpPr/>
            <p:nvPr/>
          </p:nvSpPr>
          <p:spPr>
            <a:xfrm>
              <a:off x="3953322" y="933973"/>
              <a:ext cx="363009" cy="355245"/>
            </a:xfrm>
            <a:custGeom>
              <a:avLst/>
              <a:gdLst>
                <a:gd name="connsiteX0" fmla="*/ 46005 w 363009"/>
                <a:gd name="connsiteY0" fmla="*/ 355245 h 355244"/>
                <a:gd name="connsiteX1" fmla="*/ 20011 w 363009"/>
                <a:gd name="connsiteY1" fmla="*/ 236051 h 355244"/>
                <a:gd name="connsiteX2" fmla="*/ 6696 w 363009"/>
                <a:gd name="connsiteY2" fmla="*/ 57894 h 355244"/>
                <a:gd name="connsiteX3" fmla="*/ 26351 w 363009"/>
                <a:gd name="connsiteY3" fmla="*/ 54724 h 355244"/>
                <a:gd name="connsiteX4" fmla="*/ 32691 w 363009"/>
                <a:gd name="connsiteY4" fmla="*/ 91497 h 355244"/>
                <a:gd name="connsiteX5" fmla="*/ 40933 w 363009"/>
                <a:gd name="connsiteY5" fmla="*/ 107981 h 355244"/>
                <a:gd name="connsiteX6" fmla="*/ 54881 w 363009"/>
                <a:gd name="connsiteY6" fmla="*/ 92131 h 355244"/>
                <a:gd name="connsiteX7" fmla="*/ 63757 w 363009"/>
                <a:gd name="connsiteY7" fmla="*/ 26828 h 355244"/>
                <a:gd name="connsiteX8" fmla="*/ 82143 w 363009"/>
                <a:gd name="connsiteY8" fmla="*/ 200 h 355244"/>
                <a:gd name="connsiteX9" fmla="*/ 110674 w 363009"/>
                <a:gd name="connsiteY9" fmla="*/ 21122 h 355244"/>
                <a:gd name="connsiteX10" fmla="*/ 128426 w 363009"/>
                <a:gd name="connsiteY10" fmla="*/ 84523 h 355244"/>
                <a:gd name="connsiteX11" fmla="*/ 197533 w 363009"/>
                <a:gd name="connsiteY11" fmla="*/ 160604 h 355244"/>
                <a:gd name="connsiteX12" fmla="*/ 262202 w 363009"/>
                <a:gd name="connsiteY12" fmla="*/ 192938 h 355244"/>
                <a:gd name="connsiteX13" fmla="*/ 297073 w 363009"/>
                <a:gd name="connsiteY13" fmla="*/ 200547 h 355244"/>
                <a:gd name="connsiteX14" fmla="*/ 363009 w 363009"/>
                <a:gd name="connsiteY14" fmla="*/ 222737 h 355244"/>
                <a:gd name="connsiteX15" fmla="*/ 361741 w 363009"/>
                <a:gd name="connsiteY15" fmla="*/ 260143 h 355244"/>
                <a:gd name="connsiteX16" fmla="*/ 346525 w 363009"/>
                <a:gd name="connsiteY16" fmla="*/ 291210 h 355244"/>
                <a:gd name="connsiteX17" fmla="*/ 168369 w 363009"/>
                <a:gd name="connsiteY17" fmla="*/ 256339 h 355244"/>
                <a:gd name="connsiteX18" fmla="*/ 114478 w 363009"/>
                <a:gd name="connsiteY18" fmla="*/ 283602 h 355244"/>
                <a:gd name="connsiteX19" fmla="*/ 46005 w 363009"/>
                <a:gd name="connsiteY19" fmla="*/ 355245 h 3552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363009" h="355244">
                  <a:moveTo>
                    <a:pt x="46005" y="355245"/>
                  </a:moveTo>
                  <a:cubicBezTo>
                    <a:pt x="26351" y="317838"/>
                    <a:pt x="39031" y="274092"/>
                    <a:pt x="20011" y="236051"/>
                  </a:cubicBezTo>
                  <a:cubicBezTo>
                    <a:pt x="-9154" y="178356"/>
                    <a:pt x="356" y="118125"/>
                    <a:pt x="6696" y="57894"/>
                  </a:cubicBezTo>
                  <a:cubicBezTo>
                    <a:pt x="9866" y="38240"/>
                    <a:pt x="18109" y="44580"/>
                    <a:pt x="26351" y="54724"/>
                  </a:cubicBezTo>
                  <a:cubicBezTo>
                    <a:pt x="35227" y="65503"/>
                    <a:pt x="31423" y="78817"/>
                    <a:pt x="32691" y="91497"/>
                  </a:cubicBezTo>
                  <a:cubicBezTo>
                    <a:pt x="33325" y="97837"/>
                    <a:pt x="28253" y="107347"/>
                    <a:pt x="40933" y="107981"/>
                  </a:cubicBezTo>
                  <a:cubicBezTo>
                    <a:pt x="52979" y="108615"/>
                    <a:pt x="53613" y="101641"/>
                    <a:pt x="54881" y="92131"/>
                  </a:cubicBezTo>
                  <a:cubicBezTo>
                    <a:pt x="57417" y="69941"/>
                    <a:pt x="59319" y="48384"/>
                    <a:pt x="63757" y="26828"/>
                  </a:cubicBezTo>
                  <a:cubicBezTo>
                    <a:pt x="65659" y="16050"/>
                    <a:pt x="68195" y="2102"/>
                    <a:pt x="82143" y="200"/>
                  </a:cubicBezTo>
                  <a:cubicBezTo>
                    <a:pt x="97360" y="-1702"/>
                    <a:pt x="104334" y="10344"/>
                    <a:pt x="110674" y="21122"/>
                  </a:cubicBezTo>
                  <a:cubicBezTo>
                    <a:pt x="122086" y="40776"/>
                    <a:pt x="125890" y="62333"/>
                    <a:pt x="128426" y="84523"/>
                  </a:cubicBezTo>
                  <a:cubicBezTo>
                    <a:pt x="134132" y="127636"/>
                    <a:pt x="154421" y="151728"/>
                    <a:pt x="197533" y="160604"/>
                  </a:cubicBezTo>
                  <a:cubicBezTo>
                    <a:pt x="222259" y="165676"/>
                    <a:pt x="246986" y="168212"/>
                    <a:pt x="262202" y="192938"/>
                  </a:cubicBezTo>
                  <a:cubicBezTo>
                    <a:pt x="269176" y="204351"/>
                    <a:pt x="284393" y="204985"/>
                    <a:pt x="297073" y="200547"/>
                  </a:cubicBezTo>
                  <a:cubicBezTo>
                    <a:pt x="324969" y="191036"/>
                    <a:pt x="346525" y="199279"/>
                    <a:pt x="363009" y="222737"/>
                  </a:cubicBezTo>
                  <a:cubicBezTo>
                    <a:pt x="362376" y="235417"/>
                    <a:pt x="362376" y="248097"/>
                    <a:pt x="361741" y="260143"/>
                  </a:cubicBezTo>
                  <a:cubicBezTo>
                    <a:pt x="361108" y="295648"/>
                    <a:pt x="363009" y="300086"/>
                    <a:pt x="346525" y="291210"/>
                  </a:cubicBezTo>
                  <a:cubicBezTo>
                    <a:pt x="297707" y="265216"/>
                    <a:pt x="220992" y="245561"/>
                    <a:pt x="168369" y="256339"/>
                  </a:cubicBezTo>
                  <a:cubicBezTo>
                    <a:pt x="148714" y="260143"/>
                    <a:pt x="126524" y="263314"/>
                    <a:pt x="114478" y="283602"/>
                  </a:cubicBezTo>
                  <a:cubicBezTo>
                    <a:pt x="90385" y="306426"/>
                    <a:pt x="75803" y="338761"/>
                    <a:pt x="46005" y="355245"/>
                  </a:cubicBezTo>
                  <a:close/>
                </a:path>
              </a:pathLst>
            </a:custGeom>
            <a:solidFill>
              <a:srgbClr val="FDDDAD"/>
            </a:solidFill>
            <a:ln w="634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38" name="Freeform: Shape 937">
              <a:extLst>
                <a:ext uri="{FF2B5EF4-FFF2-40B4-BE49-F238E27FC236}">
                  <a16:creationId xmlns:a16="http://schemas.microsoft.com/office/drawing/2014/main" id="{CBEAD028-A8A3-447A-A8D6-A5E8AF870599}"/>
                </a:ext>
              </a:extLst>
            </p:cNvPr>
            <p:cNvSpPr/>
            <p:nvPr/>
          </p:nvSpPr>
          <p:spPr>
            <a:xfrm>
              <a:off x="4798813" y="2718908"/>
              <a:ext cx="197723" cy="195274"/>
            </a:xfrm>
            <a:custGeom>
              <a:avLst/>
              <a:gdLst>
                <a:gd name="connsiteX0" fmla="*/ 39943 w 197724"/>
                <a:gd name="connsiteY0" fmla="*/ 184497 h 195274"/>
                <a:gd name="connsiteX1" fmla="*/ 57061 w 197724"/>
                <a:gd name="connsiteY1" fmla="*/ 148358 h 195274"/>
                <a:gd name="connsiteX2" fmla="*/ 1902 w 197724"/>
                <a:gd name="connsiteY2" fmla="*/ 156600 h 195274"/>
                <a:gd name="connsiteX3" fmla="*/ 0 w 197724"/>
                <a:gd name="connsiteY3" fmla="*/ 62133 h 195274"/>
                <a:gd name="connsiteX4" fmla="*/ 125534 w 197724"/>
                <a:gd name="connsiteY4" fmla="*/ 0 h 195274"/>
                <a:gd name="connsiteX5" fmla="*/ 184497 w 197724"/>
                <a:gd name="connsiteY5" fmla="*/ 63401 h 195274"/>
                <a:gd name="connsiteX6" fmla="*/ 175620 w 197724"/>
                <a:gd name="connsiteY6" fmla="*/ 171183 h 195274"/>
                <a:gd name="connsiteX7" fmla="*/ 117292 w 197724"/>
                <a:gd name="connsiteY7" fmla="*/ 195275 h 195274"/>
                <a:gd name="connsiteX8" fmla="*/ 39943 w 197724"/>
                <a:gd name="connsiteY8" fmla="*/ 184497 h 1952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97724" h="195274">
                  <a:moveTo>
                    <a:pt x="39943" y="184497"/>
                  </a:moveTo>
                  <a:cubicBezTo>
                    <a:pt x="45015" y="173084"/>
                    <a:pt x="50721" y="162306"/>
                    <a:pt x="57061" y="148358"/>
                  </a:cubicBezTo>
                  <a:cubicBezTo>
                    <a:pt x="36772" y="147090"/>
                    <a:pt x="17752" y="136946"/>
                    <a:pt x="1902" y="156600"/>
                  </a:cubicBezTo>
                  <a:cubicBezTo>
                    <a:pt x="1268" y="124900"/>
                    <a:pt x="634" y="93833"/>
                    <a:pt x="0" y="62133"/>
                  </a:cubicBezTo>
                  <a:cubicBezTo>
                    <a:pt x="56427" y="71009"/>
                    <a:pt x="91297" y="36139"/>
                    <a:pt x="125534" y="0"/>
                  </a:cubicBezTo>
                  <a:cubicBezTo>
                    <a:pt x="147090" y="19654"/>
                    <a:pt x="169914" y="38675"/>
                    <a:pt x="184497" y="63401"/>
                  </a:cubicBezTo>
                  <a:cubicBezTo>
                    <a:pt x="206687" y="100173"/>
                    <a:pt x="199079" y="136946"/>
                    <a:pt x="175620" y="171183"/>
                  </a:cubicBezTo>
                  <a:cubicBezTo>
                    <a:pt x="157234" y="181961"/>
                    <a:pt x="138848" y="192105"/>
                    <a:pt x="117292" y="195275"/>
                  </a:cubicBezTo>
                  <a:cubicBezTo>
                    <a:pt x="93199" y="192105"/>
                    <a:pt x="77349" y="190203"/>
                    <a:pt x="39943" y="184497"/>
                  </a:cubicBezTo>
                  <a:close/>
                </a:path>
              </a:pathLst>
            </a:custGeom>
            <a:solidFill>
              <a:srgbClr val="FBDDAE"/>
            </a:solidFill>
            <a:ln w="634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39" name="Freeform: Shape 938">
              <a:extLst>
                <a:ext uri="{FF2B5EF4-FFF2-40B4-BE49-F238E27FC236}">
                  <a16:creationId xmlns:a16="http://schemas.microsoft.com/office/drawing/2014/main" id="{F8060CEF-8D05-4618-973F-8DAA5363287C}"/>
                </a:ext>
              </a:extLst>
            </p:cNvPr>
            <p:cNvSpPr/>
            <p:nvPr/>
          </p:nvSpPr>
          <p:spPr>
            <a:xfrm>
              <a:off x="4054986" y="1178031"/>
              <a:ext cx="261255" cy="77584"/>
            </a:xfrm>
            <a:custGeom>
              <a:avLst/>
              <a:gdLst>
                <a:gd name="connsiteX0" fmla="*/ 132 w 261256"/>
                <a:gd name="connsiteY0" fmla="*/ 43348 h 77584"/>
                <a:gd name="connsiteX1" fmla="*/ 31833 w 261256"/>
                <a:gd name="connsiteY1" fmla="*/ 12915 h 77584"/>
                <a:gd name="connsiteX2" fmla="*/ 211258 w 261256"/>
                <a:gd name="connsiteY2" fmla="*/ 15451 h 77584"/>
                <a:gd name="connsiteX3" fmla="*/ 256272 w 261256"/>
                <a:gd name="connsiteY3" fmla="*/ 38910 h 77584"/>
                <a:gd name="connsiteX4" fmla="*/ 260710 w 261256"/>
                <a:gd name="connsiteY4" fmla="*/ 77584 h 77584"/>
                <a:gd name="connsiteX5" fmla="*/ 132 w 261256"/>
                <a:gd name="connsiteY5" fmla="*/ 43348 h 775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61256" h="77584">
                  <a:moveTo>
                    <a:pt x="132" y="43348"/>
                  </a:moveTo>
                  <a:cubicBezTo>
                    <a:pt x="-1770" y="28132"/>
                    <a:pt x="17250" y="17987"/>
                    <a:pt x="31833" y="12915"/>
                  </a:cubicBezTo>
                  <a:cubicBezTo>
                    <a:pt x="97770" y="-9275"/>
                    <a:pt x="171315" y="869"/>
                    <a:pt x="211258" y="15451"/>
                  </a:cubicBezTo>
                  <a:cubicBezTo>
                    <a:pt x="233448" y="22425"/>
                    <a:pt x="250566" y="26229"/>
                    <a:pt x="256272" y="38910"/>
                  </a:cubicBezTo>
                  <a:cubicBezTo>
                    <a:pt x="262612" y="59198"/>
                    <a:pt x="261344" y="59832"/>
                    <a:pt x="260710" y="77584"/>
                  </a:cubicBezTo>
                  <a:cubicBezTo>
                    <a:pt x="226474" y="26863"/>
                    <a:pt x="74311" y="-4203"/>
                    <a:pt x="132" y="43348"/>
                  </a:cubicBezTo>
                  <a:close/>
                </a:path>
              </a:pathLst>
            </a:custGeom>
            <a:solidFill>
              <a:srgbClr val="9EACC6"/>
            </a:solidFill>
            <a:ln w="634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40" name="Freeform: Shape 939">
              <a:extLst>
                <a:ext uri="{FF2B5EF4-FFF2-40B4-BE49-F238E27FC236}">
                  <a16:creationId xmlns:a16="http://schemas.microsoft.com/office/drawing/2014/main" id="{AC28E01A-125E-45E9-B339-058E82AF2F7B}"/>
                </a:ext>
              </a:extLst>
            </p:cNvPr>
            <p:cNvSpPr/>
            <p:nvPr/>
          </p:nvSpPr>
          <p:spPr>
            <a:xfrm>
              <a:off x="1432119" y="1542437"/>
              <a:ext cx="806427" cy="278385"/>
            </a:xfrm>
            <a:custGeom>
              <a:avLst/>
              <a:gdLst>
                <a:gd name="connsiteX0" fmla="*/ 401037 w 806429"/>
                <a:gd name="connsiteY0" fmla="*/ 278385 h 278385"/>
                <a:gd name="connsiteX1" fmla="*/ 37116 w 806429"/>
                <a:gd name="connsiteY1" fmla="*/ 278385 h 278385"/>
                <a:gd name="connsiteX2" fmla="*/ 7951 w 806429"/>
                <a:gd name="connsiteY2" fmla="*/ 228933 h 278385"/>
                <a:gd name="connsiteX3" fmla="*/ 88470 w 806429"/>
                <a:gd name="connsiteY3" fmla="*/ 171238 h 278385"/>
                <a:gd name="connsiteX4" fmla="*/ 129681 w 806429"/>
                <a:gd name="connsiteY4" fmla="*/ 134465 h 278385"/>
                <a:gd name="connsiteX5" fmla="*/ 302765 w 806429"/>
                <a:gd name="connsiteY5" fmla="*/ 55 h 278385"/>
                <a:gd name="connsiteX6" fmla="*/ 485994 w 806429"/>
                <a:gd name="connsiteY6" fmla="*/ 124321 h 278385"/>
                <a:gd name="connsiteX7" fmla="*/ 532277 w 806429"/>
                <a:gd name="connsiteY7" fmla="*/ 146511 h 278385"/>
                <a:gd name="connsiteX8" fmla="*/ 648301 w 806429"/>
                <a:gd name="connsiteY8" fmla="*/ 193428 h 278385"/>
                <a:gd name="connsiteX9" fmla="*/ 680635 w 806429"/>
                <a:gd name="connsiteY9" fmla="*/ 205474 h 278385"/>
                <a:gd name="connsiteX10" fmla="*/ 794123 w 806429"/>
                <a:gd name="connsiteY10" fmla="*/ 232103 h 278385"/>
                <a:gd name="connsiteX11" fmla="*/ 803633 w 806429"/>
                <a:gd name="connsiteY11" fmla="*/ 269509 h 278385"/>
                <a:gd name="connsiteX12" fmla="*/ 771932 w 806429"/>
                <a:gd name="connsiteY12" fmla="*/ 277117 h 278385"/>
                <a:gd name="connsiteX13" fmla="*/ 401037 w 806429"/>
                <a:gd name="connsiteY13" fmla="*/ 278385 h 2783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806429" h="278385">
                  <a:moveTo>
                    <a:pt x="401037" y="278385"/>
                  </a:moveTo>
                  <a:cubicBezTo>
                    <a:pt x="279941" y="278385"/>
                    <a:pt x="158211" y="278385"/>
                    <a:pt x="37116" y="278385"/>
                  </a:cubicBezTo>
                  <a:cubicBezTo>
                    <a:pt x="343" y="278385"/>
                    <a:pt x="-8533" y="263169"/>
                    <a:pt x="7951" y="228933"/>
                  </a:cubicBezTo>
                  <a:cubicBezTo>
                    <a:pt x="24435" y="195330"/>
                    <a:pt x="50430" y="172506"/>
                    <a:pt x="88470" y="171238"/>
                  </a:cubicBezTo>
                  <a:cubicBezTo>
                    <a:pt x="115099" y="170604"/>
                    <a:pt x="123341" y="158557"/>
                    <a:pt x="129681" y="134465"/>
                  </a:cubicBezTo>
                  <a:cubicBezTo>
                    <a:pt x="151237" y="57750"/>
                    <a:pt x="224782" y="1957"/>
                    <a:pt x="302765" y="55"/>
                  </a:cubicBezTo>
                  <a:cubicBezTo>
                    <a:pt x="385821" y="-1847"/>
                    <a:pt x="457464" y="45704"/>
                    <a:pt x="485994" y="124321"/>
                  </a:cubicBezTo>
                  <a:cubicBezTo>
                    <a:pt x="494870" y="148413"/>
                    <a:pt x="503112" y="159192"/>
                    <a:pt x="532277" y="146511"/>
                  </a:cubicBezTo>
                  <a:cubicBezTo>
                    <a:pt x="576657" y="127491"/>
                    <a:pt x="628646" y="149681"/>
                    <a:pt x="648301" y="193428"/>
                  </a:cubicBezTo>
                  <a:cubicBezTo>
                    <a:pt x="656543" y="212448"/>
                    <a:pt x="662883" y="213082"/>
                    <a:pt x="680635" y="205474"/>
                  </a:cubicBezTo>
                  <a:cubicBezTo>
                    <a:pt x="724382" y="186454"/>
                    <a:pt x="770030" y="197866"/>
                    <a:pt x="794123" y="232103"/>
                  </a:cubicBezTo>
                  <a:cubicBezTo>
                    <a:pt x="801731" y="242880"/>
                    <a:pt x="811241" y="255561"/>
                    <a:pt x="803633" y="269509"/>
                  </a:cubicBezTo>
                  <a:cubicBezTo>
                    <a:pt x="797293" y="281555"/>
                    <a:pt x="782710" y="277117"/>
                    <a:pt x="771932" y="277117"/>
                  </a:cubicBezTo>
                  <a:cubicBezTo>
                    <a:pt x="648301" y="278385"/>
                    <a:pt x="524669" y="278385"/>
                    <a:pt x="401037" y="278385"/>
                  </a:cubicBezTo>
                  <a:close/>
                </a:path>
              </a:pathLst>
            </a:custGeom>
            <a:solidFill>
              <a:srgbClr val="BFEEF9"/>
            </a:solidFill>
            <a:ln w="634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chemeClr val="accent1">
                    <a:lumMod val="60000"/>
                    <a:lumOff val="40000"/>
                  </a:schemeClr>
                </a:solidFill>
              </a:endParaRPr>
            </a:p>
          </p:txBody>
        </p:sp>
        <p:sp>
          <p:nvSpPr>
            <p:cNvPr id="941" name="Freeform: Shape 940">
              <a:extLst>
                <a:ext uri="{FF2B5EF4-FFF2-40B4-BE49-F238E27FC236}">
                  <a16:creationId xmlns:a16="http://schemas.microsoft.com/office/drawing/2014/main" id="{00916945-04CC-4DDC-9136-0791761636B5}"/>
                </a:ext>
              </a:extLst>
            </p:cNvPr>
            <p:cNvSpPr/>
            <p:nvPr/>
          </p:nvSpPr>
          <p:spPr>
            <a:xfrm>
              <a:off x="3389567" y="2698570"/>
              <a:ext cx="230283" cy="298637"/>
            </a:xfrm>
            <a:custGeom>
              <a:avLst/>
              <a:gdLst>
                <a:gd name="connsiteX0" fmla="*/ 158979 w 230284"/>
                <a:gd name="connsiteY0" fmla="*/ 49 h 298637"/>
                <a:gd name="connsiteX1" fmla="*/ 214771 w 230284"/>
                <a:gd name="connsiteY1" fmla="*/ 85641 h 298637"/>
                <a:gd name="connsiteX2" fmla="*/ 227451 w 230284"/>
                <a:gd name="connsiteY2" fmla="*/ 147139 h 298637"/>
                <a:gd name="connsiteX3" fmla="*/ 228720 w 230284"/>
                <a:gd name="connsiteY3" fmla="*/ 211174 h 298637"/>
                <a:gd name="connsiteX4" fmla="*/ 214137 w 230284"/>
                <a:gd name="connsiteY4" fmla="*/ 236535 h 298637"/>
                <a:gd name="connsiteX5" fmla="*/ 190045 w 230284"/>
                <a:gd name="connsiteY5" fmla="*/ 216881 h 298637"/>
                <a:gd name="connsiteX6" fmla="*/ 177999 w 230284"/>
                <a:gd name="connsiteY6" fmla="*/ 161722 h 298637"/>
                <a:gd name="connsiteX7" fmla="*/ 156442 w 230284"/>
                <a:gd name="connsiteY7" fmla="*/ 131923 h 298637"/>
                <a:gd name="connsiteX8" fmla="*/ 139324 w 230284"/>
                <a:gd name="connsiteY8" fmla="*/ 164892 h 298637"/>
                <a:gd name="connsiteX9" fmla="*/ 166587 w 230284"/>
                <a:gd name="connsiteY9" fmla="*/ 212442 h 298637"/>
                <a:gd name="connsiteX10" fmla="*/ 177999 w 230284"/>
                <a:gd name="connsiteY10" fmla="*/ 233365 h 298637"/>
                <a:gd name="connsiteX11" fmla="*/ 165319 w 230284"/>
                <a:gd name="connsiteY11" fmla="*/ 246045 h 298637"/>
                <a:gd name="connsiteX12" fmla="*/ 169123 w 230284"/>
                <a:gd name="connsiteY12" fmla="*/ 273307 h 298637"/>
                <a:gd name="connsiteX13" fmla="*/ 172927 w 230284"/>
                <a:gd name="connsiteY13" fmla="*/ 294864 h 298637"/>
                <a:gd name="connsiteX14" fmla="*/ 147566 w 230284"/>
                <a:gd name="connsiteY14" fmla="*/ 291060 h 298637"/>
                <a:gd name="connsiteX15" fmla="*/ 67047 w 230284"/>
                <a:gd name="connsiteY15" fmla="*/ 237803 h 298637"/>
                <a:gd name="connsiteX16" fmla="*/ 4914 w 230284"/>
                <a:gd name="connsiteY16" fmla="*/ 79300 h 298637"/>
                <a:gd name="connsiteX17" fmla="*/ 17594 w 230284"/>
                <a:gd name="connsiteY17" fmla="*/ 4487 h 298637"/>
                <a:gd name="connsiteX18" fmla="*/ 158979 w 230284"/>
                <a:gd name="connsiteY18" fmla="*/ 49 h 2986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230284" h="298637">
                  <a:moveTo>
                    <a:pt x="158979" y="49"/>
                  </a:moveTo>
                  <a:cubicBezTo>
                    <a:pt x="175463" y="7657"/>
                    <a:pt x="211601" y="59646"/>
                    <a:pt x="214771" y="85641"/>
                  </a:cubicBezTo>
                  <a:cubicBezTo>
                    <a:pt x="226818" y="126217"/>
                    <a:pt x="223013" y="119243"/>
                    <a:pt x="227451" y="147139"/>
                  </a:cubicBezTo>
                  <a:cubicBezTo>
                    <a:pt x="230621" y="164892"/>
                    <a:pt x="231255" y="193422"/>
                    <a:pt x="228720" y="211174"/>
                  </a:cubicBezTo>
                  <a:cubicBezTo>
                    <a:pt x="227451" y="221953"/>
                    <a:pt x="226183" y="233999"/>
                    <a:pt x="214137" y="236535"/>
                  </a:cubicBezTo>
                  <a:cubicBezTo>
                    <a:pt x="200189" y="239071"/>
                    <a:pt x="194483" y="227659"/>
                    <a:pt x="190045" y="216881"/>
                  </a:cubicBezTo>
                  <a:cubicBezTo>
                    <a:pt x="183705" y="199128"/>
                    <a:pt x="177365" y="181376"/>
                    <a:pt x="177999" y="161722"/>
                  </a:cubicBezTo>
                  <a:cubicBezTo>
                    <a:pt x="178633" y="147139"/>
                    <a:pt x="179267" y="130655"/>
                    <a:pt x="156442" y="131923"/>
                  </a:cubicBezTo>
                  <a:cubicBezTo>
                    <a:pt x="132350" y="133191"/>
                    <a:pt x="139324" y="150944"/>
                    <a:pt x="139324" y="164892"/>
                  </a:cubicBezTo>
                  <a:cubicBezTo>
                    <a:pt x="139324" y="185814"/>
                    <a:pt x="142494" y="204834"/>
                    <a:pt x="166587" y="212442"/>
                  </a:cubicBezTo>
                  <a:cubicBezTo>
                    <a:pt x="174829" y="215612"/>
                    <a:pt x="177999" y="223855"/>
                    <a:pt x="177999" y="233365"/>
                  </a:cubicBezTo>
                  <a:cubicBezTo>
                    <a:pt x="176731" y="240973"/>
                    <a:pt x="172927" y="245411"/>
                    <a:pt x="165319" y="246045"/>
                  </a:cubicBezTo>
                  <a:cubicBezTo>
                    <a:pt x="153272" y="256823"/>
                    <a:pt x="166587" y="264431"/>
                    <a:pt x="169123" y="273307"/>
                  </a:cubicBezTo>
                  <a:cubicBezTo>
                    <a:pt x="171024" y="280916"/>
                    <a:pt x="182437" y="287890"/>
                    <a:pt x="172927" y="294864"/>
                  </a:cubicBezTo>
                  <a:cubicBezTo>
                    <a:pt x="164684" y="301204"/>
                    <a:pt x="151370" y="299302"/>
                    <a:pt x="147566" y="291060"/>
                  </a:cubicBezTo>
                  <a:cubicBezTo>
                    <a:pt x="131082" y="256823"/>
                    <a:pt x="97480" y="251117"/>
                    <a:pt x="67047" y="237803"/>
                  </a:cubicBezTo>
                  <a:cubicBezTo>
                    <a:pt x="-792" y="208638"/>
                    <a:pt x="-7132" y="143335"/>
                    <a:pt x="4914" y="79300"/>
                  </a:cubicBezTo>
                  <a:cubicBezTo>
                    <a:pt x="5548" y="74228"/>
                    <a:pt x="14424" y="26678"/>
                    <a:pt x="17594" y="4487"/>
                  </a:cubicBezTo>
                  <a:cubicBezTo>
                    <a:pt x="65779" y="5121"/>
                    <a:pt x="110160" y="-585"/>
                    <a:pt x="158979" y="49"/>
                  </a:cubicBezTo>
                  <a:close/>
                </a:path>
              </a:pathLst>
            </a:custGeom>
            <a:solidFill>
              <a:srgbClr val="FBDDAC"/>
            </a:solidFill>
            <a:ln w="634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42" name="Freeform: Shape 941">
              <a:extLst>
                <a:ext uri="{FF2B5EF4-FFF2-40B4-BE49-F238E27FC236}">
                  <a16:creationId xmlns:a16="http://schemas.microsoft.com/office/drawing/2014/main" id="{629544F9-465E-480F-8756-BC520800D69E}"/>
                </a:ext>
              </a:extLst>
            </p:cNvPr>
            <p:cNvSpPr/>
            <p:nvPr/>
          </p:nvSpPr>
          <p:spPr>
            <a:xfrm>
              <a:off x="3860072" y="4335633"/>
              <a:ext cx="215517" cy="471992"/>
            </a:xfrm>
            <a:custGeom>
              <a:avLst/>
              <a:gdLst>
                <a:gd name="connsiteX0" fmla="*/ 123404 w 215517"/>
                <a:gd name="connsiteY0" fmla="*/ 459657 h 471992"/>
                <a:gd name="connsiteX1" fmla="*/ 169686 w 215517"/>
                <a:gd name="connsiteY1" fmla="*/ 441270 h 471992"/>
                <a:gd name="connsiteX2" fmla="*/ 210263 w 215517"/>
                <a:gd name="connsiteY2" fmla="*/ 315103 h 471992"/>
                <a:gd name="connsiteX3" fmla="*/ 209629 w 215517"/>
                <a:gd name="connsiteY3" fmla="*/ 290376 h 471992"/>
                <a:gd name="connsiteX4" fmla="*/ 195047 w 215517"/>
                <a:gd name="connsiteY4" fmla="*/ 262480 h 471992"/>
                <a:gd name="connsiteX5" fmla="*/ 158274 w 215517"/>
                <a:gd name="connsiteY5" fmla="*/ 0 h 471992"/>
                <a:gd name="connsiteX6" fmla="*/ 152569 w 215517"/>
                <a:gd name="connsiteY6" fmla="*/ 634 h 471992"/>
                <a:gd name="connsiteX7" fmla="*/ 53029 w 215517"/>
                <a:gd name="connsiteY7" fmla="*/ 276428 h 471992"/>
                <a:gd name="connsiteX8" fmla="*/ 25132 w 215517"/>
                <a:gd name="connsiteY8" fmla="*/ 291644 h 471992"/>
                <a:gd name="connsiteX9" fmla="*/ 2942 w 215517"/>
                <a:gd name="connsiteY9" fmla="*/ 288474 h 471992"/>
                <a:gd name="connsiteX10" fmla="*/ 4210 w 215517"/>
                <a:gd name="connsiteY10" fmla="*/ 312567 h 471992"/>
                <a:gd name="connsiteX11" fmla="*/ 123404 w 215517"/>
                <a:gd name="connsiteY11" fmla="*/ 459657 h 4719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15517" h="471992">
                  <a:moveTo>
                    <a:pt x="123404" y="459657"/>
                  </a:moveTo>
                  <a:cubicBezTo>
                    <a:pt x="155104" y="479945"/>
                    <a:pt x="159542" y="476141"/>
                    <a:pt x="169686" y="441270"/>
                  </a:cubicBezTo>
                  <a:cubicBezTo>
                    <a:pt x="182367" y="398792"/>
                    <a:pt x="196949" y="357581"/>
                    <a:pt x="210263" y="315103"/>
                  </a:cubicBezTo>
                  <a:cubicBezTo>
                    <a:pt x="212799" y="306861"/>
                    <a:pt x="221041" y="294181"/>
                    <a:pt x="209629" y="290376"/>
                  </a:cubicBezTo>
                  <a:cubicBezTo>
                    <a:pt x="193779" y="284670"/>
                    <a:pt x="196949" y="272624"/>
                    <a:pt x="195047" y="262480"/>
                  </a:cubicBezTo>
                  <a:cubicBezTo>
                    <a:pt x="182367" y="174986"/>
                    <a:pt x="170321" y="87493"/>
                    <a:pt x="158274" y="0"/>
                  </a:cubicBezTo>
                  <a:cubicBezTo>
                    <a:pt x="156372" y="0"/>
                    <a:pt x="154470" y="0"/>
                    <a:pt x="152569" y="634"/>
                  </a:cubicBezTo>
                  <a:cubicBezTo>
                    <a:pt x="118966" y="92565"/>
                    <a:pt x="85363" y="183863"/>
                    <a:pt x="53029" y="276428"/>
                  </a:cubicBezTo>
                  <a:cubicBezTo>
                    <a:pt x="47323" y="292278"/>
                    <a:pt x="42885" y="301154"/>
                    <a:pt x="25132" y="291644"/>
                  </a:cubicBezTo>
                  <a:cubicBezTo>
                    <a:pt x="18792" y="288474"/>
                    <a:pt x="9916" y="280232"/>
                    <a:pt x="2942" y="288474"/>
                  </a:cubicBezTo>
                  <a:cubicBezTo>
                    <a:pt x="-2764" y="295448"/>
                    <a:pt x="1040" y="304958"/>
                    <a:pt x="4210" y="312567"/>
                  </a:cubicBezTo>
                  <a:cubicBezTo>
                    <a:pt x="28937" y="373432"/>
                    <a:pt x="67611" y="424152"/>
                    <a:pt x="123404" y="459657"/>
                  </a:cubicBezTo>
                  <a:close/>
                </a:path>
              </a:pathLst>
            </a:custGeom>
            <a:noFill/>
            <a:ln w="634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43" name="Freeform: Shape 942">
              <a:extLst>
                <a:ext uri="{FF2B5EF4-FFF2-40B4-BE49-F238E27FC236}">
                  <a16:creationId xmlns:a16="http://schemas.microsoft.com/office/drawing/2014/main" id="{30374D34-A508-46FA-BB07-74CDECED8C27}"/>
                </a:ext>
              </a:extLst>
            </p:cNvPr>
            <p:cNvSpPr/>
            <p:nvPr/>
          </p:nvSpPr>
          <p:spPr>
            <a:xfrm>
              <a:off x="4594660" y="4780706"/>
              <a:ext cx="15214" cy="2535"/>
            </a:xfrm>
            <a:custGeom>
              <a:avLst/>
              <a:gdLst>
                <a:gd name="connsiteX0" fmla="*/ 15216 w 15215"/>
                <a:gd name="connsiteY0" fmla="*/ 0 h 2535"/>
                <a:gd name="connsiteX1" fmla="*/ 0 w 15215"/>
                <a:gd name="connsiteY1" fmla="*/ 2536 h 2535"/>
                <a:gd name="connsiteX2" fmla="*/ 15216 w 15215"/>
                <a:gd name="connsiteY2" fmla="*/ 0 h 25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5215" h="2535">
                  <a:moveTo>
                    <a:pt x="15216" y="0"/>
                  </a:moveTo>
                  <a:lnTo>
                    <a:pt x="0" y="2536"/>
                  </a:lnTo>
                  <a:cubicBezTo>
                    <a:pt x="5072" y="2536"/>
                    <a:pt x="10144" y="634"/>
                    <a:pt x="15216" y="0"/>
                  </a:cubicBezTo>
                  <a:close/>
                </a:path>
              </a:pathLst>
            </a:custGeom>
            <a:noFill/>
            <a:ln w="634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44" name="Freeform: Shape 943">
              <a:extLst>
                <a:ext uri="{FF2B5EF4-FFF2-40B4-BE49-F238E27FC236}">
                  <a16:creationId xmlns:a16="http://schemas.microsoft.com/office/drawing/2014/main" id="{6745EC72-FA76-4343-BC45-C0F273085046}"/>
                </a:ext>
              </a:extLst>
            </p:cNvPr>
            <p:cNvSpPr/>
            <p:nvPr/>
          </p:nvSpPr>
          <p:spPr>
            <a:xfrm>
              <a:off x="4220595" y="4816163"/>
              <a:ext cx="71010" cy="22351"/>
            </a:xfrm>
            <a:custGeom>
              <a:avLst/>
              <a:gdLst>
                <a:gd name="connsiteX0" fmla="*/ 12680 w 71009"/>
                <a:gd name="connsiteY0" fmla="*/ 22238 h 22350"/>
                <a:gd name="connsiteX1" fmla="*/ 70375 w 71009"/>
                <a:gd name="connsiteY1" fmla="*/ 15264 h 22350"/>
                <a:gd name="connsiteX2" fmla="*/ 71009 w 71009"/>
                <a:gd name="connsiteY2" fmla="*/ 8924 h 22350"/>
                <a:gd name="connsiteX3" fmla="*/ 10778 w 71009"/>
                <a:gd name="connsiteY3" fmla="*/ 48 h 22350"/>
                <a:gd name="connsiteX4" fmla="*/ 0 w 71009"/>
                <a:gd name="connsiteY4" fmla="*/ 12728 h 22350"/>
                <a:gd name="connsiteX5" fmla="*/ 12680 w 71009"/>
                <a:gd name="connsiteY5" fmla="*/ 22238 h 22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1009" h="22350">
                  <a:moveTo>
                    <a:pt x="12680" y="22238"/>
                  </a:moveTo>
                  <a:cubicBezTo>
                    <a:pt x="31700" y="19703"/>
                    <a:pt x="51355" y="17166"/>
                    <a:pt x="70375" y="15264"/>
                  </a:cubicBezTo>
                  <a:cubicBezTo>
                    <a:pt x="70375" y="13363"/>
                    <a:pt x="70375" y="11460"/>
                    <a:pt x="71009" y="8924"/>
                  </a:cubicBezTo>
                  <a:cubicBezTo>
                    <a:pt x="50721" y="5754"/>
                    <a:pt x="31066" y="2584"/>
                    <a:pt x="10778" y="48"/>
                  </a:cubicBezTo>
                  <a:cubicBezTo>
                    <a:pt x="3170" y="-586"/>
                    <a:pt x="0" y="5120"/>
                    <a:pt x="0" y="12728"/>
                  </a:cubicBezTo>
                  <a:cubicBezTo>
                    <a:pt x="0" y="20970"/>
                    <a:pt x="5706" y="22873"/>
                    <a:pt x="12680" y="22238"/>
                  </a:cubicBezTo>
                  <a:close/>
                </a:path>
              </a:pathLst>
            </a:custGeom>
            <a:noFill/>
            <a:ln w="634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45" name="Freeform: Shape 944">
              <a:extLst>
                <a:ext uri="{FF2B5EF4-FFF2-40B4-BE49-F238E27FC236}">
                  <a16:creationId xmlns:a16="http://schemas.microsoft.com/office/drawing/2014/main" id="{AFC0CF7A-7948-4B3C-88F2-DFC056EB8970}"/>
                </a:ext>
              </a:extLst>
            </p:cNvPr>
            <p:cNvSpPr/>
            <p:nvPr/>
          </p:nvSpPr>
          <p:spPr>
            <a:xfrm>
              <a:off x="3654426" y="4868200"/>
              <a:ext cx="98905" cy="1268"/>
            </a:xfrm>
            <a:custGeom>
              <a:avLst/>
              <a:gdLst>
                <a:gd name="connsiteX0" fmla="*/ 63401 w 98905"/>
                <a:gd name="connsiteY0" fmla="*/ 1268 h 1268"/>
                <a:gd name="connsiteX1" fmla="*/ 98905 w 98905"/>
                <a:gd name="connsiteY1" fmla="*/ 0 h 1268"/>
                <a:gd name="connsiteX2" fmla="*/ 0 w 98905"/>
                <a:gd name="connsiteY2" fmla="*/ 1268 h 1268"/>
                <a:gd name="connsiteX3" fmla="*/ 63401 w 98905"/>
                <a:gd name="connsiteY3" fmla="*/ 1268 h 12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8905" h="1268">
                  <a:moveTo>
                    <a:pt x="63401" y="1268"/>
                  </a:moveTo>
                  <a:cubicBezTo>
                    <a:pt x="74179" y="1268"/>
                    <a:pt x="84957" y="634"/>
                    <a:pt x="98905" y="0"/>
                  </a:cubicBezTo>
                  <a:lnTo>
                    <a:pt x="0" y="1268"/>
                  </a:lnTo>
                  <a:cubicBezTo>
                    <a:pt x="20922" y="1268"/>
                    <a:pt x="41844" y="1268"/>
                    <a:pt x="63401" y="1268"/>
                  </a:cubicBezTo>
                  <a:close/>
                </a:path>
              </a:pathLst>
            </a:custGeom>
            <a:noFill/>
            <a:ln w="634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46" name="Freeform: Shape 945">
              <a:extLst>
                <a:ext uri="{FF2B5EF4-FFF2-40B4-BE49-F238E27FC236}">
                  <a16:creationId xmlns:a16="http://schemas.microsoft.com/office/drawing/2014/main" id="{DB12CA91-A85E-4EBC-80E5-5C3749C68AB3}"/>
                </a:ext>
              </a:extLst>
            </p:cNvPr>
            <p:cNvSpPr/>
            <p:nvPr/>
          </p:nvSpPr>
          <p:spPr>
            <a:xfrm>
              <a:off x="614244" y="3463924"/>
              <a:ext cx="6316862" cy="1399489"/>
            </a:xfrm>
            <a:custGeom>
              <a:avLst/>
              <a:gdLst>
                <a:gd name="connsiteX0" fmla="*/ 6918310 w 6931113"/>
                <a:gd name="connsiteY0" fmla="*/ 6756 h 1399490"/>
                <a:gd name="connsiteX1" fmla="*/ 6880270 w 6931113"/>
                <a:gd name="connsiteY1" fmla="*/ 6122 h 1399490"/>
                <a:gd name="connsiteX2" fmla="*/ 6775658 w 6931113"/>
                <a:gd name="connsiteY2" fmla="*/ 99955 h 1399490"/>
                <a:gd name="connsiteX3" fmla="*/ 5905164 w 6931113"/>
                <a:gd name="connsiteY3" fmla="*/ 793561 h 1399490"/>
                <a:gd name="connsiteX4" fmla="*/ 4980778 w 6931113"/>
                <a:gd name="connsiteY4" fmla="*/ 1144169 h 1399490"/>
                <a:gd name="connsiteX5" fmla="*/ 4162272 w 6931113"/>
                <a:gd name="connsiteY5" fmla="*/ 1305207 h 1399490"/>
                <a:gd name="connsiteX6" fmla="*/ 3636678 w 6931113"/>
                <a:gd name="connsiteY6" fmla="*/ 1322325 h 1399490"/>
                <a:gd name="connsiteX7" fmla="*/ 3636044 w 6931113"/>
                <a:gd name="connsiteY7" fmla="*/ 1322325 h 1399490"/>
                <a:gd name="connsiteX8" fmla="*/ 3636678 w 6931113"/>
                <a:gd name="connsiteY8" fmla="*/ 1322325 h 1399490"/>
                <a:gd name="connsiteX9" fmla="*/ 2804857 w 6931113"/>
                <a:gd name="connsiteY9" fmla="*/ 1246878 h 1399490"/>
                <a:gd name="connsiteX10" fmla="*/ 1753670 w 6931113"/>
                <a:gd name="connsiteY10" fmla="*/ 947626 h 1399490"/>
                <a:gd name="connsiteX11" fmla="*/ 986519 w 6931113"/>
                <a:gd name="connsiteY11" fmla="*/ 626183 h 1399490"/>
                <a:gd name="connsiteX12" fmla="*/ 0 w 6931113"/>
                <a:gd name="connsiteY12" fmla="*/ 132290 h 1399490"/>
                <a:gd name="connsiteX13" fmla="*/ 0 w 6931113"/>
                <a:gd name="connsiteY13" fmla="*/ 221051 h 1399490"/>
                <a:gd name="connsiteX14" fmla="*/ 873665 w 6931113"/>
                <a:gd name="connsiteY14" fmla="*/ 658518 h 1399490"/>
                <a:gd name="connsiteX15" fmla="*/ 2064335 w 6931113"/>
                <a:gd name="connsiteY15" fmla="*/ 1137195 h 1399490"/>
                <a:gd name="connsiteX16" fmla="*/ 3340596 w 6931113"/>
                <a:gd name="connsiteY16" fmla="*/ 1389530 h 1399490"/>
                <a:gd name="connsiteX17" fmla="*/ 4614320 w 6931113"/>
                <a:gd name="connsiteY17" fmla="*/ 1307743 h 1399490"/>
                <a:gd name="connsiteX18" fmla="*/ 5776459 w 6931113"/>
                <a:gd name="connsiteY18" fmla="*/ 941920 h 1399490"/>
                <a:gd name="connsiteX19" fmla="*/ 6591161 w 6931113"/>
                <a:gd name="connsiteY19" fmla="*/ 409986 h 1399490"/>
                <a:gd name="connsiteX20" fmla="*/ 6822575 w 6931113"/>
                <a:gd name="connsiteY20" fmla="*/ 167160 h 1399490"/>
                <a:gd name="connsiteX21" fmla="*/ 6929089 w 6931113"/>
                <a:gd name="connsiteY21" fmla="*/ 46065 h 1399490"/>
                <a:gd name="connsiteX22" fmla="*/ 6918310 w 6931113"/>
                <a:gd name="connsiteY22" fmla="*/ 6756 h 13994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6931113" h="1399490">
                  <a:moveTo>
                    <a:pt x="6918310" y="6756"/>
                  </a:moveTo>
                  <a:cubicBezTo>
                    <a:pt x="6905630" y="-3388"/>
                    <a:pt x="6892950" y="-852"/>
                    <a:pt x="6880270" y="6122"/>
                  </a:cubicBezTo>
                  <a:cubicBezTo>
                    <a:pt x="6854275" y="20070"/>
                    <a:pt x="6813065" y="55575"/>
                    <a:pt x="6775658" y="99955"/>
                  </a:cubicBezTo>
                  <a:cubicBezTo>
                    <a:pt x="6532833" y="390966"/>
                    <a:pt x="6243724" y="622379"/>
                    <a:pt x="5905164" y="793561"/>
                  </a:cubicBezTo>
                  <a:cubicBezTo>
                    <a:pt x="5609081" y="943188"/>
                    <a:pt x="5299050" y="1052872"/>
                    <a:pt x="4980778" y="1144169"/>
                  </a:cubicBezTo>
                  <a:cubicBezTo>
                    <a:pt x="4729076" y="1216446"/>
                    <a:pt x="4309996" y="1293161"/>
                    <a:pt x="4162272" y="1305207"/>
                  </a:cubicBezTo>
                  <a:cubicBezTo>
                    <a:pt x="4089360" y="1311547"/>
                    <a:pt x="3800886" y="1324861"/>
                    <a:pt x="3636678" y="1322325"/>
                  </a:cubicBezTo>
                  <a:lnTo>
                    <a:pt x="3636044" y="1322325"/>
                  </a:lnTo>
                  <a:lnTo>
                    <a:pt x="3636678" y="1322325"/>
                  </a:lnTo>
                  <a:cubicBezTo>
                    <a:pt x="3357714" y="1320424"/>
                    <a:pt x="3080018" y="1296965"/>
                    <a:pt x="2804857" y="1246878"/>
                  </a:cubicBezTo>
                  <a:cubicBezTo>
                    <a:pt x="2444740" y="1181575"/>
                    <a:pt x="2096035" y="1075062"/>
                    <a:pt x="1753670" y="947626"/>
                  </a:cubicBezTo>
                  <a:cubicBezTo>
                    <a:pt x="1493726" y="851257"/>
                    <a:pt x="1238854" y="742207"/>
                    <a:pt x="986519" y="626183"/>
                  </a:cubicBezTo>
                  <a:cubicBezTo>
                    <a:pt x="653030" y="471485"/>
                    <a:pt x="324613" y="305374"/>
                    <a:pt x="0" y="132290"/>
                  </a:cubicBezTo>
                  <a:cubicBezTo>
                    <a:pt x="0" y="162088"/>
                    <a:pt x="0" y="191253"/>
                    <a:pt x="0" y="221051"/>
                  </a:cubicBezTo>
                  <a:cubicBezTo>
                    <a:pt x="287840" y="373213"/>
                    <a:pt x="578851" y="520304"/>
                    <a:pt x="873665" y="658518"/>
                  </a:cubicBezTo>
                  <a:cubicBezTo>
                    <a:pt x="1261679" y="840478"/>
                    <a:pt x="1656033" y="1005955"/>
                    <a:pt x="2064335" y="1137195"/>
                  </a:cubicBezTo>
                  <a:cubicBezTo>
                    <a:pt x="2479611" y="1270970"/>
                    <a:pt x="2903763" y="1361634"/>
                    <a:pt x="3340596" y="1389530"/>
                  </a:cubicBezTo>
                  <a:cubicBezTo>
                    <a:pt x="3769186" y="1416793"/>
                    <a:pt x="4193338" y="1387628"/>
                    <a:pt x="4614320" y="1307743"/>
                  </a:cubicBezTo>
                  <a:cubicBezTo>
                    <a:pt x="5015648" y="1231662"/>
                    <a:pt x="5404296" y="1111200"/>
                    <a:pt x="5776459" y="941920"/>
                  </a:cubicBezTo>
                  <a:cubicBezTo>
                    <a:pt x="6075078" y="806242"/>
                    <a:pt x="6352140" y="637595"/>
                    <a:pt x="6591161" y="409986"/>
                  </a:cubicBezTo>
                  <a:cubicBezTo>
                    <a:pt x="6672315" y="332637"/>
                    <a:pt x="6746494" y="249582"/>
                    <a:pt x="6822575" y="167160"/>
                  </a:cubicBezTo>
                  <a:cubicBezTo>
                    <a:pt x="6858079" y="125316"/>
                    <a:pt x="6927186" y="54941"/>
                    <a:pt x="6929089" y="46065"/>
                  </a:cubicBezTo>
                  <a:cubicBezTo>
                    <a:pt x="6933526" y="31482"/>
                    <a:pt x="6930990" y="17534"/>
                    <a:pt x="6918310" y="6756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634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47" name="Freeform: Shape 946">
              <a:extLst>
                <a:ext uri="{FF2B5EF4-FFF2-40B4-BE49-F238E27FC236}">
                  <a16:creationId xmlns:a16="http://schemas.microsoft.com/office/drawing/2014/main" id="{43D5BA65-3954-47C9-949F-FA9902245848}"/>
                </a:ext>
              </a:extLst>
            </p:cNvPr>
            <p:cNvSpPr/>
            <p:nvPr/>
          </p:nvSpPr>
          <p:spPr>
            <a:xfrm>
              <a:off x="3345405" y="1190783"/>
              <a:ext cx="1583325" cy="3700218"/>
            </a:xfrm>
            <a:custGeom>
              <a:avLst/>
              <a:gdLst>
                <a:gd name="connsiteX0" fmla="*/ 1577675 w 1583326"/>
                <a:gd name="connsiteY0" fmla="*/ 1482478 h 3700220"/>
                <a:gd name="connsiteX1" fmla="*/ 1473697 w 1583326"/>
                <a:gd name="connsiteY1" fmla="*/ 1022821 h 3700220"/>
                <a:gd name="connsiteX2" fmla="*/ 1300613 w 1583326"/>
                <a:gd name="connsiteY2" fmla="*/ 258206 h 3700220"/>
                <a:gd name="connsiteX3" fmla="*/ 1267010 w 1583326"/>
                <a:gd name="connsiteY3" fmla="*/ 218897 h 3700220"/>
                <a:gd name="connsiteX4" fmla="*/ 1081880 w 1583326"/>
                <a:gd name="connsiteY4" fmla="*/ 146620 h 3700220"/>
                <a:gd name="connsiteX5" fmla="*/ 970294 w 1583326"/>
                <a:gd name="connsiteY5" fmla="*/ 64199 h 3700220"/>
                <a:gd name="connsiteX6" fmla="*/ 946202 w 1583326"/>
                <a:gd name="connsiteY6" fmla="*/ 36303 h 3700220"/>
                <a:gd name="connsiteX7" fmla="*/ 724298 w 1583326"/>
                <a:gd name="connsiteY7" fmla="*/ 19185 h 3700220"/>
                <a:gd name="connsiteX8" fmla="*/ 692598 w 1583326"/>
                <a:gd name="connsiteY8" fmla="*/ 48349 h 3700220"/>
                <a:gd name="connsiteX9" fmla="*/ 646315 w 1583326"/>
                <a:gd name="connsiteY9" fmla="*/ 93364 h 3700220"/>
                <a:gd name="connsiteX10" fmla="*/ 622857 w 1583326"/>
                <a:gd name="connsiteY10" fmla="*/ 109214 h 3700220"/>
                <a:gd name="connsiteX11" fmla="*/ 476401 w 1583326"/>
                <a:gd name="connsiteY11" fmla="*/ 173883 h 3700220"/>
                <a:gd name="connsiteX12" fmla="*/ 353403 w 1583326"/>
                <a:gd name="connsiteY12" fmla="*/ 228408 h 3700220"/>
                <a:gd name="connsiteX13" fmla="*/ 315996 w 1583326"/>
                <a:gd name="connsiteY13" fmla="*/ 274056 h 3700220"/>
                <a:gd name="connsiteX14" fmla="*/ 273518 w 1583326"/>
                <a:gd name="connsiteY14" fmla="*/ 417976 h 3700220"/>
                <a:gd name="connsiteX15" fmla="*/ 177148 w 1583326"/>
                <a:gd name="connsiteY15" fmla="*/ 612617 h 3700220"/>
                <a:gd name="connsiteX16" fmla="*/ 114381 w 1583326"/>
                <a:gd name="connsiteY16" fmla="*/ 752733 h 3700220"/>
                <a:gd name="connsiteX17" fmla="*/ 37032 w 1583326"/>
                <a:gd name="connsiteY17" fmla="*/ 950544 h 3700220"/>
                <a:gd name="connsiteX18" fmla="*/ 30058 w 1583326"/>
                <a:gd name="connsiteY18" fmla="*/ 1046914 h 3700220"/>
                <a:gd name="connsiteX19" fmla="*/ 16744 w 1583326"/>
                <a:gd name="connsiteY19" fmla="*/ 1232678 h 3700220"/>
                <a:gd name="connsiteX20" fmla="*/ 260 w 1583326"/>
                <a:gd name="connsiteY20" fmla="*/ 1474870 h 3700220"/>
                <a:gd name="connsiteX21" fmla="*/ 35130 w 1583326"/>
                <a:gd name="connsiteY21" fmla="*/ 1516081 h 3700220"/>
                <a:gd name="connsiteX22" fmla="*/ 208215 w 1583326"/>
                <a:gd name="connsiteY22" fmla="*/ 1514179 h 3700220"/>
                <a:gd name="connsiteX23" fmla="*/ 227235 w 1583326"/>
                <a:gd name="connsiteY23" fmla="*/ 1464092 h 3700220"/>
                <a:gd name="connsiteX24" fmla="*/ 227869 w 1583326"/>
                <a:gd name="connsiteY24" fmla="*/ 1188298 h 3700220"/>
                <a:gd name="connsiteX25" fmla="*/ 283028 w 1583326"/>
                <a:gd name="connsiteY25" fmla="*/ 935328 h 3700220"/>
                <a:gd name="connsiteX26" fmla="*/ 341990 w 1583326"/>
                <a:gd name="connsiteY26" fmla="*/ 852273 h 3700220"/>
                <a:gd name="connsiteX27" fmla="*/ 244353 w 1583326"/>
                <a:gd name="connsiteY27" fmla="*/ 1533199 h 3700220"/>
                <a:gd name="connsiteX28" fmla="*/ 236745 w 1583326"/>
                <a:gd name="connsiteY28" fmla="*/ 1589626 h 3700220"/>
                <a:gd name="connsiteX29" fmla="*/ 279858 w 1583326"/>
                <a:gd name="connsiteY29" fmla="*/ 1674583 h 3700220"/>
                <a:gd name="connsiteX30" fmla="*/ 499225 w 1583326"/>
                <a:gd name="connsiteY30" fmla="*/ 1706918 h 3700220"/>
                <a:gd name="connsiteX31" fmla="*/ 532193 w 1583326"/>
                <a:gd name="connsiteY31" fmla="*/ 1734180 h 3700220"/>
                <a:gd name="connsiteX32" fmla="*/ 570868 w 1583326"/>
                <a:gd name="connsiteY32" fmla="*/ 1937063 h 3700220"/>
                <a:gd name="connsiteX33" fmla="*/ 626661 w 1583326"/>
                <a:gd name="connsiteY33" fmla="*/ 2262944 h 3700220"/>
                <a:gd name="connsiteX34" fmla="*/ 631099 w 1583326"/>
                <a:gd name="connsiteY34" fmla="*/ 2481677 h 3700220"/>
                <a:gd name="connsiteX35" fmla="*/ 624125 w 1583326"/>
                <a:gd name="connsiteY35" fmla="*/ 2512109 h 3700220"/>
                <a:gd name="connsiteX36" fmla="*/ 413634 w 1583326"/>
                <a:gd name="connsiteY36" fmla="*/ 3006637 h 3700220"/>
                <a:gd name="connsiteX37" fmla="*/ 277322 w 1583326"/>
                <a:gd name="connsiteY37" fmla="*/ 3338857 h 3700220"/>
                <a:gd name="connsiteX38" fmla="*/ 243719 w 1583326"/>
                <a:gd name="connsiteY38" fmla="*/ 3371826 h 3700220"/>
                <a:gd name="connsiteX39" fmla="*/ 215189 w 1583326"/>
                <a:gd name="connsiteY39" fmla="*/ 3390212 h 3700220"/>
                <a:gd name="connsiteX40" fmla="*/ 139742 w 1583326"/>
                <a:gd name="connsiteY40" fmla="*/ 3543643 h 3700220"/>
                <a:gd name="connsiteX41" fmla="*/ 149886 w 1583326"/>
                <a:gd name="connsiteY41" fmla="*/ 3569003 h 3700220"/>
                <a:gd name="connsiteX42" fmla="*/ 272884 w 1583326"/>
                <a:gd name="connsiteY42" fmla="*/ 3618456 h 3700220"/>
                <a:gd name="connsiteX43" fmla="*/ 361645 w 1583326"/>
                <a:gd name="connsiteY43" fmla="*/ 3636842 h 3700220"/>
                <a:gd name="connsiteX44" fmla="*/ 428216 w 1583326"/>
                <a:gd name="connsiteY44" fmla="*/ 3677419 h 3700220"/>
                <a:gd name="connsiteX45" fmla="*/ 514441 w 1583326"/>
                <a:gd name="connsiteY45" fmla="*/ 3696439 h 3700220"/>
                <a:gd name="connsiteX46" fmla="*/ 659629 w 1583326"/>
                <a:gd name="connsiteY46" fmla="*/ 3678687 h 3700220"/>
                <a:gd name="connsiteX47" fmla="*/ 668505 w 1583326"/>
                <a:gd name="connsiteY47" fmla="*/ 3629868 h 3700220"/>
                <a:gd name="connsiteX48" fmla="*/ 638073 w 1583326"/>
                <a:gd name="connsiteY48" fmla="*/ 3605776 h 3700220"/>
                <a:gd name="connsiteX49" fmla="*/ 518879 w 1583326"/>
                <a:gd name="connsiteY49" fmla="*/ 3458685 h 3700220"/>
                <a:gd name="connsiteX50" fmla="*/ 517611 w 1583326"/>
                <a:gd name="connsiteY50" fmla="*/ 3434593 h 3700220"/>
                <a:gd name="connsiteX51" fmla="*/ 539801 w 1583326"/>
                <a:gd name="connsiteY51" fmla="*/ 3437763 h 3700220"/>
                <a:gd name="connsiteX52" fmla="*/ 567698 w 1583326"/>
                <a:gd name="connsiteY52" fmla="*/ 3422547 h 3700220"/>
                <a:gd name="connsiteX53" fmla="*/ 667238 w 1583326"/>
                <a:gd name="connsiteY53" fmla="*/ 3146753 h 3700220"/>
                <a:gd name="connsiteX54" fmla="*/ 672943 w 1583326"/>
                <a:gd name="connsiteY54" fmla="*/ 3146119 h 3700220"/>
                <a:gd name="connsiteX55" fmla="*/ 709716 w 1583326"/>
                <a:gd name="connsiteY55" fmla="*/ 3408598 h 3700220"/>
                <a:gd name="connsiteX56" fmla="*/ 724298 w 1583326"/>
                <a:gd name="connsiteY56" fmla="*/ 3436495 h 3700220"/>
                <a:gd name="connsiteX57" fmla="*/ 724932 w 1583326"/>
                <a:gd name="connsiteY57" fmla="*/ 3461221 h 3700220"/>
                <a:gd name="connsiteX58" fmla="*/ 684356 w 1583326"/>
                <a:gd name="connsiteY58" fmla="*/ 3587389 h 3700220"/>
                <a:gd name="connsiteX59" fmla="*/ 754097 w 1583326"/>
                <a:gd name="connsiteY59" fmla="*/ 3630502 h 3700220"/>
                <a:gd name="connsiteX60" fmla="*/ 838420 w 1583326"/>
                <a:gd name="connsiteY60" fmla="*/ 3638110 h 3700220"/>
                <a:gd name="connsiteX61" fmla="*/ 884703 w 1583326"/>
                <a:gd name="connsiteY61" fmla="*/ 3617821 h 3700220"/>
                <a:gd name="connsiteX62" fmla="*/ 946836 w 1583326"/>
                <a:gd name="connsiteY62" fmla="*/ 3635574 h 3700220"/>
                <a:gd name="connsiteX63" fmla="*/ 1230872 w 1583326"/>
                <a:gd name="connsiteY63" fmla="*/ 3603239 h 3700220"/>
                <a:gd name="connsiteX64" fmla="*/ 1241650 w 1583326"/>
                <a:gd name="connsiteY64" fmla="*/ 3574709 h 3700220"/>
                <a:gd name="connsiteX65" fmla="*/ 1186491 w 1583326"/>
                <a:gd name="connsiteY65" fmla="*/ 3523354 h 3700220"/>
                <a:gd name="connsiteX66" fmla="*/ 1088220 w 1583326"/>
                <a:gd name="connsiteY66" fmla="*/ 3507504 h 3700220"/>
                <a:gd name="connsiteX67" fmla="*/ 979170 w 1583326"/>
                <a:gd name="connsiteY67" fmla="*/ 3426351 h 3700220"/>
                <a:gd name="connsiteX68" fmla="*/ 969026 w 1583326"/>
                <a:gd name="connsiteY68" fmla="*/ 3400991 h 3700220"/>
                <a:gd name="connsiteX69" fmla="*/ 921475 w 1583326"/>
                <a:gd name="connsiteY69" fmla="*/ 3142949 h 3700220"/>
                <a:gd name="connsiteX70" fmla="*/ 910063 w 1583326"/>
                <a:gd name="connsiteY70" fmla="*/ 3058626 h 3700220"/>
                <a:gd name="connsiteX71" fmla="*/ 946836 w 1583326"/>
                <a:gd name="connsiteY71" fmla="*/ 2600871 h 3700220"/>
                <a:gd name="connsiteX72" fmla="*/ 992484 w 1583326"/>
                <a:gd name="connsiteY72" fmla="*/ 2366921 h 3700220"/>
                <a:gd name="connsiteX73" fmla="*/ 1176981 w 1583326"/>
                <a:gd name="connsiteY73" fmla="*/ 1760808 h 3700220"/>
                <a:gd name="connsiteX74" fmla="*/ 1223264 w 1583326"/>
                <a:gd name="connsiteY74" fmla="*/ 1714525 h 3700220"/>
                <a:gd name="connsiteX75" fmla="*/ 1250526 w 1583326"/>
                <a:gd name="connsiteY75" fmla="*/ 1680923 h 3700220"/>
                <a:gd name="connsiteX76" fmla="*/ 1213753 w 1583326"/>
                <a:gd name="connsiteY76" fmla="*/ 1153427 h 3700220"/>
                <a:gd name="connsiteX77" fmla="*/ 1203609 w 1583326"/>
                <a:gd name="connsiteY77" fmla="*/ 986683 h 3700220"/>
                <a:gd name="connsiteX78" fmla="*/ 1426781 w 1583326"/>
                <a:gd name="connsiteY78" fmla="*/ 1562363 h 3700220"/>
                <a:gd name="connsiteX79" fmla="*/ 1454043 w 1583326"/>
                <a:gd name="connsiteY79" fmla="*/ 1592162 h 3700220"/>
                <a:gd name="connsiteX80" fmla="*/ 1579577 w 1583326"/>
                <a:gd name="connsiteY80" fmla="*/ 1530029 h 3700220"/>
                <a:gd name="connsiteX81" fmla="*/ 1577675 w 1583326"/>
                <a:gd name="connsiteY81" fmla="*/ 1482478 h 37002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</a:cxnLst>
              <a:rect l="l" t="t" r="r" b="b"/>
              <a:pathLst>
                <a:path w="1583326" h="3700220">
                  <a:moveTo>
                    <a:pt x="1577675" y="1482478"/>
                  </a:moveTo>
                  <a:cubicBezTo>
                    <a:pt x="1543438" y="1329048"/>
                    <a:pt x="1508568" y="1176252"/>
                    <a:pt x="1473697" y="1022821"/>
                  </a:cubicBezTo>
                  <a:cubicBezTo>
                    <a:pt x="1416003" y="767950"/>
                    <a:pt x="1357674" y="513078"/>
                    <a:pt x="1300613" y="258206"/>
                  </a:cubicBezTo>
                  <a:cubicBezTo>
                    <a:pt x="1295541" y="236016"/>
                    <a:pt x="1286031" y="226506"/>
                    <a:pt x="1267010" y="218897"/>
                  </a:cubicBezTo>
                  <a:cubicBezTo>
                    <a:pt x="1204877" y="195439"/>
                    <a:pt x="1143378" y="170079"/>
                    <a:pt x="1081880" y="146620"/>
                  </a:cubicBezTo>
                  <a:cubicBezTo>
                    <a:pt x="1036865" y="129502"/>
                    <a:pt x="990582" y="114920"/>
                    <a:pt x="970294" y="64199"/>
                  </a:cubicBezTo>
                  <a:cubicBezTo>
                    <a:pt x="963954" y="52787"/>
                    <a:pt x="958248" y="41375"/>
                    <a:pt x="946202" y="36303"/>
                  </a:cubicBezTo>
                  <a:cubicBezTo>
                    <a:pt x="873924" y="6504"/>
                    <a:pt x="801647" y="-18856"/>
                    <a:pt x="724298" y="19185"/>
                  </a:cubicBezTo>
                  <a:cubicBezTo>
                    <a:pt x="710350" y="25525"/>
                    <a:pt x="702108" y="37571"/>
                    <a:pt x="692598" y="48349"/>
                  </a:cubicBezTo>
                  <a:cubicBezTo>
                    <a:pt x="678015" y="64199"/>
                    <a:pt x="667871" y="85121"/>
                    <a:pt x="646315" y="93364"/>
                  </a:cubicBezTo>
                  <a:cubicBezTo>
                    <a:pt x="637439" y="96534"/>
                    <a:pt x="632367" y="106044"/>
                    <a:pt x="622857" y="109214"/>
                  </a:cubicBezTo>
                  <a:cubicBezTo>
                    <a:pt x="572136" y="126332"/>
                    <a:pt x="524585" y="150424"/>
                    <a:pt x="476401" y="173883"/>
                  </a:cubicBezTo>
                  <a:cubicBezTo>
                    <a:pt x="436458" y="193537"/>
                    <a:pt x="393345" y="208119"/>
                    <a:pt x="353403" y="228408"/>
                  </a:cubicBezTo>
                  <a:cubicBezTo>
                    <a:pt x="333748" y="238552"/>
                    <a:pt x="322336" y="249964"/>
                    <a:pt x="315996" y="274056"/>
                  </a:cubicBezTo>
                  <a:cubicBezTo>
                    <a:pt x="303950" y="322241"/>
                    <a:pt x="293172" y="371060"/>
                    <a:pt x="273518" y="417976"/>
                  </a:cubicBezTo>
                  <a:cubicBezTo>
                    <a:pt x="245621" y="485181"/>
                    <a:pt x="206947" y="546680"/>
                    <a:pt x="177148" y="612617"/>
                  </a:cubicBezTo>
                  <a:cubicBezTo>
                    <a:pt x="156226" y="658900"/>
                    <a:pt x="139107" y="707719"/>
                    <a:pt x="114381" y="752733"/>
                  </a:cubicBezTo>
                  <a:cubicBezTo>
                    <a:pt x="80779" y="814866"/>
                    <a:pt x="44640" y="877633"/>
                    <a:pt x="37032" y="950544"/>
                  </a:cubicBezTo>
                  <a:cubicBezTo>
                    <a:pt x="33862" y="982245"/>
                    <a:pt x="33228" y="1014579"/>
                    <a:pt x="30058" y="1046914"/>
                  </a:cubicBezTo>
                  <a:cubicBezTo>
                    <a:pt x="24352" y="1108413"/>
                    <a:pt x="20548" y="1170546"/>
                    <a:pt x="16744" y="1232678"/>
                  </a:cubicBezTo>
                  <a:cubicBezTo>
                    <a:pt x="11672" y="1313198"/>
                    <a:pt x="5332" y="1394351"/>
                    <a:pt x="260" y="1474870"/>
                  </a:cubicBezTo>
                  <a:cubicBezTo>
                    <a:pt x="-1642" y="1503400"/>
                    <a:pt x="6600" y="1512911"/>
                    <a:pt x="35130" y="1516081"/>
                  </a:cubicBezTo>
                  <a:cubicBezTo>
                    <a:pt x="44640" y="1516715"/>
                    <a:pt x="160030" y="1526225"/>
                    <a:pt x="208215" y="1514179"/>
                  </a:cubicBezTo>
                  <a:cubicBezTo>
                    <a:pt x="229137" y="1502766"/>
                    <a:pt x="226601" y="1482478"/>
                    <a:pt x="227235" y="1464092"/>
                  </a:cubicBezTo>
                  <a:cubicBezTo>
                    <a:pt x="227869" y="1372160"/>
                    <a:pt x="227235" y="1280229"/>
                    <a:pt x="227869" y="1188298"/>
                  </a:cubicBezTo>
                  <a:cubicBezTo>
                    <a:pt x="228503" y="1107145"/>
                    <a:pt x="236111" y="1005069"/>
                    <a:pt x="283028" y="935328"/>
                  </a:cubicBezTo>
                  <a:cubicBezTo>
                    <a:pt x="306486" y="900458"/>
                    <a:pt x="321068" y="881437"/>
                    <a:pt x="341990" y="852273"/>
                  </a:cubicBezTo>
                  <a:cubicBezTo>
                    <a:pt x="309656" y="1075444"/>
                    <a:pt x="276688" y="1304322"/>
                    <a:pt x="244353" y="1533199"/>
                  </a:cubicBezTo>
                  <a:cubicBezTo>
                    <a:pt x="240549" y="1551585"/>
                    <a:pt x="238647" y="1570605"/>
                    <a:pt x="236745" y="1589626"/>
                  </a:cubicBezTo>
                  <a:cubicBezTo>
                    <a:pt x="229771" y="1644784"/>
                    <a:pt x="232307" y="1649223"/>
                    <a:pt x="279858" y="1674583"/>
                  </a:cubicBezTo>
                  <a:cubicBezTo>
                    <a:pt x="350867" y="1698041"/>
                    <a:pt x="423778" y="1710721"/>
                    <a:pt x="499225" y="1706918"/>
                  </a:cubicBezTo>
                  <a:cubicBezTo>
                    <a:pt x="520147" y="1705649"/>
                    <a:pt x="531559" y="1712624"/>
                    <a:pt x="532193" y="1734180"/>
                  </a:cubicBezTo>
                  <a:cubicBezTo>
                    <a:pt x="533461" y="1803921"/>
                    <a:pt x="555652" y="1869858"/>
                    <a:pt x="570868" y="1937063"/>
                  </a:cubicBezTo>
                  <a:cubicBezTo>
                    <a:pt x="582280" y="1987150"/>
                    <a:pt x="622857" y="2172914"/>
                    <a:pt x="626661" y="2262944"/>
                  </a:cubicBezTo>
                  <a:cubicBezTo>
                    <a:pt x="627929" y="2335855"/>
                    <a:pt x="629831" y="2408766"/>
                    <a:pt x="631099" y="2481677"/>
                  </a:cubicBezTo>
                  <a:cubicBezTo>
                    <a:pt x="631099" y="2492455"/>
                    <a:pt x="627929" y="2501965"/>
                    <a:pt x="624125" y="2512109"/>
                  </a:cubicBezTo>
                  <a:cubicBezTo>
                    <a:pt x="553750" y="2676952"/>
                    <a:pt x="482107" y="2841160"/>
                    <a:pt x="413634" y="3006637"/>
                  </a:cubicBezTo>
                  <a:cubicBezTo>
                    <a:pt x="367985" y="3116954"/>
                    <a:pt x="313460" y="3224102"/>
                    <a:pt x="277322" y="3338857"/>
                  </a:cubicBezTo>
                  <a:cubicBezTo>
                    <a:pt x="272884" y="3352806"/>
                    <a:pt x="263374" y="3373728"/>
                    <a:pt x="243719" y="3371826"/>
                  </a:cubicBezTo>
                  <a:cubicBezTo>
                    <a:pt x="226601" y="3369924"/>
                    <a:pt x="222163" y="3378800"/>
                    <a:pt x="215189" y="3390212"/>
                  </a:cubicBezTo>
                  <a:cubicBezTo>
                    <a:pt x="186658" y="3439665"/>
                    <a:pt x="163200" y="3491654"/>
                    <a:pt x="139742" y="3543643"/>
                  </a:cubicBezTo>
                  <a:cubicBezTo>
                    <a:pt x="132767" y="3558859"/>
                    <a:pt x="137206" y="3563931"/>
                    <a:pt x="149886" y="3569003"/>
                  </a:cubicBezTo>
                  <a:cubicBezTo>
                    <a:pt x="191096" y="3585487"/>
                    <a:pt x="231039" y="3605141"/>
                    <a:pt x="272884" y="3618456"/>
                  </a:cubicBezTo>
                  <a:cubicBezTo>
                    <a:pt x="300780" y="3627332"/>
                    <a:pt x="324873" y="3650156"/>
                    <a:pt x="361645" y="3636842"/>
                  </a:cubicBezTo>
                  <a:cubicBezTo>
                    <a:pt x="374959" y="3631770"/>
                    <a:pt x="400954" y="3660300"/>
                    <a:pt x="428216" y="3677419"/>
                  </a:cubicBezTo>
                  <a:cubicBezTo>
                    <a:pt x="452308" y="3691367"/>
                    <a:pt x="492251" y="3695805"/>
                    <a:pt x="514441" y="3696439"/>
                  </a:cubicBezTo>
                  <a:cubicBezTo>
                    <a:pt x="553116" y="3697707"/>
                    <a:pt x="616517" y="3711021"/>
                    <a:pt x="659629" y="3678687"/>
                  </a:cubicBezTo>
                  <a:cubicBezTo>
                    <a:pt x="671041" y="3669810"/>
                    <a:pt x="679918" y="3643182"/>
                    <a:pt x="668505" y="3629868"/>
                  </a:cubicBezTo>
                  <a:cubicBezTo>
                    <a:pt x="664701" y="3625430"/>
                    <a:pt x="648217" y="3612749"/>
                    <a:pt x="638073" y="3605776"/>
                  </a:cubicBezTo>
                  <a:cubicBezTo>
                    <a:pt x="582280" y="3570271"/>
                    <a:pt x="543606" y="3519550"/>
                    <a:pt x="518879" y="3458685"/>
                  </a:cubicBezTo>
                  <a:cubicBezTo>
                    <a:pt x="515709" y="3451077"/>
                    <a:pt x="511905" y="3440933"/>
                    <a:pt x="517611" y="3434593"/>
                  </a:cubicBezTo>
                  <a:cubicBezTo>
                    <a:pt x="524585" y="3426351"/>
                    <a:pt x="533461" y="3433959"/>
                    <a:pt x="539801" y="3437763"/>
                  </a:cubicBezTo>
                  <a:cubicBezTo>
                    <a:pt x="558188" y="3447273"/>
                    <a:pt x="561992" y="3438397"/>
                    <a:pt x="567698" y="3422547"/>
                  </a:cubicBezTo>
                  <a:cubicBezTo>
                    <a:pt x="600032" y="3330615"/>
                    <a:pt x="634269" y="3238684"/>
                    <a:pt x="667238" y="3146753"/>
                  </a:cubicBezTo>
                  <a:cubicBezTo>
                    <a:pt x="669140" y="3146753"/>
                    <a:pt x="671041" y="3146753"/>
                    <a:pt x="672943" y="3146119"/>
                  </a:cubicBezTo>
                  <a:cubicBezTo>
                    <a:pt x="684990" y="3233612"/>
                    <a:pt x="697036" y="3321105"/>
                    <a:pt x="709716" y="3408598"/>
                  </a:cubicBezTo>
                  <a:cubicBezTo>
                    <a:pt x="710984" y="3418743"/>
                    <a:pt x="707814" y="3430789"/>
                    <a:pt x="724298" y="3436495"/>
                  </a:cubicBezTo>
                  <a:cubicBezTo>
                    <a:pt x="736344" y="3440299"/>
                    <a:pt x="727468" y="3452979"/>
                    <a:pt x="724932" y="3461221"/>
                  </a:cubicBezTo>
                  <a:cubicBezTo>
                    <a:pt x="711618" y="3503700"/>
                    <a:pt x="698938" y="3545545"/>
                    <a:pt x="684356" y="3587389"/>
                  </a:cubicBezTo>
                  <a:cubicBezTo>
                    <a:pt x="674212" y="3615286"/>
                    <a:pt x="754097" y="3630502"/>
                    <a:pt x="754097" y="3630502"/>
                  </a:cubicBezTo>
                  <a:cubicBezTo>
                    <a:pt x="823204" y="3643182"/>
                    <a:pt x="835884" y="3646986"/>
                    <a:pt x="838420" y="3638110"/>
                  </a:cubicBezTo>
                  <a:cubicBezTo>
                    <a:pt x="839688" y="3631136"/>
                    <a:pt x="877095" y="3617188"/>
                    <a:pt x="884703" y="3617821"/>
                  </a:cubicBezTo>
                  <a:cubicBezTo>
                    <a:pt x="904991" y="3619724"/>
                    <a:pt x="926547" y="3632404"/>
                    <a:pt x="946836" y="3635574"/>
                  </a:cubicBezTo>
                  <a:cubicBezTo>
                    <a:pt x="1024185" y="3648888"/>
                    <a:pt x="1157961" y="3633038"/>
                    <a:pt x="1230872" y="3603239"/>
                  </a:cubicBezTo>
                  <a:cubicBezTo>
                    <a:pt x="1235944" y="3600704"/>
                    <a:pt x="1241016" y="3589291"/>
                    <a:pt x="1241650" y="3574709"/>
                  </a:cubicBezTo>
                  <a:cubicBezTo>
                    <a:pt x="1244186" y="3537936"/>
                    <a:pt x="1224532" y="3522086"/>
                    <a:pt x="1186491" y="3523354"/>
                  </a:cubicBezTo>
                  <a:cubicBezTo>
                    <a:pt x="1152255" y="3524622"/>
                    <a:pt x="1119286" y="3525890"/>
                    <a:pt x="1088220" y="3507504"/>
                  </a:cubicBezTo>
                  <a:cubicBezTo>
                    <a:pt x="1048911" y="3484046"/>
                    <a:pt x="1014675" y="3454247"/>
                    <a:pt x="979170" y="3426351"/>
                  </a:cubicBezTo>
                  <a:cubicBezTo>
                    <a:pt x="970294" y="3419377"/>
                    <a:pt x="970294" y="3410501"/>
                    <a:pt x="969026" y="3400991"/>
                  </a:cubicBezTo>
                  <a:cubicBezTo>
                    <a:pt x="953176" y="3314765"/>
                    <a:pt x="936692" y="3229174"/>
                    <a:pt x="921475" y="3142949"/>
                  </a:cubicBezTo>
                  <a:cubicBezTo>
                    <a:pt x="916403" y="3115052"/>
                    <a:pt x="908161" y="3086522"/>
                    <a:pt x="910063" y="3058626"/>
                  </a:cubicBezTo>
                  <a:cubicBezTo>
                    <a:pt x="920841" y="2905829"/>
                    <a:pt x="934789" y="2753667"/>
                    <a:pt x="946836" y="2600871"/>
                  </a:cubicBezTo>
                  <a:cubicBezTo>
                    <a:pt x="953176" y="2520986"/>
                    <a:pt x="961418" y="2443636"/>
                    <a:pt x="992484" y="2366921"/>
                  </a:cubicBezTo>
                  <a:cubicBezTo>
                    <a:pt x="1071736" y="2170378"/>
                    <a:pt x="1154157" y="1974469"/>
                    <a:pt x="1176981" y="1760808"/>
                  </a:cubicBezTo>
                  <a:cubicBezTo>
                    <a:pt x="1180151" y="1729742"/>
                    <a:pt x="1189027" y="1711990"/>
                    <a:pt x="1223264" y="1714525"/>
                  </a:cubicBezTo>
                  <a:cubicBezTo>
                    <a:pt x="1247356" y="1716428"/>
                    <a:pt x="1251794" y="1703113"/>
                    <a:pt x="1250526" y="1680923"/>
                  </a:cubicBezTo>
                  <a:cubicBezTo>
                    <a:pt x="1237846" y="1505302"/>
                    <a:pt x="1225800" y="1329048"/>
                    <a:pt x="1213753" y="1153427"/>
                  </a:cubicBezTo>
                  <a:cubicBezTo>
                    <a:pt x="1209949" y="1097634"/>
                    <a:pt x="1207413" y="1041842"/>
                    <a:pt x="1203609" y="986683"/>
                  </a:cubicBezTo>
                  <a:cubicBezTo>
                    <a:pt x="1281592" y="1178154"/>
                    <a:pt x="1354504" y="1370259"/>
                    <a:pt x="1426781" y="1562363"/>
                  </a:cubicBezTo>
                  <a:cubicBezTo>
                    <a:pt x="1431853" y="1576312"/>
                    <a:pt x="1427415" y="1587090"/>
                    <a:pt x="1454043" y="1592162"/>
                  </a:cubicBezTo>
                  <a:cubicBezTo>
                    <a:pt x="1513640" y="1598502"/>
                    <a:pt x="1546608" y="1580749"/>
                    <a:pt x="1579577" y="1530029"/>
                  </a:cubicBezTo>
                  <a:cubicBezTo>
                    <a:pt x="1587185" y="1512911"/>
                    <a:pt x="1581479" y="1497060"/>
                    <a:pt x="1577675" y="1482478"/>
                  </a:cubicBez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634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48" name="Freeform: Shape 947">
              <a:extLst>
                <a:ext uri="{FF2B5EF4-FFF2-40B4-BE49-F238E27FC236}">
                  <a16:creationId xmlns:a16="http://schemas.microsoft.com/office/drawing/2014/main" id="{52395B8B-6F6D-4A22-BBBB-C7B5754D819C}"/>
                </a:ext>
              </a:extLst>
            </p:cNvPr>
            <p:cNvSpPr/>
            <p:nvPr/>
          </p:nvSpPr>
          <p:spPr>
            <a:xfrm>
              <a:off x="4544064" y="2862590"/>
              <a:ext cx="718600" cy="858505"/>
            </a:xfrm>
            <a:custGeom>
              <a:avLst/>
              <a:gdLst>
                <a:gd name="connsiteX0" fmla="*/ 717579 w 718600"/>
                <a:gd name="connsiteY0" fmla="*/ 679263 h 858506"/>
                <a:gd name="connsiteX1" fmla="*/ 697290 w 718600"/>
                <a:gd name="connsiteY1" fmla="*/ 548024 h 858506"/>
                <a:gd name="connsiteX2" fmla="*/ 623111 w 718600"/>
                <a:gd name="connsiteY2" fmla="*/ 69980 h 858506"/>
                <a:gd name="connsiteX3" fmla="*/ 595215 w 718600"/>
                <a:gd name="connsiteY3" fmla="*/ 49692 h 858506"/>
                <a:gd name="connsiteX4" fmla="*/ 493773 w 718600"/>
                <a:gd name="connsiteY4" fmla="*/ 72516 h 858506"/>
                <a:gd name="connsiteX5" fmla="*/ 431640 w 718600"/>
                <a:gd name="connsiteY5" fmla="*/ 27502 h 858506"/>
                <a:gd name="connsiteX6" fmla="*/ 373946 w 718600"/>
                <a:gd name="connsiteY6" fmla="*/ 51594 h 858506"/>
                <a:gd name="connsiteX7" fmla="*/ 373946 w 718600"/>
                <a:gd name="connsiteY7" fmla="*/ 52862 h 858506"/>
                <a:gd name="connsiteX8" fmla="*/ 378384 w 718600"/>
                <a:gd name="connsiteY8" fmla="*/ 66810 h 858506"/>
                <a:gd name="connsiteX9" fmla="*/ 354291 w 718600"/>
                <a:gd name="connsiteY9" fmla="*/ 108021 h 858506"/>
                <a:gd name="connsiteX10" fmla="*/ 295963 w 718600"/>
                <a:gd name="connsiteY10" fmla="*/ 117531 h 858506"/>
                <a:gd name="connsiteX11" fmla="*/ 273772 w 718600"/>
                <a:gd name="connsiteY11" fmla="*/ 93439 h 858506"/>
                <a:gd name="connsiteX12" fmla="*/ 294694 w 718600"/>
                <a:gd name="connsiteY12" fmla="*/ 40816 h 858506"/>
                <a:gd name="connsiteX13" fmla="*/ 311813 w 718600"/>
                <a:gd name="connsiteY13" fmla="*/ 4677 h 858506"/>
                <a:gd name="connsiteX14" fmla="*/ 256654 w 718600"/>
                <a:gd name="connsiteY14" fmla="*/ 12920 h 858506"/>
                <a:gd name="connsiteX15" fmla="*/ 256654 w 718600"/>
                <a:gd name="connsiteY15" fmla="*/ 12920 h 858506"/>
                <a:gd name="connsiteX16" fmla="*/ 198325 w 718600"/>
                <a:gd name="connsiteY16" fmla="*/ 121335 h 858506"/>
                <a:gd name="connsiteX17" fmla="*/ 169795 w 718600"/>
                <a:gd name="connsiteY17" fmla="*/ 145428 h 858506"/>
                <a:gd name="connsiteX18" fmla="*/ 30946 w 718600"/>
                <a:gd name="connsiteY18" fmla="*/ 175860 h 858506"/>
                <a:gd name="connsiteX19" fmla="*/ 514 w 718600"/>
                <a:gd name="connsiteY19" fmla="*/ 217705 h 858506"/>
                <a:gd name="connsiteX20" fmla="*/ 33483 w 718600"/>
                <a:gd name="connsiteY20" fmla="*/ 595574 h 858506"/>
                <a:gd name="connsiteX21" fmla="*/ 52503 w 718600"/>
                <a:gd name="connsiteY21" fmla="*/ 822549 h 858506"/>
                <a:gd name="connsiteX22" fmla="*/ 67085 w 718600"/>
                <a:gd name="connsiteY22" fmla="*/ 849812 h 858506"/>
                <a:gd name="connsiteX23" fmla="*/ 205933 w 718600"/>
                <a:gd name="connsiteY23" fmla="*/ 852982 h 858506"/>
                <a:gd name="connsiteX24" fmla="*/ 700460 w 718600"/>
                <a:gd name="connsiteY24" fmla="*/ 709062 h 858506"/>
                <a:gd name="connsiteX25" fmla="*/ 717579 w 718600"/>
                <a:gd name="connsiteY25" fmla="*/ 679263 h 8585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718600" h="858506">
                  <a:moveTo>
                    <a:pt x="717579" y="679263"/>
                  </a:moveTo>
                  <a:cubicBezTo>
                    <a:pt x="709336" y="635517"/>
                    <a:pt x="704264" y="591770"/>
                    <a:pt x="697290" y="548024"/>
                  </a:cubicBezTo>
                  <a:cubicBezTo>
                    <a:pt x="672564" y="388887"/>
                    <a:pt x="647204" y="229751"/>
                    <a:pt x="623111" y="69980"/>
                  </a:cubicBezTo>
                  <a:cubicBezTo>
                    <a:pt x="619941" y="50326"/>
                    <a:pt x="614235" y="44620"/>
                    <a:pt x="595215" y="49692"/>
                  </a:cubicBezTo>
                  <a:cubicBezTo>
                    <a:pt x="561612" y="57934"/>
                    <a:pt x="527376" y="64908"/>
                    <a:pt x="493773" y="72516"/>
                  </a:cubicBezTo>
                  <a:cubicBezTo>
                    <a:pt x="437980" y="85831"/>
                    <a:pt x="437980" y="85831"/>
                    <a:pt x="431640" y="27502"/>
                  </a:cubicBezTo>
                  <a:cubicBezTo>
                    <a:pt x="413254" y="38280"/>
                    <a:pt x="395502" y="48424"/>
                    <a:pt x="373946" y="51594"/>
                  </a:cubicBezTo>
                  <a:cubicBezTo>
                    <a:pt x="373946" y="52228"/>
                    <a:pt x="373946" y="52228"/>
                    <a:pt x="373946" y="52862"/>
                  </a:cubicBezTo>
                  <a:cubicBezTo>
                    <a:pt x="375214" y="57300"/>
                    <a:pt x="377116" y="61738"/>
                    <a:pt x="378384" y="66810"/>
                  </a:cubicBezTo>
                  <a:cubicBezTo>
                    <a:pt x="386626" y="87733"/>
                    <a:pt x="388528" y="101047"/>
                    <a:pt x="354291" y="108021"/>
                  </a:cubicBezTo>
                  <a:cubicBezTo>
                    <a:pt x="334003" y="111825"/>
                    <a:pt x="325761" y="111825"/>
                    <a:pt x="295963" y="117531"/>
                  </a:cubicBezTo>
                  <a:cubicBezTo>
                    <a:pt x="270602" y="122603"/>
                    <a:pt x="267432" y="113093"/>
                    <a:pt x="273772" y="93439"/>
                  </a:cubicBezTo>
                  <a:cubicBezTo>
                    <a:pt x="279478" y="75687"/>
                    <a:pt x="287720" y="58568"/>
                    <a:pt x="294694" y="40816"/>
                  </a:cubicBezTo>
                  <a:cubicBezTo>
                    <a:pt x="299766" y="29404"/>
                    <a:pt x="305473" y="18626"/>
                    <a:pt x="311813" y="4677"/>
                  </a:cubicBezTo>
                  <a:cubicBezTo>
                    <a:pt x="290890" y="873"/>
                    <a:pt x="272504" y="-6735"/>
                    <a:pt x="256654" y="12920"/>
                  </a:cubicBezTo>
                  <a:cubicBezTo>
                    <a:pt x="256654" y="12920"/>
                    <a:pt x="256654" y="12920"/>
                    <a:pt x="256654" y="12920"/>
                  </a:cubicBezTo>
                  <a:cubicBezTo>
                    <a:pt x="236999" y="49058"/>
                    <a:pt x="216077" y="83929"/>
                    <a:pt x="198325" y="121335"/>
                  </a:cubicBezTo>
                  <a:cubicBezTo>
                    <a:pt x="191351" y="135283"/>
                    <a:pt x="185011" y="142258"/>
                    <a:pt x="169795" y="145428"/>
                  </a:cubicBezTo>
                  <a:cubicBezTo>
                    <a:pt x="123512" y="154938"/>
                    <a:pt x="77229" y="167618"/>
                    <a:pt x="30946" y="175860"/>
                  </a:cubicBezTo>
                  <a:cubicBezTo>
                    <a:pt x="4318" y="180298"/>
                    <a:pt x="-2022" y="191076"/>
                    <a:pt x="514" y="217705"/>
                  </a:cubicBezTo>
                  <a:cubicBezTo>
                    <a:pt x="12560" y="343872"/>
                    <a:pt x="22704" y="469406"/>
                    <a:pt x="33483" y="595574"/>
                  </a:cubicBezTo>
                  <a:cubicBezTo>
                    <a:pt x="39823" y="671021"/>
                    <a:pt x="45529" y="747102"/>
                    <a:pt x="52503" y="822549"/>
                  </a:cubicBezTo>
                  <a:cubicBezTo>
                    <a:pt x="53137" y="833328"/>
                    <a:pt x="49967" y="848544"/>
                    <a:pt x="67085" y="849812"/>
                  </a:cubicBezTo>
                  <a:cubicBezTo>
                    <a:pt x="113368" y="852982"/>
                    <a:pt x="160918" y="865662"/>
                    <a:pt x="205933" y="852982"/>
                  </a:cubicBezTo>
                  <a:cubicBezTo>
                    <a:pt x="371409" y="807333"/>
                    <a:pt x="535618" y="756613"/>
                    <a:pt x="700460" y="709062"/>
                  </a:cubicBezTo>
                  <a:cubicBezTo>
                    <a:pt x="716945" y="703356"/>
                    <a:pt x="720749" y="695748"/>
                    <a:pt x="717579" y="679263"/>
                  </a:cubicBez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634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49" name="Freeform: Shape 948">
              <a:extLst>
                <a:ext uri="{FF2B5EF4-FFF2-40B4-BE49-F238E27FC236}">
                  <a16:creationId xmlns:a16="http://schemas.microsoft.com/office/drawing/2014/main" id="{2B35CA20-69DD-4B11-862A-ABB04103AFD3}"/>
                </a:ext>
              </a:extLst>
            </p:cNvPr>
            <p:cNvSpPr/>
            <p:nvPr/>
          </p:nvSpPr>
          <p:spPr>
            <a:xfrm>
              <a:off x="4856340" y="4941428"/>
              <a:ext cx="1617236" cy="554387"/>
            </a:xfrm>
            <a:custGeom>
              <a:avLst/>
              <a:gdLst>
                <a:gd name="connsiteX0" fmla="*/ 964364 w 1930195"/>
                <a:gd name="connsiteY0" fmla="*/ 661036 h 661669"/>
                <a:gd name="connsiteX1" fmla="*/ 35540 w 1930195"/>
                <a:gd name="connsiteY1" fmla="*/ 661670 h 661669"/>
                <a:gd name="connsiteX2" fmla="*/ 36 w 1930195"/>
                <a:gd name="connsiteY2" fmla="*/ 626165 h 661669"/>
                <a:gd name="connsiteX3" fmla="*/ 232718 w 1930195"/>
                <a:gd name="connsiteY3" fmla="*/ 402360 h 661669"/>
                <a:gd name="connsiteX4" fmla="*/ 264418 w 1930195"/>
                <a:gd name="connsiteY4" fmla="*/ 402994 h 661669"/>
                <a:gd name="connsiteX5" fmla="*/ 293583 w 1930195"/>
                <a:gd name="connsiteY5" fmla="*/ 378902 h 661669"/>
                <a:gd name="connsiteX6" fmla="*/ 493295 w 1930195"/>
                <a:gd name="connsiteY6" fmla="*/ 73309 h 661669"/>
                <a:gd name="connsiteX7" fmla="*/ 988457 w 1930195"/>
                <a:gd name="connsiteY7" fmla="*/ 76479 h 661669"/>
                <a:gd name="connsiteX8" fmla="*/ 1180562 w 1930195"/>
                <a:gd name="connsiteY8" fmla="*/ 359881 h 661669"/>
                <a:gd name="connsiteX9" fmla="*/ 1211628 w 1930195"/>
                <a:gd name="connsiteY9" fmla="*/ 371927 h 661669"/>
                <a:gd name="connsiteX10" fmla="*/ 1440506 w 1930195"/>
                <a:gd name="connsiteY10" fmla="*/ 357345 h 661669"/>
                <a:gd name="connsiteX11" fmla="*/ 1555261 w 1930195"/>
                <a:gd name="connsiteY11" fmla="*/ 485415 h 661669"/>
                <a:gd name="connsiteX12" fmla="*/ 1595203 w 1930195"/>
                <a:gd name="connsiteY12" fmla="*/ 501265 h 661669"/>
                <a:gd name="connsiteX13" fmla="*/ 1922353 w 1930195"/>
                <a:gd name="connsiteY13" fmla="*/ 612217 h 661669"/>
                <a:gd name="connsiteX14" fmla="*/ 1890652 w 1930195"/>
                <a:gd name="connsiteY14" fmla="*/ 661036 h 661669"/>
                <a:gd name="connsiteX15" fmla="*/ 964364 w 1930195"/>
                <a:gd name="connsiteY15" fmla="*/ 661036 h 6616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930195" h="661669">
                  <a:moveTo>
                    <a:pt x="964364" y="661036"/>
                  </a:moveTo>
                  <a:cubicBezTo>
                    <a:pt x="654968" y="661036"/>
                    <a:pt x="344937" y="660402"/>
                    <a:pt x="35540" y="661670"/>
                  </a:cubicBezTo>
                  <a:cubicBezTo>
                    <a:pt x="7010" y="661670"/>
                    <a:pt x="-598" y="653428"/>
                    <a:pt x="36" y="626165"/>
                  </a:cubicBezTo>
                  <a:cubicBezTo>
                    <a:pt x="3206" y="503801"/>
                    <a:pt x="105916" y="403628"/>
                    <a:pt x="232718" y="402360"/>
                  </a:cubicBezTo>
                  <a:cubicBezTo>
                    <a:pt x="243496" y="402360"/>
                    <a:pt x="253640" y="402360"/>
                    <a:pt x="264418" y="402994"/>
                  </a:cubicBezTo>
                  <a:cubicBezTo>
                    <a:pt x="282804" y="404896"/>
                    <a:pt x="290412" y="397288"/>
                    <a:pt x="293583" y="378902"/>
                  </a:cubicBezTo>
                  <a:cubicBezTo>
                    <a:pt x="318309" y="250198"/>
                    <a:pt x="382978" y="144952"/>
                    <a:pt x="493295" y="73309"/>
                  </a:cubicBezTo>
                  <a:cubicBezTo>
                    <a:pt x="643555" y="-24328"/>
                    <a:pt x="840098" y="-25596"/>
                    <a:pt x="988457" y="76479"/>
                  </a:cubicBezTo>
                  <a:cubicBezTo>
                    <a:pt x="1088630" y="145586"/>
                    <a:pt x="1155201" y="238785"/>
                    <a:pt x="1180562" y="359881"/>
                  </a:cubicBezTo>
                  <a:cubicBezTo>
                    <a:pt x="1185633" y="383340"/>
                    <a:pt x="1193242" y="383340"/>
                    <a:pt x="1211628" y="371927"/>
                  </a:cubicBezTo>
                  <a:cubicBezTo>
                    <a:pt x="1285173" y="326279"/>
                    <a:pt x="1361888" y="319305"/>
                    <a:pt x="1440506" y="357345"/>
                  </a:cubicBezTo>
                  <a:cubicBezTo>
                    <a:pt x="1496298" y="384608"/>
                    <a:pt x="1535607" y="426452"/>
                    <a:pt x="1555261" y="485415"/>
                  </a:cubicBezTo>
                  <a:cubicBezTo>
                    <a:pt x="1562869" y="509507"/>
                    <a:pt x="1567308" y="517750"/>
                    <a:pt x="1595203" y="501265"/>
                  </a:cubicBezTo>
                  <a:cubicBezTo>
                    <a:pt x="1725810" y="424550"/>
                    <a:pt x="1870997" y="475271"/>
                    <a:pt x="1922353" y="612217"/>
                  </a:cubicBezTo>
                  <a:cubicBezTo>
                    <a:pt x="1937568" y="653428"/>
                    <a:pt x="1932497" y="661036"/>
                    <a:pt x="1890652" y="661036"/>
                  </a:cubicBezTo>
                  <a:cubicBezTo>
                    <a:pt x="1581889" y="661036"/>
                    <a:pt x="1273127" y="661036"/>
                    <a:pt x="964364" y="661036"/>
                  </a:cubicBezTo>
                  <a:close/>
                </a:path>
              </a:pathLst>
            </a:custGeom>
            <a:solidFill>
              <a:srgbClr val="C1EEF9"/>
            </a:solidFill>
            <a:ln w="634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chemeClr val="accent1">
                    <a:lumMod val="60000"/>
                    <a:lumOff val="40000"/>
                  </a:schemeClr>
                </a:solidFill>
              </a:endParaRPr>
            </a:p>
          </p:txBody>
        </p:sp>
        <p:sp>
          <p:nvSpPr>
            <p:cNvPr id="950" name="Freeform: Shape 949">
              <a:extLst>
                <a:ext uri="{FF2B5EF4-FFF2-40B4-BE49-F238E27FC236}">
                  <a16:creationId xmlns:a16="http://schemas.microsoft.com/office/drawing/2014/main" id="{D9DF0F78-E64E-4D05-B57E-D5ADF2463FB0}"/>
                </a:ext>
              </a:extLst>
            </p:cNvPr>
            <p:cNvSpPr/>
            <p:nvPr/>
          </p:nvSpPr>
          <p:spPr>
            <a:xfrm>
              <a:off x="1176911" y="4887366"/>
              <a:ext cx="1061634" cy="366486"/>
            </a:xfrm>
            <a:custGeom>
              <a:avLst/>
              <a:gdLst>
                <a:gd name="connsiteX0" fmla="*/ 401037 w 806429"/>
                <a:gd name="connsiteY0" fmla="*/ 278385 h 278385"/>
                <a:gd name="connsiteX1" fmla="*/ 37116 w 806429"/>
                <a:gd name="connsiteY1" fmla="*/ 278385 h 278385"/>
                <a:gd name="connsiteX2" fmla="*/ 7951 w 806429"/>
                <a:gd name="connsiteY2" fmla="*/ 228933 h 278385"/>
                <a:gd name="connsiteX3" fmla="*/ 88470 w 806429"/>
                <a:gd name="connsiteY3" fmla="*/ 171238 h 278385"/>
                <a:gd name="connsiteX4" fmla="*/ 129681 w 806429"/>
                <a:gd name="connsiteY4" fmla="*/ 134465 h 278385"/>
                <a:gd name="connsiteX5" fmla="*/ 302765 w 806429"/>
                <a:gd name="connsiteY5" fmla="*/ 55 h 278385"/>
                <a:gd name="connsiteX6" fmla="*/ 485994 w 806429"/>
                <a:gd name="connsiteY6" fmla="*/ 124321 h 278385"/>
                <a:gd name="connsiteX7" fmla="*/ 532277 w 806429"/>
                <a:gd name="connsiteY7" fmla="*/ 146511 h 278385"/>
                <a:gd name="connsiteX8" fmla="*/ 648301 w 806429"/>
                <a:gd name="connsiteY8" fmla="*/ 193428 h 278385"/>
                <a:gd name="connsiteX9" fmla="*/ 680635 w 806429"/>
                <a:gd name="connsiteY9" fmla="*/ 205474 h 278385"/>
                <a:gd name="connsiteX10" fmla="*/ 794123 w 806429"/>
                <a:gd name="connsiteY10" fmla="*/ 232103 h 278385"/>
                <a:gd name="connsiteX11" fmla="*/ 803633 w 806429"/>
                <a:gd name="connsiteY11" fmla="*/ 269509 h 278385"/>
                <a:gd name="connsiteX12" fmla="*/ 771932 w 806429"/>
                <a:gd name="connsiteY12" fmla="*/ 277117 h 278385"/>
                <a:gd name="connsiteX13" fmla="*/ 401037 w 806429"/>
                <a:gd name="connsiteY13" fmla="*/ 278385 h 2783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806429" h="278385">
                  <a:moveTo>
                    <a:pt x="401037" y="278385"/>
                  </a:moveTo>
                  <a:cubicBezTo>
                    <a:pt x="279941" y="278385"/>
                    <a:pt x="158211" y="278385"/>
                    <a:pt x="37116" y="278385"/>
                  </a:cubicBezTo>
                  <a:cubicBezTo>
                    <a:pt x="343" y="278385"/>
                    <a:pt x="-8533" y="263169"/>
                    <a:pt x="7951" y="228933"/>
                  </a:cubicBezTo>
                  <a:cubicBezTo>
                    <a:pt x="24435" y="195330"/>
                    <a:pt x="50430" y="172506"/>
                    <a:pt x="88470" y="171238"/>
                  </a:cubicBezTo>
                  <a:cubicBezTo>
                    <a:pt x="115099" y="170604"/>
                    <a:pt x="123341" y="158557"/>
                    <a:pt x="129681" y="134465"/>
                  </a:cubicBezTo>
                  <a:cubicBezTo>
                    <a:pt x="151237" y="57750"/>
                    <a:pt x="224782" y="1957"/>
                    <a:pt x="302765" y="55"/>
                  </a:cubicBezTo>
                  <a:cubicBezTo>
                    <a:pt x="385821" y="-1847"/>
                    <a:pt x="457464" y="45704"/>
                    <a:pt x="485994" y="124321"/>
                  </a:cubicBezTo>
                  <a:cubicBezTo>
                    <a:pt x="494870" y="148413"/>
                    <a:pt x="503112" y="159192"/>
                    <a:pt x="532277" y="146511"/>
                  </a:cubicBezTo>
                  <a:cubicBezTo>
                    <a:pt x="576657" y="127491"/>
                    <a:pt x="628646" y="149681"/>
                    <a:pt x="648301" y="193428"/>
                  </a:cubicBezTo>
                  <a:cubicBezTo>
                    <a:pt x="656543" y="212448"/>
                    <a:pt x="662883" y="213082"/>
                    <a:pt x="680635" y="205474"/>
                  </a:cubicBezTo>
                  <a:cubicBezTo>
                    <a:pt x="724382" y="186454"/>
                    <a:pt x="770030" y="197866"/>
                    <a:pt x="794123" y="232103"/>
                  </a:cubicBezTo>
                  <a:cubicBezTo>
                    <a:pt x="801731" y="242880"/>
                    <a:pt x="811241" y="255561"/>
                    <a:pt x="803633" y="269509"/>
                  </a:cubicBezTo>
                  <a:cubicBezTo>
                    <a:pt x="797293" y="281555"/>
                    <a:pt x="782710" y="277117"/>
                    <a:pt x="771932" y="277117"/>
                  </a:cubicBezTo>
                  <a:cubicBezTo>
                    <a:pt x="648301" y="278385"/>
                    <a:pt x="524669" y="278385"/>
                    <a:pt x="401037" y="278385"/>
                  </a:cubicBezTo>
                  <a:close/>
                </a:path>
              </a:pathLst>
            </a:custGeom>
            <a:solidFill>
              <a:srgbClr val="BFEEF9"/>
            </a:solidFill>
            <a:ln w="634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chemeClr val="accent1">
                    <a:lumMod val="60000"/>
                    <a:lumOff val="40000"/>
                  </a:schemeClr>
                </a:solidFill>
              </a:endParaRPr>
            </a:p>
          </p:txBody>
        </p:sp>
      </p:grpSp>
      <p:sp>
        <p:nvSpPr>
          <p:cNvPr id="951" name="TextBox 950">
            <a:extLst>
              <a:ext uri="{FF2B5EF4-FFF2-40B4-BE49-F238E27FC236}">
                <a16:creationId xmlns:a16="http://schemas.microsoft.com/office/drawing/2014/main" id="{767DE741-1048-4EF0-8D81-FA120FE624BC}"/>
              </a:ext>
            </a:extLst>
          </p:cNvPr>
          <p:cNvSpPr txBox="1"/>
          <p:nvPr/>
        </p:nvSpPr>
        <p:spPr>
          <a:xfrm>
            <a:off x="7871637" y="5069657"/>
            <a:ext cx="2948324" cy="92333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GB" altLang="ko-KR" dirty="0">
                <a:solidFill>
                  <a:schemeClr val="bg1"/>
                </a:solidFill>
                <a:cs typeface="Arial" pitchFamily="34" charset="0"/>
              </a:rPr>
              <a:t>ALLPPT Layout</a:t>
            </a:r>
          </a:p>
          <a:p>
            <a:r>
              <a:rPr lang="en-GB" altLang="ko-KR" dirty="0">
                <a:solidFill>
                  <a:schemeClr val="bg1"/>
                </a:solidFill>
                <a:cs typeface="Arial" pitchFamily="34" charset="0"/>
              </a:rPr>
              <a:t>Clean Text Slide for your Presentation</a:t>
            </a:r>
            <a:endParaRPr lang="ko-KR" altLang="en-US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952" name="TextBox 951">
            <a:extLst>
              <a:ext uri="{FF2B5EF4-FFF2-40B4-BE49-F238E27FC236}">
                <a16:creationId xmlns:a16="http://schemas.microsoft.com/office/drawing/2014/main" id="{B56C30F2-2D80-4FED-9619-4A0911814A4E}"/>
              </a:ext>
            </a:extLst>
          </p:cNvPr>
          <p:cNvSpPr txBox="1"/>
          <p:nvPr/>
        </p:nvSpPr>
        <p:spPr>
          <a:xfrm>
            <a:off x="7028297" y="3164019"/>
            <a:ext cx="465017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rPr>
              <a:t>Example Text : Get a modern PowerPoint  Presentation that is beautifully designed. I hope and I believe that this Template will your Time, Money and Reputation. You can simply impress your audience and add a unique zing and appeal to your Presentations.   </a:t>
            </a:r>
          </a:p>
          <a:p>
            <a:endParaRPr lang="en-US" altLang="ko-KR" sz="1200" dirty="0">
              <a:solidFill>
                <a:schemeClr val="tx1">
                  <a:lumMod val="85000"/>
                  <a:lumOff val="15000"/>
                </a:schemeClr>
              </a:solidFill>
              <a:cs typeface="Arial" pitchFamily="34" charset="0"/>
            </a:endParaRPr>
          </a:p>
          <a:p>
            <a:r>
              <a:rPr lang="en-US" altLang="ko-KR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rPr>
              <a:t>You can simply impress your audience and add a unique zing and appeal to your Presentations. </a:t>
            </a:r>
          </a:p>
        </p:txBody>
      </p:sp>
      <p:sp>
        <p:nvSpPr>
          <p:cNvPr id="953" name="TextBox 952">
            <a:extLst>
              <a:ext uri="{FF2B5EF4-FFF2-40B4-BE49-F238E27FC236}">
                <a16:creationId xmlns:a16="http://schemas.microsoft.com/office/drawing/2014/main" id="{F1FFCC0C-C423-4A35-A404-52BC1A5EE405}"/>
              </a:ext>
            </a:extLst>
          </p:cNvPr>
          <p:cNvSpPr txBox="1"/>
          <p:nvPr/>
        </p:nvSpPr>
        <p:spPr>
          <a:xfrm>
            <a:off x="7100308" y="1748691"/>
            <a:ext cx="3820609" cy="1292662"/>
          </a:xfrm>
          <a:prstGeom prst="rect">
            <a:avLst/>
          </a:prstGeom>
          <a:noFill/>
        </p:spPr>
        <p:txBody>
          <a:bodyPr wrap="square" lIns="36000" tIns="0" rIns="36000" bIns="0" rtlCol="0">
            <a:spAutoFit/>
          </a:bodyPr>
          <a:lstStyle/>
          <a:p>
            <a:r>
              <a:rPr lang="en-US" altLang="ko-KR" sz="28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We </a:t>
            </a:r>
            <a:r>
              <a:rPr lang="en-US" altLang="ko-KR" sz="2800" b="1" dirty="0">
                <a:solidFill>
                  <a:schemeClr val="accent4"/>
                </a:solidFill>
                <a:cs typeface="Arial" pitchFamily="34" charset="0"/>
              </a:rPr>
              <a:t>Create</a:t>
            </a:r>
          </a:p>
          <a:p>
            <a:r>
              <a:rPr lang="en-US" altLang="ko-KR" sz="2800" b="1" dirty="0">
                <a:solidFill>
                  <a:schemeClr val="accent4"/>
                </a:solidFill>
                <a:cs typeface="Arial" pitchFamily="34" charset="0"/>
              </a:rPr>
              <a:t>Quality</a:t>
            </a:r>
            <a:r>
              <a:rPr lang="en-US" altLang="ko-KR" sz="28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Professional </a:t>
            </a:r>
          </a:p>
          <a:p>
            <a:r>
              <a:rPr lang="en-US" altLang="ko-KR" sz="28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PPT Presentation</a:t>
            </a:r>
            <a:endParaRPr lang="ko-KR" altLang="en-US" sz="28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11249</TotalTime>
  <Words>97</Words>
  <Application>Microsoft Office PowerPoint</Application>
  <PresentationFormat>Widescreen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 </cp:lastModifiedBy>
  <cp:revision>35</cp:revision>
  <dcterms:created xsi:type="dcterms:W3CDTF">2018-02-18T19:39:47Z</dcterms:created>
  <dcterms:modified xsi:type="dcterms:W3CDTF">2021-04-16T07:56:55Z</dcterms:modified>
</cp:coreProperties>
</file>