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6" name="Arrow: Bent 355">
            <a:extLst>
              <a:ext uri="{FF2B5EF4-FFF2-40B4-BE49-F238E27FC236}">
                <a16:creationId xmlns:a16="http://schemas.microsoft.com/office/drawing/2014/main" id="{0FCDD076-9E7B-428B-A986-8FF0439D6B08}"/>
              </a:ext>
            </a:extLst>
          </p:cNvPr>
          <p:cNvSpPr/>
          <p:nvPr/>
        </p:nvSpPr>
        <p:spPr>
          <a:xfrm rot="16200000" flipV="1">
            <a:off x="4117835" y="-2292490"/>
            <a:ext cx="1908454" cy="10144125"/>
          </a:xfrm>
          <a:prstGeom prst="bentArrow">
            <a:avLst>
              <a:gd name="adj1" fmla="val 24366"/>
              <a:gd name="adj2" fmla="val 20509"/>
              <a:gd name="adj3" fmla="val 22651"/>
              <a:gd name="adj4" fmla="val 4370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7" name="Arrow: Bent 356">
            <a:extLst>
              <a:ext uri="{FF2B5EF4-FFF2-40B4-BE49-F238E27FC236}">
                <a16:creationId xmlns:a16="http://schemas.microsoft.com/office/drawing/2014/main" id="{246B23C2-9E0B-478A-A9B7-71320BF00582}"/>
              </a:ext>
            </a:extLst>
          </p:cNvPr>
          <p:cNvSpPr/>
          <p:nvPr/>
        </p:nvSpPr>
        <p:spPr>
          <a:xfrm rot="16200000" flipH="1">
            <a:off x="6165710" y="156751"/>
            <a:ext cx="1908454" cy="10144125"/>
          </a:xfrm>
          <a:prstGeom prst="bentArrow">
            <a:avLst>
              <a:gd name="adj1" fmla="val 24366"/>
              <a:gd name="adj2" fmla="val 20509"/>
              <a:gd name="adj3" fmla="val 22651"/>
              <a:gd name="adj4" fmla="val 4370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8" name="Oval 357">
            <a:extLst>
              <a:ext uri="{FF2B5EF4-FFF2-40B4-BE49-F238E27FC236}">
                <a16:creationId xmlns:a16="http://schemas.microsoft.com/office/drawing/2014/main" id="{E4FBD120-5823-4D50-825D-AC0DD5F31492}"/>
              </a:ext>
            </a:extLst>
          </p:cNvPr>
          <p:cNvSpPr/>
          <p:nvPr/>
        </p:nvSpPr>
        <p:spPr>
          <a:xfrm>
            <a:off x="1904999" y="275272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A4F363DD-22E9-40D0-A6EB-E9D5A042BA23}"/>
              </a:ext>
            </a:extLst>
          </p:cNvPr>
          <p:cNvSpPr/>
          <p:nvPr/>
        </p:nvSpPr>
        <p:spPr>
          <a:xfrm>
            <a:off x="4502246" y="275272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Rectangle 9">
            <a:extLst>
              <a:ext uri="{FF2B5EF4-FFF2-40B4-BE49-F238E27FC236}">
                <a16:creationId xmlns:a16="http://schemas.microsoft.com/office/drawing/2014/main" id="{1C57006F-EEDB-4222-953A-5C6CBA7EED05}"/>
              </a:ext>
            </a:extLst>
          </p:cNvPr>
          <p:cNvSpPr/>
          <p:nvPr/>
        </p:nvSpPr>
        <p:spPr>
          <a:xfrm>
            <a:off x="2165133" y="3021801"/>
            <a:ext cx="279832" cy="26194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1" name="Rounded Rectangle 5">
            <a:extLst>
              <a:ext uri="{FF2B5EF4-FFF2-40B4-BE49-F238E27FC236}">
                <a16:creationId xmlns:a16="http://schemas.microsoft.com/office/drawing/2014/main" id="{B3598E05-70AD-4206-9A3A-E8D49F78FB5B}"/>
              </a:ext>
            </a:extLst>
          </p:cNvPr>
          <p:cNvSpPr/>
          <p:nvPr/>
        </p:nvSpPr>
        <p:spPr>
          <a:xfrm flipH="1">
            <a:off x="4722581" y="3010768"/>
            <a:ext cx="346053" cy="28547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2" name="Oval 361">
            <a:extLst>
              <a:ext uri="{FF2B5EF4-FFF2-40B4-BE49-F238E27FC236}">
                <a16:creationId xmlns:a16="http://schemas.microsoft.com/office/drawing/2014/main" id="{D3B5FE7C-8133-4EAF-AC9A-C699E786201F}"/>
              </a:ext>
            </a:extLst>
          </p:cNvPr>
          <p:cNvSpPr/>
          <p:nvPr/>
        </p:nvSpPr>
        <p:spPr>
          <a:xfrm>
            <a:off x="7099493" y="275272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rapezoid 10">
            <a:extLst>
              <a:ext uri="{FF2B5EF4-FFF2-40B4-BE49-F238E27FC236}">
                <a16:creationId xmlns:a16="http://schemas.microsoft.com/office/drawing/2014/main" id="{2B5D2CC7-D57C-49B7-B778-4F0806FFAB9E}"/>
              </a:ext>
            </a:extLst>
          </p:cNvPr>
          <p:cNvSpPr/>
          <p:nvPr/>
        </p:nvSpPr>
        <p:spPr>
          <a:xfrm>
            <a:off x="7334468" y="2996231"/>
            <a:ext cx="333157" cy="332767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802F01BB-8D88-4EB4-929B-1A65D17A121F}"/>
              </a:ext>
            </a:extLst>
          </p:cNvPr>
          <p:cNvSpPr/>
          <p:nvPr/>
        </p:nvSpPr>
        <p:spPr>
          <a:xfrm>
            <a:off x="4502246" y="443955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>
            <a:extLst>
              <a:ext uri="{FF2B5EF4-FFF2-40B4-BE49-F238E27FC236}">
                <a16:creationId xmlns:a16="http://schemas.microsoft.com/office/drawing/2014/main" id="{2B03CDDF-BE0C-454E-9551-A94643581253}"/>
              </a:ext>
            </a:extLst>
          </p:cNvPr>
          <p:cNvSpPr/>
          <p:nvPr/>
        </p:nvSpPr>
        <p:spPr>
          <a:xfrm>
            <a:off x="7099493" y="443955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0E463153-C132-41B2-8ABD-7A905C65ACCE}"/>
              </a:ext>
            </a:extLst>
          </p:cNvPr>
          <p:cNvSpPr/>
          <p:nvPr/>
        </p:nvSpPr>
        <p:spPr>
          <a:xfrm>
            <a:off x="9696740" y="4439555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7" name="Group 366">
            <a:extLst>
              <a:ext uri="{FF2B5EF4-FFF2-40B4-BE49-F238E27FC236}">
                <a16:creationId xmlns:a16="http://schemas.microsoft.com/office/drawing/2014/main" id="{DF0F575E-9C79-46FD-AF69-9BA972EC2F0A}"/>
              </a:ext>
            </a:extLst>
          </p:cNvPr>
          <p:cNvGrpSpPr/>
          <p:nvPr/>
        </p:nvGrpSpPr>
        <p:grpSpPr>
          <a:xfrm>
            <a:off x="1256501" y="1744730"/>
            <a:ext cx="2097097" cy="912984"/>
            <a:chOff x="467544" y="5498541"/>
            <a:chExt cx="2795302" cy="912984"/>
          </a:xfrm>
        </p:grpSpPr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E3EDC4B5-31B7-41DA-8D62-3532AEBD7E7A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BBC5A52A-2E18-4329-AFB8-BEEDD036B991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C9EE3A42-A67C-4C92-B127-4115EC6000F2}"/>
              </a:ext>
            </a:extLst>
          </p:cNvPr>
          <p:cNvGrpSpPr/>
          <p:nvPr/>
        </p:nvGrpSpPr>
        <p:grpSpPr>
          <a:xfrm>
            <a:off x="3853748" y="1744730"/>
            <a:ext cx="2097097" cy="912984"/>
            <a:chOff x="467544" y="5498541"/>
            <a:chExt cx="2795302" cy="912984"/>
          </a:xfrm>
        </p:grpSpPr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AFC6630B-710E-49D2-82F4-CDE013064D8C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C57A3F92-A1EE-4EBD-9D1A-948F10160C88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F29994CD-8475-4DC0-B04D-70BE66EBE2B9}"/>
              </a:ext>
            </a:extLst>
          </p:cNvPr>
          <p:cNvGrpSpPr/>
          <p:nvPr/>
        </p:nvGrpSpPr>
        <p:grpSpPr>
          <a:xfrm>
            <a:off x="6450995" y="1744730"/>
            <a:ext cx="2097097" cy="912984"/>
            <a:chOff x="467544" y="5498541"/>
            <a:chExt cx="2795302" cy="912984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1B94E508-0C6F-47DB-A366-0CDC0DD15DCE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988A3C3E-0052-4901-A75C-6DCB063571EB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80849D67-C0A3-4209-8C74-53F8A9EEBE65}"/>
              </a:ext>
            </a:extLst>
          </p:cNvPr>
          <p:cNvGrpSpPr/>
          <p:nvPr/>
        </p:nvGrpSpPr>
        <p:grpSpPr>
          <a:xfrm>
            <a:off x="3853748" y="5355610"/>
            <a:ext cx="2097097" cy="912984"/>
            <a:chOff x="467544" y="5498541"/>
            <a:chExt cx="2795302" cy="912984"/>
          </a:xfrm>
        </p:grpSpPr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02726E00-7448-4804-9B8B-7B1AD716A20B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5B91F0FA-051A-408B-A511-9D88C06F7B3D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689EFA86-1CA3-4D86-A112-D471138F5D86}"/>
              </a:ext>
            </a:extLst>
          </p:cNvPr>
          <p:cNvGrpSpPr/>
          <p:nvPr/>
        </p:nvGrpSpPr>
        <p:grpSpPr>
          <a:xfrm>
            <a:off x="6450995" y="5355610"/>
            <a:ext cx="2097097" cy="912984"/>
            <a:chOff x="467544" y="5498541"/>
            <a:chExt cx="2795302" cy="912984"/>
          </a:xfrm>
        </p:grpSpPr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A56A7806-8885-4F21-B1AC-5DE41B70D9A6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ECCE6ACE-5CBE-47B7-953B-D940A68F3473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BAC3208C-1D45-418E-A133-5FDC7F0B1665}"/>
              </a:ext>
            </a:extLst>
          </p:cNvPr>
          <p:cNvGrpSpPr/>
          <p:nvPr/>
        </p:nvGrpSpPr>
        <p:grpSpPr>
          <a:xfrm>
            <a:off x="9048242" y="5355610"/>
            <a:ext cx="2097097" cy="912984"/>
            <a:chOff x="467544" y="5498541"/>
            <a:chExt cx="2795302" cy="912984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A3052641-295E-479B-9201-BB03A1897D05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404A8C63-EAA4-4EED-818A-4C032624FCD2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5" name="Rounded Rectangle 1">
            <a:extLst>
              <a:ext uri="{FF2B5EF4-FFF2-40B4-BE49-F238E27FC236}">
                <a16:creationId xmlns:a16="http://schemas.microsoft.com/office/drawing/2014/main" id="{2B40EAFC-A234-4D05-800C-76A031E054EA}"/>
              </a:ext>
            </a:extLst>
          </p:cNvPr>
          <p:cNvSpPr>
            <a:spLocks/>
          </p:cNvSpPr>
          <p:nvPr/>
        </p:nvSpPr>
        <p:spPr>
          <a:xfrm>
            <a:off x="9932902" y="4669706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386" name="Rounded Rectangle 27">
            <a:extLst>
              <a:ext uri="{FF2B5EF4-FFF2-40B4-BE49-F238E27FC236}">
                <a16:creationId xmlns:a16="http://schemas.microsoft.com/office/drawing/2014/main" id="{E11DD122-642F-470E-BF3D-62CE3AD40F4F}"/>
              </a:ext>
            </a:extLst>
          </p:cNvPr>
          <p:cNvSpPr/>
          <p:nvPr/>
        </p:nvSpPr>
        <p:spPr>
          <a:xfrm>
            <a:off x="4722582" y="4695975"/>
            <a:ext cx="346054" cy="26581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7" name="Rounded Rectangle 9">
            <a:extLst>
              <a:ext uri="{FF2B5EF4-FFF2-40B4-BE49-F238E27FC236}">
                <a16:creationId xmlns:a16="http://schemas.microsoft.com/office/drawing/2014/main" id="{A14E985B-A75F-4553-9D43-EC8F07183428}"/>
              </a:ext>
            </a:extLst>
          </p:cNvPr>
          <p:cNvSpPr>
            <a:spLocks/>
          </p:cNvSpPr>
          <p:nvPr/>
        </p:nvSpPr>
        <p:spPr>
          <a:xfrm>
            <a:off x="7353518" y="4695975"/>
            <a:ext cx="299056" cy="299056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2021-04-14T08:29:08Z</dcterms:modified>
</cp:coreProperties>
</file>