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74" name="Isosceles Triangle 673">
            <a:extLst>
              <a:ext uri="{FF2B5EF4-FFF2-40B4-BE49-F238E27FC236}">
                <a16:creationId xmlns:a16="http://schemas.microsoft.com/office/drawing/2014/main" id="{A08242F7-2E2A-498C-954F-0C2E2D684D3B}"/>
              </a:ext>
            </a:extLst>
          </p:cNvPr>
          <p:cNvSpPr/>
          <p:nvPr/>
        </p:nvSpPr>
        <p:spPr>
          <a:xfrm rot="9000000">
            <a:off x="4011338" y="2950393"/>
            <a:ext cx="990747" cy="67365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5" name="Isosceles Triangle 674">
            <a:extLst>
              <a:ext uri="{FF2B5EF4-FFF2-40B4-BE49-F238E27FC236}">
                <a16:creationId xmlns:a16="http://schemas.microsoft.com/office/drawing/2014/main" id="{850B8D01-1CFB-49DC-AB8B-352CF6E22C98}"/>
              </a:ext>
            </a:extLst>
          </p:cNvPr>
          <p:cNvSpPr/>
          <p:nvPr/>
        </p:nvSpPr>
        <p:spPr>
          <a:xfrm rot="19800000">
            <a:off x="1020787" y="4103404"/>
            <a:ext cx="990747" cy="67365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6" name="Block Arc 675">
            <a:extLst>
              <a:ext uri="{FF2B5EF4-FFF2-40B4-BE49-F238E27FC236}">
                <a16:creationId xmlns:a16="http://schemas.microsoft.com/office/drawing/2014/main" id="{18817A25-C80F-4AB2-957D-ECBA9ED7F164}"/>
              </a:ext>
            </a:extLst>
          </p:cNvPr>
          <p:cNvSpPr/>
          <p:nvPr/>
        </p:nvSpPr>
        <p:spPr>
          <a:xfrm>
            <a:off x="1199562" y="1984225"/>
            <a:ext cx="3684760" cy="3684760"/>
          </a:xfrm>
          <a:prstGeom prst="blockArc">
            <a:avLst>
              <a:gd name="adj1" fmla="val 10800000"/>
              <a:gd name="adj2" fmla="val 19842127"/>
              <a:gd name="adj3" fmla="val 1485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7" name="Block Arc 676">
            <a:extLst>
              <a:ext uri="{FF2B5EF4-FFF2-40B4-BE49-F238E27FC236}">
                <a16:creationId xmlns:a16="http://schemas.microsoft.com/office/drawing/2014/main" id="{E2B0880F-E535-49F5-AC6C-D80DA531F245}"/>
              </a:ext>
            </a:extLst>
          </p:cNvPr>
          <p:cNvSpPr/>
          <p:nvPr/>
        </p:nvSpPr>
        <p:spPr>
          <a:xfrm flipH="1" flipV="1">
            <a:off x="1199562" y="2091660"/>
            <a:ext cx="3684760" cy="3684760"/>
          </a:xfrm>
          <a:prstGeom prst="blockArc">
            <a:avLst>
              <a:gd name="adj1" fmla="val 10800000"/>
              <a:gd name="adj2" fmla="val 19842127"/>
              <a:gd name="adj3" fmla="val 1485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8" name="Oval 677">
            <a:extLst>
              <a:ext uri="{FF2B5EF4-FFF2-40B4-BE49-F238E27FC236}">
                <a16:creationId xmlns:a16="http://schemas.microsoft.com/office/drawing/2014/main" id="{B5F484B3-5160-464D-8726-E07C7702AECE}"/>
              </a:ext>
            </a:extLst>
          </p:cNvPr>
          <p:cNvSpPr/>
          <p:nvPr/>
        </p:nvSpPr>
        <p:spPr>
          <a:xfrm>
            <a:off x="2113580" y="2937909"/>
            <a:ext cx="1846907" cy="184690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9" name="그룹 11">
            <a:extLst>
              <a:ext uri="{FF2B5EF4-FFF2-40B4-BE49-F238E27FC236}">
                <a16:creationId xmlns:a16="http://schemas.microsoft.com/office/drawing/2014/main" id="{45761230-860E-406D-AE85-538FF4A23C19}"/>
              </a:ext>
            </a:extLst>
          </p:cNvPr>
          <p:cNvGrpSpPr/>
          <p:nvPr/>
        </p:nvGrpSpPr>
        <p:grpSpPr>
          <a:xfrm>
            <a:off x="2209715" y="3666615"/>
            <a:ext cx="1547217" cy="943451"/>
            <a:chOff x="4332760" y="2676831"/>
            <a:chExt cx="1547217" cy="943451"/>
          </a:xfrm>
        </p:grpSpPr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6F66D238-7447-43E8-BD55-BF329D110A69}"/>
                </a:ext>
              </a:extLst>
            </p:cNvPr>
            <p:cNvSpPr txBox="1"/>
            <p:nvPr/>
          </p:nvSpPr>
          <p:spPr>
            <a:xfrm>
              <a:off x="4332760" y="2676831"/>
              <a:ext cx="1547217" cy="276999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Calibri" pitchFamily="34" charset="0"/>
                </a:rPr>
                <a:t>Infographics</a:t>
              </a:r>
              <a:endParaRPr lang="ko-KR" altLang="en-US" sz="12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681" name="TextBox 680">
              <a:extLst>
                <a:ext uri="{FF2B5EF4-FFF2-40B4-BE49-F238E27FC236}">
                  <a16:creationId xmlns:a16="http://schemas.microsoft.com/office/drawing/2014/main" id="{5E4F3B18-46BA-469A-BDA3-2E98D13D7AD0}"/>
                </a:ext>
              </a:extLst>
            </p:cNvPr>
            <p:cNvSpPr txBox="1"/>
            <p:nvPr/>
          </p:nvSpPr>
          <p:spPr>
            <a:xfrm>
              <a:off x="4332760" y="2973951"/>
              <a:ext cx="1547217" cy="646331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pPr marL="171459" indent="-171459" algn="ctr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</a:rPr>
                <a:t>Add Text Here</a:t>
              </a:r>
            </a:p>
            <a:p>
              <a:pPr marL="171459" indent="-171459" algn="ctr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</a:rPr>
                <a:t>Add Text Here</a:t>
              </a:r>
            </a:p>
            <a:p>
              <a:pPr marL="171459" indent="-171459" algn="ctr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bg1"/>
                  </a:solidFill>
                </a:rPr>
                <a:t>Add Text Here</a:t>
              </a:r>
            </a:p>
          </p:txBody>
        </p:sp>
      </p:grpSp>
      <p:sp>
        <p:nvSpPr>
          <p:cNvPr id="682" name="Rectangle 681">
            <a:extLst>
              <a:ext uri="{FF2B5EF4-FFF2-40B4-BE49-F238E27FC236}">
                <a16:creationId xmlns:a16="http://schemas.microsoft.com/office/drawing/2014/main" id="{CEE0880E-3A1A-44DB-B5D6-F231D7A507E1}"/>
              </a:ext>
            </a:extLst>
          </p:cNvPr>
          <p:cNvSpPr/>
          <p:nvPr/>
        </p:nvSpPr>
        <p:spPr>
          <a:xfrm>
            <a:off x="4707801" y="3934040"/>
            <a:ext cx="4695124" cy="793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98B68D13-0A0F-4C79-8239-CBFEC68E41B8}"/>
              </a:ext>
            </a:extLst>
          </p:cNvPr>
          <p:cNvSpPr txBox="1"/>
          <p:nvPr/>
        </p:nvSpPr>
        <p:spPr>
          <a:xfrm>
            <a:off x="2552690" y="3017435"/>
            <a:ext cx="1074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45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4" name="Round Same Side Corner Rectangle 8">
            <a:extLst>
              <a:ext uri="{FF2B5EF4-FFF2-40B4-BE49-F238E27FC236}">
                <a16:creationId xmlns:a16="http://schemas.microsoft.com/office/drawing/2014/main" id="{54327147-6444-479F-8FB9-7BE1E574F21C}"/>
              </a:ext>
            </a:extLst>
          </p:cNvPr>
          <p:cNvSpPr/>
          <p:nvPr/>
        </p:nvSpPr>
        <p:spPr>
          <a:xfrm>
            <a:off x="8335978" y="2181121"/>
            <a:ext cx="586311" cy="154420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5" name="Round Same Side Corner Rectangle 20">
            <a:extLst>
              <a:ext uri="{FF2B5EF4-FFF2-40B4-BE49-F238E27FC236}">
                <a16:creationId xmlns:a16="http://schemas.microsoft.com/office/drawing/2014/main" id="{872B9ECB-F0DF-47DD-9D8E-8F891B5D7E27}"/>
              </a:ext>
            </a:extLst>
          </p:cNvPr>
          <p:cNvSpPr/>
          <p:nvPr/>
        </p:nvSpPr>
        <p:spPr>
          <a:xfrm rot="10800000">
            <a:off x="5323432" y="2181121"/>
            <a:ext cx="730573" cy="155845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86" name="그룹 9">
            <a:extLst>
              <a:ext uri="{FF2B5EF4-FFF2-40B4-BE49-F238E27FC236}">
                <a16:creationId xmlns:a16="http://schemas.microsoft.com/office/drawing/2014/main" id="{FB5165D8-E36D-42AA-946F-A2CB8D2B1DB8}"/>
              </a:ext>
            </a:extLst>
          </p:cNvPr>
          <p:cNvGrpSpPr/>
          <p:nvPr/>
        </p:nvGrpSpPr>
        <p:grpSpPr>
          <a:xfrm>
            <a:off x="6380312" y="2345452"/>
            <a:ext cx="1629356" cy="995710"/>
            <a:chOff x="7607030" y="2007692"/>
            <a:chExt cx="1629356" cy="995710"/>
          </a:xfrm>
        </p:grpSpPr>
        <p:sp>
          <p:nvSpPr>
            <p:cNvPr id="687" name="Right Arrow 1">
              <a:extLst>
                <a:ext uri="{FF2B5EF4-FFF2-40B4-BE49-F238E27FC236}">
                  <a16:creationId xmlns:a16="http://schemas.microsoft.com/office/drawing/2014/main" id="{B13E88C9-1352-416F-9E16-C63ED37BF6A4}"/>
                </a:ext>
              </a:extLst>
            </p:cNvPr>
            <p:cNvSpPr/>
            <p:nvPr/>
          </p:nvSpPr>
          <p:spPr>
            <a:xfrm>
              <a:off x="8317749" y="2007692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688" name="Right Arrow 1">
              <a:extLst>
                <a:ext uri="{FF2B5EF4-FFF2-40B4-BE49-F238E27FC236}">
                  <a16:creationId xmlns:a16="http://schemas.microsoft.com/office/drawing/2014/main" id="{DF1BB8E9-0C4E-4484-9C76-D52F79CA00B4}"/>
                </a:ext>
              </a:extLst>
            </p:cNvPr>
            <p:cNvSpPr/>
            <p:nvPr/>
          </p:nvSpPr>
          <p:spPr>
            <a:xfrm rot="10800000">
              <a:off x="7607030" y="2295724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1EF56C96-A9D6-4B9A-98D6-C1B0ADBAFFCC}"/>
              </a:ext>
            </a:extLst>
          </p:cNvPr>
          <p:cNvGrpSpPr/>
          <p:nvPr/>
        </p:nvGrpSpPr>
        <p:grpSpPr>
          <a:xfrm>
            <a:off x="9962904" y="2747832"/>
            <a:ext cx="1195804" cy="2231878"/>
            <a:chOff x="3501573" y="3178068"/>
            <a:chExt cx="1340594" cy="2737840"/>
          </a:xfrm>
        </p:grpSpPr>
        <p:sp>
          <p:nvSpPr>
            <p:cNvPr id="690" name="Freeform: Shape 689">
              <a:extLst>
                <a:ext uri="{FF2B5EF4-FFF2-40B4-BE49-F238E27FC236}">
                  <a16:creationId xmlns:a16="http://schemas.microsoft.com/office/drawing/2014/main" id="{888C5E77-3EC3-4028-B865-A27F64EE3E8E}"/>
                </a:ext>
              </a:extLst>
            </p:cNvPr>
            <p:cNvSpPr/>
            <p:nvPr/>
          </p:nvSpPr>
          <p:spPr>
            <a:xfrm>
              <a:off x="3504728" y="3612346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1" name="Freeform: Shape 690">
              <a:extLst>
                <a:ext uri="{FF2B5EF4-FFF2-40B4-BE49-F238E27FC236}">
                  <a16:creationId xmlns:a16="http://schemas.microsoft.com/office/drawing/2014/main" id="{04365F04-29BE-4BE4-8140-97088D9D3D98}"/>
                </a:ext>
              </a:extLst>
            </p:cNvPr>
            <p:cNvSpPr/>
            <p:nvPr/>
          </p:nvSpPr>
          <p:spPr>
            <a:xfrm>
              <a:off x="3501573" y="3832632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2" name="Freeform: Shape 691">
              <a:extLst>
                <a:ext uri="{FF2B5EF4-FFF2-40B4-BE49-F238E27FC236}">
                  <a16:creationId xmlns:a16="http://schemas.microsoft.com/office/drawing/2014/main" id="{D6EFB10F-465D-488B-8DD7-1A097768C75B}"/>
                </a:ext>
              </a:extLst>
            </p:cNvPr>
            <p:cNvSpPr/>
            <p:nvPr/>
          </p:nvSpPr>
          <p:spPr>
            <a:xfrm>
              <a:off x="4776089" y="3829487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9526" y="65246"/>
                    <a:pt x="16669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3" name="Freeform: Shape 692">
              <a:extLst>
                <a:ext uri="{FF2B5EF4-FFF2-40B4-BE49-F238E27FC236}">
                  <a16:creationId xmlns:a16="http://schemas.microsoft.com/office/drawing/2014/main" id="{CF3926E9-256B-4F5D-83D7-7FA95C54C5B1}"/>
                </a:ext>
              </a:extLst>
            </p:cNvPr>
            <p:cNvSpPr/>
            <p:nvPr/>
          </p:nvSpPr>
          <p:spPr>
            <a:xfrm>
              <a:off x="3520451" y="3178068"/>
              <a:ext cx="1321716" cy="2737840"/>
            </a:xfrm>
            <a:custGeom>
              <a:avLst/>
              <a:gdLst>
                <a:gd name="connsiteX0" fmla="*/ 350044 w 400050"/>
                <a:gd name="connsiteY0" fmla="*/ 7144 h 828675"/>
                <a:gd name="connsiteX1" fmla="*/ 53816 w 400050"/>
                <a:gd name="connsiteY1" fmla="*/ 7144 h 828675"/>
                <a:gd name="connsiteX2" fmla="*/ 7144 w 400050"/>
                <a:gd name="connsiteY2" fmla="*/ 53816 h 828675"/>
                <a:gd name="connsiteX3" fmla="*/ 7144 w 400050"/>
                <a:gd name="connsiteY3" fmla="*/ 781526 h 828675"/>
                <a:gd name="connsiteX4" fmla="*/ 53816 w 400050"/>
                <a:gd name="connsiteY4" fmla="*/ 828199 h 828675"/>
                <a:gd name="connsiteX5" fmla="*/ 350044 w 400050"/>
                <a:gd name="connsiteY5" fmla="*/ 828199 h 828675"/>
                <a:gd name="connsiteX6" fmla="*/ 396716 w 400050"/>
                <a:gd name="connsiteY6" fmla="*/ 781526 h 828675"/>
                <a:gd name="connsiteX7" fmla="*/ 396716 w 400050"/>
                <a:gd name="connsiteY7" fmla="*/ 53816 h 828675"/>
                <a:gd name="connsiteX8" fmla="*/ 350044 w 400050"/>
                <a:gd name="connsiteY8" fmla="*/ 7144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828675">
                  <a:moveTo>
                    <a:pt x="350044" y="7144"/>
                  </a:moveTo>
                  <a:lnTo>
                    <a:pt x="53816" y="7144"/>
                  </a:lnTo>
                  <a:cubicBezTo>
                    <a:pt x="28099" y="7144"/>
                    <a:pt x="7144" y="28099"/>
                    <a:pt x="7144" y="53816"/>
                  </a:cubicBezTo>
                  <a:lnTo>
                    <a:pt x="7144" y="781526"/>
                  </a:lnTo>
                  <a:cubicBezTo>
                    <a:pt x="7144" y="807244"/>
                    <a:pt x="28099" y="828199"/>
                    <a:pt x="53816" y="828199"/>
                  </a:cubicBezTo>
                  <a:lnTo>
                    <a:pt x="350044" y="828199"/>
                  </a:lnTo>
                  <a:cubicBezTo>
                    <a:pt x="375761" y="828199"/>
                    <a:pt x="396716" y="807244"/>
                    <a:pt x="396716" y="781526"/>
                  </a:cubicBezTo>
                  <a:lnTo>
                    <a:pt x="396716" y="53816"/>
                  </a:lnTo>
                  <a:cubicBezTo>
                    <a:pt x="396716" y="28099"/>
                    <a:pt x="375761" y="7144"/>
                    <a:pt x="350044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4" name="Freeform: Shape 693">
              <a:extLst>
                <a:ext uri="{FF2B5EF4-FFF2-40B4-BE49-F238E27FC236}">
                  <a16:creationId xmlns:a16="http://schemas.microsoft.com/office/drawing/2014/main" id="{30886EA4-DEC6-4D21-B49D-3DFBF28E9E35}"/>
                </a:ext>
              </a:extLst>
            </p:cNvPr>
            <p:cNvSpPr/>
            <p:nvPr/>
          </p:nvSpPr>
          <p:spPr>
            <a:xfrm>
              <a:off x="3529897" y="3190652"/>
              <a:ext cx="1290246" cy="2706371"/>
            </a:xfrm>
            <a:custGeom>
              <a:avLst/>
              <a:gdLst>
                <a:gd name="connsiteX0" fmla="*/ 345281 w 390525"/>
                <a:gd name="connsiteY0" fmla="*/ 7144 h 819150"/>
                <a:gd name="connsiteX1" fmla="*/ 52864 w 390525"/>
                <a:gd name="connsiteY1" fmla="*/ 7144 h 819150"/>
                <a:gd name="connsiteX2" fmla="*/ 7144 w 390525"/>
                <a:gd name="connsiteY2" fmla="*/ 52864 h 819150"/>
                <a:gd name="connsiteX3" fmla="*/ 7144 w 390525"/>
                <a:gd name="connsiteY3" fmla="*/ 772954 h 819150"/>
                <a:gd name="connsiteX4" fmla="*/ 52864 w 390525"/>
                <a:gd name="connsiteY4" fmla="*/ 818674 h 819150"/>
                <a:gd name="connsiteX5" fmla="*/ 345281 w 390525"/>
                <a:gd name="connsiteY5" fmla="*/ 818674 h 819150"/>
                <a:gd name="connsiteX6" fmla="*/ 391001 w 390525"/>
                <a:gd name="connsiteY6" fmla="*/ 772954 h 819150"/>
                <a:gd name="connsiteX7" fmla="*/ 391001 w 390525"/>
                <a:gd name="connsiteY7" fmla="*/ 52864 h 819150"/>
                <a:gd name="connsiteX8" fmla="*/ 345281 w 390525"/>
                <a:gd name="connsiteY8" fmla="*/ 7144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819150">
                  <a:moveTo>
                    <a:pt x="345281" y="7144"/>
                  </a:moveTo>
                  <a:lnTo>
                    <a:pt x="52864" y="7144"/>
                  </a:lnTo>
                  <a:cubicBezTo>
                    <a:pt x="27146" y="7144"/>
                    <a:pt x="7144" y="27146"/>
                    <a:pt x="7144" y="52864"/>
                  </a:cubicBezTo>
                  <a:lnTo>
                    <a:pt x="7144" y="772954"/>
                  </a:lnTo>
                  <a:cubicBezTo>
                    <a:pt x="7144" y="798671"/>
                    <a:pt x="27146" y="818674"/>
                    <a:pt x="52864" y="818674"/>
                  </a:cubicBezTo>
                  <a:lnTo>
                    <a:pt x="345281" y="818674"/>
                  </a:lnTo>
                  <a:cubicBezTo>
                    <a:pt x="370999" y="818674"/>
                    <a:pt x="391001" y="798671"/>
                    <a:pt x="391001" y="772954"/>
                  </a:cubicBezTo>
                  <a:lnTo>
                    <a:pt x="391001" y="52864"/>
                  </a:lnTo>
                  <a:cubicBezTo>
                    <a:pt x="391001" y="28099"/>
                    <a:pt x="370046" y="7144"/>
                    <a:pt x="345281" y="7144"/>
                  </a:cubicBez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5" name="Freeform: Shape 694">
              <a:extLst>
                <a:ext uri="{FF2B5EF4-FFF2-40B4-BE49-F238E27FC236}">
                  <a16:creationId xmlns:a16="http://schemas.microsoft.com/office/drawing/2014/main" id="{15C40143-7C72-4A14-AECF-EFFD46793C71}"/>
                </a:ext>
              </a:extLst>
            </p:cNvPr>
            <p:cNvSpPr/>
            <p:nvPr/>
          </p:nvSpPr>
          <p:spPr>
            <a:xfrm>
              <a:off x="3627447" y="3596610"/>
              <a:ext cx="1101430" cy="1951104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696" name="Group 695">
              <a:extLst>
                <a:ext uri="{FF2B5EF4-FFF2-40B4-BE49-F238E27FC236}">
                  <a16:creationId xmlns:a16="http://schemas.microsoft.com/office/drawing/2014/main" id="{0A37D95C-A809-4B0D-B3D5-1B3D824C2497}"/>
                </a:ext>
              </a:extLst>
            </p:cNvPr>
            <p:cNvGrpSpPr/>
            <p:nvPr/>
          </p:nvGrpSpPr>
          <p:grpSpPr>
            <a:xfrm>
              <a:off x="4088508" y="5635852"/>
              <a:ext cx="173080" cy="173080"/>
              <a:chOff x="6768665" y="6038214"/>
              <a:chExt cx="147968" cy="147968"/>
            </a:xfrm>
          </p:grpSpPr>
          <p:sp>
            <p:nvSpPr>
              <p:cNvPr id="700" name="Oval 699">
                <a:extLst>
                  <a:ext uri="{FF2B5EF4-FFF2-40B4-BE49-F238E27FC236}">
                    <a16:creationId xmlns:a16="http://schemas.microsoft.com/office/drawing/2014/main" id="{74B58DD3-1EF9-49A1-B243-7D5572990056}"/>
                  </a:ext>
                </a:extLst>
              </p:cNvPr>
              <p:cNvSpPr/>
              <p:nvPr/>
            </p:nvSpPr>
            <p:spPr>
              <a:xfrm>
                <a:off x="6768665" y="6038214"/>
                <a:ext cx="147968" cy="14796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Oval 700">
                <a:extLst>
                  <a:ext uri="{FF2B5EF4-FFF2-40B4-BE49-F238E27FC236}">
                    <a16:creationId xmlns:a16="http://schemas.microsoft.com/office/drawing/2014/main" id="{448E2A4E-D408-4839-AB1A-7CFAA3118F39}"/>
                  </a:ext>
                </a:extLst>
              </p:cNvPr>
              <p:cNvSpPr/>
              <p:nvPr/>
            </p:nvSpPr>
            <p:spPr>
              <a:xfrm>
                <a:off x="6802088" y="6071634"/>
                <a:ext cx="81180" cy="811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97" name="Freeform: Shape 696">
              <a:extLst>
                <a:ext uri="{FF2B5EF4-FFF2-40B4-BE49-F238E27FC236}">
                  <a16:creationId xmlns:a16="http://schemas.microsoft.com/office/drawing/2014/main" id="{3C547594-D3C1-45D5-8115-2FC63E36E7F7}"/>
                </a:ext>
              </a:extLst>
            </p:cNvPr>
            <p:cNvSpPr/>
            <p:nvPr/>
          </p:nvSpPr>
          <p:spPr>
            <a:xfrm>
              <a:off x="3821102" y="3628406"/>
              <a:ext cx="906450" cy="1887518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8" name="Rectangle: Rounded Corners 697">
              <a:extLst>
                <a:ext uri="{FF2B5EF4-FFF2-40B4-BE49-F238E27FC236}">
                  <a16:creationId xmlns:a16="http://schemas.microsoft.com/office/drawing/2014/main" id="{FA851B5F-9613-42EC-8213-0CA6816629A8}"/>
                </a:ext>
              </a:extLst>
            </p:cNvPr>
            <p:cNvSpPr/>
            <p:nvPr/>
          </p:nvSpPr>
          <p:spPr>
            <a:xfrm>
              <a:off x="4058661" y="3449093"/>
              <a:ext cx="254255" cy="583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>
              <a:extLst>
                <a:ext uri="{FF2B5EF4-FFF2-40B4-BE49-F238E27FC236}">
                  <a16:creationId xmlns:a16="http://schemas.microsoft.com/office/drawing/2014/main" id="{67EAEC0A-6D41-4B94-9674-F7891444C306}"/>
                </a:ext>
              </a:extLst>
            </p:cNvPr>
            <p:cNvSpPr/>
            <p:nvPr/>
          </p:nvSpPr>
          <p:spPr>
            <a:xfrm>
              <a:off x="3922825" y="3449093"/>
              <a:ext cx="58393" cy="5839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Group 21">
            <a:extLst>
              <a:ext uri="{FF2B5EF4-FFF2-40B4-BE49-F238E27FC236}">
                <a16:creationId xmlns:a16="http://schemas.microsoft.com/office/drawing/2014/main" id="{C4010EA1-7125-4A52-97B0-4A289FD08436}"/>
              </a:ext>
            </a:extLst>
          </p:cNvPr>
          <p:cNvGrpSpPr/>
          <p:nvPr/>
        </p:nvGrpSpPr>
        <p:grpSpPr>
          <a:xfrm>
            <a:off x="4991913" y="4707515"/>
            <a:ext cx="1979919" cy="1273448"/>
            <a:chOff x="395534" y="3737445"/>
            <a:chExt cx="3972999" cy="1273448"/>
          </a:xfrm>
        </p:grpSpPr>
        <p:sp>
          <p:nvSpPr>
            <p:cNvPr id="703" name="TextBox 702">
              <a:extLst>
                <a:ext uri="{FF2B5EF4-FFF2-40B4-BE49-F238E27FC236}">
                  <a16:creationId xmlns:a16="http://schemas.microsoft.com/office/drawing/2014/main" id="{75EECF8B-6A9B-4B45-AB52-EEDA539AD802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4" name="TextBox 703">
              <a:extLst>
                <a:ext uri="{FF2B5EF4-FFF2-40B4-BE49-F238E27FC236}">
                  <a16:creationId xmlns:a16="http://schemas.microsoft.com/office/drawing/2014/main" id="{6DCF70E0-6395-496D-99D1-5AD65215E590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grpSp>
        <p:nvGrpSpPr>
          <p:cNvPr id="705" name="Group 24">
            <a:extLst>
              <a:ext uri="{FF2B5EF4-FFF2-40B4-BE49-F238E27FC236}">
                <a16:creationId xmlns:a16="http://schemas.microsoft.com/office/drawing/2014/main" id="{D05AC05C-4DD8-417B-ACA1-C92A80DEB5BC}"/>
              </a:ext>
            </a:extLst>
          </p:cNvPr>
          <p:cNvGrpSpPr/>
          <p:nvPr/>
        </p:nvGrpSpPr>
        <p:grpSpPr>
          <a:xfrm>
            <a:off x="7547474" y="4707515"/>
            <a:ext cx="1979919" cy="1273448"/>
            <a:chOff x="395534" y="3737445"/>
            <a:chExt cx="3972999" cy="1273448"/>
          </a:xfrm>
        </p:grpSpPr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5634A2DA-89CB-44B6-8925-37374A912AEF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7" name="TextBox 706">
              <a:extLst>
                <a:ext uri="{FF2B5EF4-FFF2-40B4-BE49-F238E27FC236}">
                  <a16:creationId xmlns:a16="http://schemas.microsoft.com/office/drawing/2014/main" id="{AECE09E7-7FDE-4D91-B808-74873FB87154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74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29</cp:revision>
  <dcterms:created xsi:type="dcterms:W3CDTF">2018-02-18T19:39:47Z</dcterms:created>
  <dcterms:modified xsi:type="dcterms:W3CDTF">2021-04-15T01:40:10Z</dcterms:modified>
</cp:coreProperties>
</file>