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BB4601E8-BBBC-4A8E-9589-1619D65D8909}"/>
              </a:ext>
            </a:extLst>
          </p:cNvPr>
          <p:cNvGrpSpPr/>
          <p:nvPr/>
        </p:nvGrpSpPr>
        <p:grpSpPr>
          <a:xfrm flipV="1">
            <a:off x="0" y="1886696"/>
            <a:ext cx="11296107" cy="4251702"/>
            <a:chOff x="-24104" y="1756611"/>
            <a:chExt cx="11296107" cy="4251702"/>
          </a:xfrm>
        </p:grpSpPr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BBE4A35D-F6D6-4D17-BD3F-1EEB5C8C4611}"/>
                </a:ext>
              </a:extLst>
            </p:cNvPr>
            <p:cNvSpPr/>
            <p:nvPr/>
          </p:nvSpPr>
          <p:spPr>
            <a:xfrm flipV="1">
              <a:off x="5624766" y="3815149"/>
              <a:ext cx="2092156" cy="2193164"/>
            </a:xfrm>
            <a:custGeom>
              <a:avLst/>
              <a:gdLst>
                <a:gd name="connsiteX0" fmla="*/ 0 w 2092156"/>
                <a:gd name="connsiteY0" fmla="*/ 2193164 h 2193164"/>
                <a:gd name="connsiteX1" fmla="*/ 389182 w 2092156"/>
                <a:gd name="connsiteY1" fmla="*/ 1765570 h 2193164"/>
                <a:gd name="connsiteX2" fmla="*/ 770206 w 2092156"/>
                <a:gd name="connsiteY2" fmla="*/ 2184201 h 2193164"/>
                <a:gd name="connsiteX3" fmla="*/ 770206 w 2092156"/>
                <a:gd name="connsiteY3" fmla="*/ 1225208 h 2193164"/>
                <a:gd name="connsiteX4" fmla="*/ 953416 w 2092156"/>
                <a:gd name="connsiteY4" fmla="*/ 1041998 h 2193164"/>
                <a:gd name="connsiteX5" fmla="*/ 1370425 w 2092156"/>
                <a:gd name="connsiteY5" fmla="*/ 1041998 h 2193164"/>
                <a:gd name="connsiteX6" fmla="*/ 1370425 w 2092156"/>
                <a:gd name="connsiteY6" fmla="*/ 1313790 h 2193164"/>
                <a:gd name="connsiteX7" fmla="*/ 2092156 w 2092156"/>
                <a:gd name="connsiteY7" fmla="*/ 656895 h 2193164"/>
                <a:gd name="connsiteX8" fmla="*/ 1370425 w 2092156"/>
                <a:gd name="connsiteY8" fmla="*/ 0 h 2193164"/>
                <a:gd name="connsiteX9" fmla="*/ 1370425 w 2092156"/>
                <a:gd name="connsiteY9" fmla="*/ 271792 h 2193164"/>
                <a:gd name="connsiteX10" fmla="*/ 953416 w 2092156"/>
                <a:gd name="connsiteY10" fmla="*/ 271792 h 2193164"/>
                <a:gd name="connsiteX11" fmla="*/ 0 w 2092156"/>
                <a:gd name="connsiteY11" fmla="*/ 1225208 h 219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92156" h="2193164">
                  <a:moveTo>
                    <a:pt x="0" y="2193164"/>
                  </a:moveTo>
                  <a:lnTo>
                    <a:pt x="389182" y="1765570"/>
                  </a:lnTo>
                  <a:lnTo>
                    <a:pt x="770206" y="2184201"/>
                  </a:lnTo>
                  <a:lnTo>
                    <a:pt x="770206" y="1225208"/>
                  </a:lnTo>
                  <a:cubicBezTo>
                    <a:pt x="770206" y="1124024"/>
                    <a:pt x="852232" y="1041998"/>
                    <a:pt x="953416" y="1041998"/>
                  </a:cubicBezTo>
                  <a:lnTo>
                    <a:pt x="1370425" y="1041998"/>
                  </a:lnTo>
                  <a:lnTo>
                    <a:pt x="1370425" y="1313790"/>
                  </a:lnTo>
                  <a:lnTo>
                    <a:pt x="2092156" y="656895"/>
                  </a:lnTo>
                  <a:lnTo>
                    <a:pt x="1370425" y="0"/>
                  </a:lnTo>
                  <a:lnTo>
                    <a:pt x="1370425" y="271792"/>
                  </a:lnTo>
                  <a:lnTo>
                    <a:pt x="953416" y="271792"/>
                  </a:lnTo>
                  <a:cubicBezTo>
                    <a:pt x="426859" y="271792"/>
                    <a:pt x="0" y="698651"/>
                    <a:pt x="0" y="12252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08C5226A-01E4-4F9E-9FD5-8D53827AA89F}"/>
                </a:ext>
              </a:extLst>
            </p:cNvPr>
            <p:cNvSpPr/>
            <p:nvPr/>
          </p:nvSpPr>
          <p:spPr>
            <a:xfrm rot="5400000">
              <a:off x="4520004" y="1968080"/>
              <a:ext cx="2092156" cy="2228571"/>
            </a:xfrm>
            <a:custGeom>
              <a:avLst/>
              <a:gdLst>
                <a:gd name="connsiteX0" fmla="*/ 0 w 2092156"/>
                <a:gd name="connsiteY0" fmla="*/ 2228571 h 2228571"/>
                <a:gd name="connsiteX1" fmla="*/ 0 w 2092156"/>
                <a:gd name="connsiteY1" fmla="*/ 1225208 h 2228571"/>
                <a:gd name="connsiteX2" fmla="*/ 953416 w 2092156"/>
                <a:gd name="connsiteY2" fmla="*/ 271792 h 2228571"/>
                <a:gd name="connsiteX3" fmla="*/ 1370425 w 2092156"/>
                <a:gd name="connsiteY3" fmla="*/ 271792 h 2228571"/>
                <a:gd name="connsiteX4" fmla="*/ 1370425 w 2092156"/>
                <a:gd name="connsiteY4" fmla="*/ 0 h 2228571"/>
                <a:gd name="connsiteX5" fmla="*/ 2092156 w 2092156"/>
                <a:gd name="connsiteY5" fmla="*/ 656895 h 2228571"/>
                <a:gd name="connsiteX6" fmla="*/ 1370425 w 2092156"/>
                <a:gd name="connsiteY6" fmla="*/ 1313790 h 2228571"/>
                <a:gd name="connsiteX7" fmla="*/ 1370425 w 2092156"/>
                <a:gd name="connsiteY7" fmla="*/ 1041998 h 2228571"/>
                <a:gd name="connsiteX8" fmla="*/ 953416 w 2092156"/>
                <a:gd name="connsiteY8" fmla="*/ 1041998 h 2228571"/>
                <a:gd name="connsiteX9" fmla="*/ 770206 w 2092156"/>
                <a:gd name="connsiteY9" fmla="*/ 1225208 h 2228571"/>
                <a:gd name="connsiteX10" fmla="*/ 770206 w 2092156"/>
                <a:gd name="connsiteY10" fmla="*/ 2228571 h 2228571"/>
                <a:gd name="connsiteX11" fmla="*/ 765700 w 2092156"/>
                <a:gd name="connsiteY11" fmla="*/ 2228571 h 2228571"/>
                <a:gd name="connsiteX12" fmla="*/ 383201 w 2092156"/>
                <a:gd name="connsiteY12" fmla="*/ 1813093 h 2228571"/>
                <a:gd name="connsiteX13" fmla="*/ 701 w 2092156"/>
                <a:gd name="connsiteY13" fmla="*/ 2228571 h 222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2156" h="2228571">
                  <a:moveTo>
                    <a:pt x="0" y="2228571"/>
                  </a:moveTo>
                  <a:lnTo>
                    <a:pt x="0" y="1225208"/>
                  </a:lnTo>
                  <a:cubicBezTo>
                    <a:pt x="0" y="698651"/>
                    <a:pt x="426859" y="271792"/>
                    <a:pt x="953416" y="271792"/>
                  </a:cubicBezTo>
                  <a:lnTo>
                    <a:pt x="1370425" y="271792"/>
                  </a:lnTo>
                  <a:lnTo>
                    <a:pt x="1370425" y="0"/>
                  </a:lnTo>
                  <a:lnTo>
                    <a:pt x="2092156" y="656895"/>
                  </a:lnTo>
                  <a:lnTo>
                    <a:pt x="1370425" y="1313790"/>
                  </a:lnTo>
                  <a:lnTo>
                    <a:pt x="1370425" y="1041998"/>
                  </a:lnTo>
                  <a:lnTo>
                    <a:pt x="953416" y="1041998"/>
                  </a:lnTo>
                  <a:cubicBezTo>
                    <a:pt x="852232" y="1041998"/>
                    <a:pt x="770206" y="1124024"/>
                    <a:pt x="770206" y="1225208"/>
                  </a:cubicBezTo>
                  <a:lnTo>
                    <a:pt x="770206" y="2228571"/>
                  </a:lnTo>
                  <a:lnTo>
                    <a:pt x="765700" y="2228571"/>
                  </a:lnTo>
                  <a:lnTo>
                    <a:pt x="383201" y="1813093"/>
                  </a:lnTo>
                  <a:lnTo>
                    <a:pt x="701" y="222857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5" name="Arrow: Right 174">
              <a:extLst>
                <a:ext uri="{FF2B5EF4-FFF2-40B4-BE49-F238E27FC236}">
                  <a16:creationId xmlns:a16="http://schemas.microsoft.com/office/drawing/2014/main" id="{BA0EDA68-D2C5-4340-80DA-6E8B4E8AC923}"/>
                </a:ext>
              </a:extLst>
            </p:cNvPr>
            <p:cNvSpPr/>
            <p:nvPr/>
          </p:nvSpPr>
          <p:spPr>
            <a:xfrm>
              <a:off x="-24104" y="1756611"/>
              <a:ext cx="4767554" cy="1325755"/>
            </a:xfrm>
            <a:prstGeom prst="rightArrow">
              <a:avLst>
                <a:gd name="adj1" fmla="val 57185"/>
                <a:gd name="adj2" fmla="val 5431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08D05DF4-3E46-4F65-8FA9-40897E9ABAFC}"/>
                </a:ext>
              </a:extLst>
            </p:cNvPr>
            <p:cNvSpPr/>
            <p:nvPr/>
          </p:nvSpPr>
          <p:spPr>
            <a:xfrm>
              <a:off x="7400343" y="4682558"/>
              <a:ext cx="3871660" cy="1325755"/>
            </a:xfrm>
            <a:custGeom>
              <a:avLst/>
              <a:gdLst>
                <a:gd name="connsiteX0" fmla="*/ 3151629 w 3871660"/>
                <a:gd name="connsiteY0" fmla="*/ 0 h 1325755"/>
                <a:gd name="connsiteX1" fmla="*/ 3871660 w 3871660"/>
                <a:gd name="connsiteY1" fmla="*/ 662878 h 1325755"/>
                <a:gd name="connsiteX2" fmla="*/ 3151629 w 3871660"/>
                <a:gd name="connsiteY2" fmla="*/ 1325755 h 1325755"/>
                <a:gd name="connsiteX3" fmla="*/ 3151629 w 3871660"/>
                <a:gd name="connsiteY3" fmla="*/ 1041944 h 1325755"/>
                <a:gd name="connsiteX4" fmla="*/ 11447 w 3871660"/>
                <a:gd name="connsiteY4" fmla="*/ 1041944 h 1325755"/>
                <a:gd name="connsiteX5" fmla="*/ 421354 w 3871660"/>
                <a:gd name="connsiteY5" fmla="*/ 668860 h 1325755"/>
                <a:gd name="connsiteX6" fmla="*/ 0 w 3871660"/>
                <a:gd name="connsiteY6" fmla="*/ 285358 h 1325755"/>
                <a:gd name="connsiteX7" fmla="*/ 0 w 3871660"/>
                <a:gd name="connsiteY7" fmla="*/ 283811 h 1325755"/>
                <a:gd name="connsiteX8" fmla="*/ 3151629 w 3871660"/>
                <a:gd name="connsiteY8" fmla="*/ 283811 h 1325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71660" h="1325755">
                  <a:moveTo>
                    <a:pt x="3151629" y="0"/>
                  </a:moveTo>
                  <a:lnTo>
                    <a:pt x="3871660" y="662878"/>
                  </a:lnTo>
                  <a:lnTo>
                    <a:pt x="3151629" y="1325755"/>
                  </a:lnTo>
                  <a:lnTo>
                    <a:pt x="3151629" y="1041944"/>
                  </a:lnTo>
                  <a:lnTo>
                    <a:pt x="11447" y="1041944"/>
                  </a:lnTo>
                  <a:lnTo>
                    <a:pt x="421354" y="668860"/>
                  </a:lnTo>
                  <a:lnTo>
                    <a:pt x="0" y="285358"/>
                  </a:lnTo>
                  <a:lnTo>
                    <a:pt x="0" y="283811"/>
                  </a:lnTo>
                  <a:lnTo>
                    <a:pt x="3151629" y="28381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DF0A1237-4EF6-427D-8CCA-40F6E4AA8F6C}"/>
              </a:ext>
            </a:extLst>
          </p:cNvPr>
          <p:cNvSpPr txBox="1"/>
          <p:nvPr/>
        </p:nvSpPr>
        <p:spPr>
          <a:xfrm flipH="1">
            <a:off x="5872332" y="2287963"/>
            <a:ext cx="1591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B1C40DC4-020A-4F2D-B632-74CB00152880}"/>
              </a:ext>
            </a:extLst>
          </p:cNvPr>
          <p:cNvSpPr txBox="1"/>
          <p:nvPr/>
        </p:nvSpPr>
        <p:spPr>
          <a:xfrm flipH="1">
            <a:off x="4688301" y="5213731"/>
            <a:ext cx="1591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E73A2C0-D159-4B92-9480-D7EEB1DFCCE5}"/>
              </a:ext>
            </a:extLst>
          </p:cNvPr>
          <p:cNvSpPr txBox="1"/>
          <p:nvPr/>
        </p:nvSpPr>
        <p:spPr>
          <a:xfrm flipH="1">
            <a:off x="2034582" y="5321452"/>
            <a:ext cx="2228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DE25522E-60D7-4FED-B918-C45F44500A6B}"/>
              </a:ext>
            </a:extLst>
          </p:cNvPr>
          <p:cNvSpPr txBox="1"/>
          <p:nvPr/>
        </p:nvSpPr>
        <p:spPr>
          <a:xfrm flipH="1">
            <a:off x="8621578" y="2395684"/>
            <a:ext cx="2228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1" name="그룹 19">
            <a:extLst>
              <a:ext uri="{FF2B5EF4-FFF2-40B4-BE49-F238E27FC236}">
                <a16:creationId xmlns:a16="http://schemas.microsoft.com/office/drawing/2014/main" id="{FE75F9F3-0EA8-46EF-AD40-33E6D9BDA38D}"/>
              </a:ext>
            </a:extLst>
          </p:cNvPr>
          <p:cNvGrpSpPr/>
          <p:nvPr/>
        </p:nvGrpSpPr>
        <p:grpSpPr>
          <a:xfrm>
            <a:off x="1152854" y="3819288"/>
            <a:ext cx="2772255" cy="1130031"/>
            <a:chOff x="1464245" y="3861050"/>
            <a:chExt cx="1955627" cy="1130031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B1DD3A16-5765-4CA2-8FAB-28F04DD79483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A1FCB6F5-0065-4C89-AB98-8E14917D070A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1"/>
                  </a:solidFill>
                </a:rPr>
                <a:t>CONTENTS HERE</a:t>
              </a:r>
            </a:p>
          </p:txBody>
        </p:sp>
      </p:grpSp>
      <p:grpSp>
        <p:nvGrpSpPr>
          <p:cNvPr id="184" name="그룹 18">
            <a:extLst>
              <a:ext uri="{FF2B5EF4-FFF2-40B4-BE49-F238E27FC236}">
                <a16:creationId xmlns:a16="http://schemas.microsoft.com/office/drawing/2014/main" id="{DC9D567E-ADB3-4EE1-8950-FF836D8FB6D8}"/>
              </a:ext>
            </a:extLst>
          </p:cNvPr>
          <p:cNvGrpSpPr/>
          <p:nvPr/>
        </p:nvGrpSpPr>
        <p:grpSpPr>
          <a:xfrm>
            <a:off x="2712629" y="2289663"/>
            <a:ext cx="2756079" cy="1130031"/>
            <a:chOff x="3737115" y="3284986"/>
            <a:chExt cx="1944216" cy="1130031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55B72F0F-63A4-4181-80ED-89328FAD478C}"/>
                </a:ext>
              </a:extLst>
            </p:cNvPr>
            <p:cNvSpPr txBox="1"/>
            <p:nvPr/>
          </p:nvSpPr>
          <p:spPr>
            <a:xfrm>
              <a:off x="3737115" y="3584020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C02B56B4-813A-4A95-89D8-57EB755BCA8A}"/>
                </a:ext>
              </a:extLst>
            </p:cNvPr>
            <p:cNvSpPr txBox="1"/>
            <p:nvPr/>
          </p:nvSpPr>
          <p:spPr>
            <a:xfrm>
              <a:off x="3740562" y="3284986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3"/>
                  </a:solidFill>
                </a:rPr>
                <a:t>CONTENTS HERE</a:t>
              </a:r>
            </a:p>
          </p:txBody>
        </p:sp>
      </p:grpSp>
      <p:grpSp>
        <p:nvGrpSpPr>
          <p:cNvPr id="187" name="그룹 7">
            <a:extLst>
              <a:ext uri="{FF2B5EF4-FFF2-40B4-BE49-F238E27FC236}">
                <a16:creationId xmlns:a16="http://schemas.microsoft.com/office/drawing/2014/main" id="{7F6658DF-1AF8-47A7-9671-5120EC786573}"/>
              </a:ext>
            </a:extLst>
          </p:cNvPr>
          <p:cNvGrpSpPr/>
          <p:nvPr/>
        </p:nvGrpSpPr>
        <p:grpSpPr>
          <a:xfrm>
            <a:off x="7741026" y="3081140"/>
            <a:ext cx="2756079" cy="1130031"/>
            <a:chOff x="6012160" y="2708922"/>
            <a:chExt cx="1944216" cy="1130031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7E050717-282B-417D-8427-CC2D94D8DA57}"/>
                </a:ext>
              </a:extLst>
            </p:cNvPr>
            <p:cNvSpPr txBox="1"/>
            <p:nvPr/>
          </p:nvSpPr>
          <p:spPr>
            <a:xfrm>
              <a:off x="6012160" y="3007956"/>
              <a:ext cx="19442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B3111FA6-0C61-43A8-A895-05781A91FCB0}"/>
                </a:ext>
              </a:extLst>
            </p:cNvPr>
            <p:cNvSpPr txBox="1"/>
            <p:nvPr/>
          </p:nvSpPr>
          <p:spPr>
            <a:xfrm>
              <a:off x="6015607" y="2708922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4"/>
                  </a:solidFill>
                </a:rPr>
                <a:t>CONTENTS HERE</a:t>
              </a:r>
            </a:p>
          </p:txBody>
        </p:sp>
      </p:grpSp>
      <p:grpSp>
        <p:nvGrpSpPr>
          <p:cNvPr id="190" name="그룹 19">
            <a:extLst>
              <a:ext uri="{FF2B5EF4-FFF2-40B4-BE49-F238E27FC236}">
                <a16:creationId xmlns:a16="http://schemas.microsoft.com/office/drawing/2014/main" id="{19583B4F-6BEF-4977-96A0-B79A35AE3B29}"/>
              </a:ext>
            </a:extLst>
          </p:cNvPr>
          <p:cNvGrpSpPr/>
          <p:nvPr/>
        </p:nvGrpSpPr>
        <p:grpSpPr>
          <a:xfrm>
            <a:off x="6704472" y="4910324"/>
            <a:ext cx="2772255" cy="1130031"/>
            <a:chOff x="1464245" y="3861050"/>
            <a:chExt cx="1955627" cy="1130031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4D20EF76-1015-41DE-AD48-40A50B39E719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44DD17AB-C212-4352-8DD5-E84FD1944E61}"/>
                </a:ext>
              </a:extLst>
            </p:cNvPr>
            <p:cNvSpPr txBox="1"/>
            <p:nvPr/>
          </p:nvSpPr>
          <p:spPr>
            <a:xfrm>
              <a:off x="1467692" y="3861050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2021-04-14T01:44:44Z</dcterms:modified>
</cp:coreProperties>
</file>