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B98A-489E-9ABC-B65C6BA10EF7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B98A-489E-9ABC-B65C6BA10EF7}"/>
              </c:ext>
            </c:extLst>
          </c:dPt>
          <c:cat>
            <c:strRef>
              <c:f>Sheet1!$A$2:$A$3</c:f>
              <c:strCache>
                <c:ptCount val="2"/>
                <c:pt idx="0">
                  <c:v>Category 1</c:v>
                </c:pt>
                <c:pt idx="1">
                  <c:v>Category 2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85</c:v>
                </c:pt>
                <c:pt idx="1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98A-489E-9ABC-B65C6BA10E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249866496"/>
        <c:axId val="249876480"/>
      </c:barChart>
      <c:catAx>
        <c:axId val="249866496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249876480"/>
        <c:crosses val="autoZero"/>
        <c:auto val="1"/>
        <c:lblAlgn val="ctr"/>
        <c:lblOffset val="100"/>
        <c:noMultiLvlLbl val="0"/>
      </c:catAx>
      <c:valAx>
        <c:axId val="249876480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2498664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FCE2-4465-A161-989FF691F163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FCE2-4465-A161-989FF691F163}"/>
              </c:ext>
            </c:extLst>
          </c:dPt>
          <c:cat>
            <c:strRef>
              <c:f>Sheet1!$A$2:$A$3</c:f>
              <c:strCache>
                <c:ptCount val="2"/>
                <c:pt idx="0">
                  <c:v>Category 1</c:v>
                </c:pt>
                <c:pt idx="1">
                  <c:v>Category 2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65</c:v>
                </c:pt>
                <c:pt idx="1">
                  <c:v>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CE2-4465-A161-989FF691F1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249866496"/>
        <c:axId val="249876480"/>
      </c:barChart>
      <c:catAx>
        <c:axId val="249866496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249876480"/>
        <c:crosses val="autoZero"/>
        <c:auto val="1"/>
        <c:lblAlgn val="ctr"/>
        <c:lblOffset val="100"/>
        <c:noMultiLvlLbl val="0"/>
      </c:catAx>
      <c:valAx>
        <c:axId val="249876480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2498664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8841-43C9-AE29-115D734C8BC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8841-43C9-AE29-115D734C8BC1}"/>
              </c:ext>
            </c:extLst>
          </c:dPt>
          <c:cat>
            <c:strRef>
              <c:f>Sheet1!$A$2:$A$3</c:f>
              <c:strCache>
                <c:ptCount val="2"/>
                <c:pt idx="0">
                  <c:v>Category 1</c:v>
                </c:pt>
                <c:pt idx="1">
                  <c:v>Category 2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85</c:v>
                </c:pt>
                <c:pt idx="1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841-43C9-AE29-115D734C8B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249866496"/>
        <c:axId val="249876480"/>
      </c:barChart>
      <c:catAx>
        <c:axId val="249866496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249876480"/>
        <c:crosses val="autoZero"/>
        <c:auto val="1"/>
        <c:lblAlgn val="ctr"/>
        <c:lblOffset val="100"/>
        <c:noMultiLvlLbl val="0"/>
      </c:catAx>
      <c:valAx>
        <c:axId val="249876480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2498664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BFB7-40CD-A75C-392C64DA5B59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BFB7-40CD-A75C-392C64DA5B59}"/>
              </c:ext>
            </c:extLst>
          </c:dPt>
          <c:cat>
            <c:strRef>
              <c:f>Sheet1!$A$2:$A$3</c:f>
              <c:strCache>
                <c:ptCount val="2"/>
                <c:pt idx="0">
                  <c:v>Category 1</c:v>
                </c:pt>
                <c:pt idx="1">
                  <c:v>Category 2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50</c:v>
                </c:pt>
                <c:pt idx="1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FB7-40CD-A75C-392C64DA5B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249866496"/>
        <c:axId val="249876480"/>
      </c:barChart>
      <c:catAx>
        <c:axId val="249866496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249876480"/>
        <c:crosses val="autoZero"/>
        <c:auto val="1"/>
        <c:lblAlgn val="ctr"/>
        <c:lblOffset val="100"/>
        <c:noMultiLvlLbl val="0"/>
      </c:catAx>
      <c:valAx>
        <c:axId val="249876480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2498664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724" name="Rectangle 723">
            <a:extLst>
              <a:ext uri="{FF2B5EF4-FFF2-40B4-BE49-F238E27FC236}">
                <a16:creationId xmlns:a16="http://schemas.microsoft.com/office/drawing/2014/main" id="{D670B8DA-460F-4910-98C8-CED972A3D64C}"/>
              </a:ext>
            </a:extLst>
          </p:cNvPr>
          <p:cNvSpPr/>
          <p:nvPr/>
        </p:nvSpPr>
        <p:spPr>
          <a:xfrm>
            <a:off x="4313517" y="1684560"/>
            <a:ext cx="2766974" cy="3924403"/>
          </a:xfrm>
          <a:prstGeom prst="rect">
            <a:avLst/>
          </a:prstGeom>
          <a:solidFill>
            <a:schemeClr val="bg1">
              <a:lumMod val="95000"/>
            </a:schemeClr>
          </a:solidFill>
          <a:ln w="15875">
            <a:gradFill>
              <a:gsLst>
                <a:gs pos="0">
                  <a:schemeClr val="bg1"/>
                </a:gs>
                <a:gs pos="100000">
                  <a:schemeClr val="accent1">
                    <a:tint val="23500"/>
                    <a:satMod val="160000"/>
                    <a:alpha val="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725" name="Rectangle 724">
            <a:extLst>
              <a:ext uri="{FF2B5EF4-FFF2-40B4-BE49-F238E27FC236}">
                <a16:creationId xmlns:a16="http://schemas.microsoft.com/office/drawing/2014/main" id="{8B0D272C-A234-4DE5-A0A4-3366C4819655}"/>
              </a:ext>
            </a:extLst>
          </p:cNvPr>
          <p:cNvSpPr/>
          <p:nvPr/>
        </p:nvSpPr>
        <p:spPr>
          <a:xfrm>
            <a:off x="829269" y="1684560"/>
            <a:ext cx="2766974" cy="3924403"/>
          </a:xfrm>
          <a:prstGeom prst="rect">
            <a:avLst/>
          </a:prstGeom>
          <a:solidFill>
            <a:schemeClr val="bg1">
              <a:lumMod val="95000"/>
            </a:schemeClr>
          </a:solidFill>
          <a:ln w="15875">
            <a:gradFill>
              <a:gsLst>
                <a:gs pos="0">
                  <a:schemeClr val="bg1"/>
                </a:gs>
                <a:gs pos="100000">
                  <a:schemeClr val="accent1">
                    <a:tint val="23500"/>
                    <a:satMod val="160000"/>
                    <a:alpha val="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aphicFrame>
        <p:nvGraphicFramePr>
          <p:cNvPr id="726" name="Chart 5">
            <a:extLst>
              <a:ext uri="{FF2B5EF4-FFF2-40B4-BE49-F238E27FC236}">
                <a16:creationId xmlns:a16="http://schemas.microsoft.com/office/drawing/2014/main" id="{0A851D64-EB5F-497A-A854-54BEDA06685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16926615"/>
              </p:ext>
            </p:extLst>
          </p:nvPr>
        </p:nvGraphicFramePr>
        <p:xfrm>
          <a:off x="2211990" y="2333127"/>
          <a:ext cx="1240781" cy="2951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27" name="Chart 726">
            <a:extLst>
              <a:ext uri="{FF2B5EF4-FFF2-40B4-BE49-F238E27FC236}">
                <a16:creationId xmlns:a16="http://schemas.microsoft.com/office/drawing/2014/main" id="{E99C10DF-EDAC-4826-80C0-217396B5C23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8209850"/>
              </p:ext>
            </p:extLst>
          </p:nvPr>
        </p:nvGraphicFramePr>
        <p:xfrm>
          <a:off x="4451550" y="2333127"/>
          <a:ext cx="1240781" cy="2951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28" name="Chart 5">
            <a:extLst>
              <a:ext uri="{FF2B5EF4-FFF2-40B4-BE49-F238E27FC236}">
                <a16:creationId xmlns:a16="http://schemas.microsoft.com/office/drawing/2014/main" id="{ECDFE457-650B-4151-814D-07903545AB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9501962"/>
              </p:ext>
            </p:extLst>
          </p:nvPr>
        </p:nvGraphicFramePr>
        <p:xfrm>
          <a:off x="5660363" y="2333127"/>
          <a:ext cx="1240781" cy="2951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729" name="Chart 5">
            <a:extLst>
              <a:ext uri="{FF2B5EF4-FFF2-40B4-BE49-F238E27FC236}">
                <a16:creationId xmlns:a16="http://schemas.microsoft.com/office/drawing/2014/main" id="{866E1DC8-4AC2-4937-A860-6E5E456ACC1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2502412"/>
              </p:ext>
            </p:extLst>
          </p:nvPr>
        </p:nvGraphicFramePr>
        <p:xfrm>
          <a:off x="954462" y="2333127"/>
          <a:ext cx="1240781" cy="2951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730" name="TextBox 729">
            <a:extLst>
              <a:ext uri="{FF2B5EF4-FFF2-40B4-BE49-F238E27FC236}">
                <a16:creationId xmlns:a16="http://schemas.microsoft.com/office/drawing/2014/main" id="{9E3526CA-EBFA-4C47-A026-97A8ED314095}"/>
              </a:ext>
            </a:extLst>
          </p:cNvPr>
          <p:cNvSpPr txBox="1"/>
          <p:nvPr/>
        </p:nvSpPr>
        <p:spPr>
          <a:xfrm>
            <a:off x="975088" y="5224723"/>
            <a:ext cx="1237000" cy="27830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Content</a:t>
            </a:r>
            <a:endParaRPr lang="ko-KR" altLang="en-US" sz="14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731" name="TextBox 730">
            <a:extLst>
              <a:ext uri="{FF2B5EF4-FFF2-40B4-BE49-F238E27FC236}">
                <a16:creationId xmlns:a16="http://schemas.microsoft.com/office/drawing/2014/main" id="{305E0437-8243-4623-AF23-2A5FE25D3EDC}"/>
              </a:ext>
            </a:extLst>
          </p:cNvPr>
          <p:cNvSpPr txBox="1"/>
          <p:nvPr/>
        </p:nvSpPr>
        <p:spPr>
          <a:xfrm>
            <a:off x="2213425" y="5224723"/>
            <a:ext cx="1237000" cy="27830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Text Here</a:t>
            </a:r>
            <a:endParaRPr lang="ko-KR" altLang="en-US" sz="14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732" name="TextBox 731">
            <a:extLst>
              <a:ext uri="{FF2B5EF4-FFF2-40B4-BE49-F238E27FC236}">
                <a16:creationId xmlns:a16="http://schemas.microsoft.com/office/drawing/2014/main" id="{6AE6834B-6169-4E7A-ACFF-F0EF468C84C4}"/>
              </a:ext>
            </a:extLst>
          </p:cNvPr>
          <p:cNvSpPr txBox="1"/>
          <p:nvPr/>
        </p:nvSpPr>
        <p:spPr>
          <a:xfrm>
            <a:off x="4455882" y="5224723"/>
            <a:ext cx="1237000" cy="27830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Content Here</a:t>
            </a:r>
            <a:endParaRPr lang="ko-KR" altLang="en-US" sz="14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733" name="TextBox 732">
            <a:extLst>
              <a:ext uri="{FF2B5EF4-FFF2-40B4-BE49-F238E27FC236}">
                <a16:creationId xmlns:a16="http://schemas.microsoft.com/office/drawing/2014/main" id="{9867682A-5FE9-4399-B1A3-766342DEC75D}"/>
              </a:ext>
            </a:extLst>
          </p:cNvPr>
          <p:cNvSpPr txBox="1"/>
          <p:nvPr/>
        </p:nvSpPr>
        <p:spPr>
          <a:xfrm>
            <a:off x="5701126" y="5224723"/>
            <a:ext cx="1237000" cy="27830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Text Here</a:t>
            </a:r>
            <a:endParaRPr lang="ko-KR" altLang="en-US" sz="14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734" name="Rectangle 733">
            <a:extLst>
              <a:ext uri="{FF2B5EF4-FFF2-40B4-BE49-F238E27FC236}">
                <a16:creationId xmlns:a16="http://schemas.microsoft.com/office/drawing/2014/main" id="{D46E3C0E-9A83-4CA7-BAE9-BD72DAA10329}"/>
              </a:ext>
            </a:extLst>
          </p:cNvPr>
          <p:cNvSpPr/>
          <p:nvPr/>
        </p:nvSpPr>
        <p:spPr>
          <a:xfrm>
            <a:off x="829269" y="5584990"/>
            <a:ext cx="2766974" cy="52084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735" name="Rectangle 734">
            <a:extLst>
              <a:ext uri="{FF2B5EF4-FFF2-40B4-BE49-F238E27FC236}">
                <a16:creationId xmlns:a16="http://schemas.microsoft.com/office/drawing/2014/main" id="{26F72E3C-DB03-4979-A9DD-D5A072A9EB91}"/>
              </a:ext>
            </a:extLst>
          </p:cNvPr>
          <p:cNvSpPr/>
          <p:nvPr/>
        </p:nvSpPr>
        <p:spPr>
          <a:xfrm>
            <a:off x="4313517" y="5584990"/>
            <a:ext cx="2766974" cy="5208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736" name="TextBox 735">
            <a:extLst>
              <a:ext uri="{FF2B5EF4-FFF2-40B4-BE49-F238E27FC236}">
                <a16:creationId xmlns:a16="http://schemas.microsoft.com/office/drawing/2014/main" id="{DD0E1BEC-9CA9-4D7D-AA62-AF13013FE015}"/>
              </a:ext>
            </a:extLst>
          </p:cNvPr>
          <p:cNvSpPr txBox="1"/>
          <p:nvPr/>
        </p:nvSpPr>
        <p:spPr>
          <a:xfrm>
            <a:off x="1119360" y="5710421"/>
            <a:ext cx="2186792" cy="278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37" name="TextBox 736">
            <a:extLst>
              <a:ext uri="{FF2B5EF4-FFF2-40B4-BE49-F238E27FC236}">
                <a16:creationId xmlns:a16="http://schemas.microsoft.com/office/drawing/2014/main" id="{D22F4CEF-5765-4F76-A368-B7EF01E908EB}"/>
              </a:ext>
            </a:extLst>
          </p:cNvPr>
          <p:cNvSpPr txBox="1"/>
          <p:nvPr/>
        </p:nvSpPr>
        <p:spPr>
          <a:xfrm>
            <a:off x="4596237" y="5706261"/>
            <a:ext cx="2201535" cy="278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38" name="TextBox 14">
            <a:extLst>
              <a:ext uri="{FF2B5EF4-FFF2-40B4-BE49-F238E27FC236}">
                <a16:creationId xmlns:a16="http://schemas.microsoft.com/office/drawing/2014/main" id="{B98E57EB-02ED-486B-974D-750453F65345}"/>
              </a:ext>
            </a:extLst>
          </p:cNvPr>
          <p:cNvSpPr txBox="1"/>
          <p:nvPr/>
        </p:nvSpPr>
        <p:spPr>
          <a:xfrm>
            <a:off x="1071450" y="4844918"/>
            <a:ext cx="520842" cy="2504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50%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39" name="TextBox 14">
            <a:extLst>
              <a:ext uri="{FF2B5EF4-FFF2-40B4-BE49-F238E27FC236}">
                <a16:creationId xmlns:a16="http://schemas.microsoft.com/office/drawing/2014/main" id="{2F221CD2-E631-4042-B0F7-725D455A2057}"/>
              </a:ext>
            </a:extLst>
          </p:cNvPr>
          <p:cNvSpPr txBox="1"/>
          <p:nvPr/>
        </p:nvSpPr>
        <p:spPr>
          <a:xfrm>
            <a:off x="1574212" y="4844918"/>
            <a:ext cx="520842" cy="2504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90%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40" name="TextBox 14">
            <a:extLst>
              <a:ext uri="{FF2B5EF4-FFF2-40B4-BE49-F238E27FC236}">
                <a16:creationId xmlns:a16="http://schemas.microsoft.com/office/drawing/2014/main" id="{5C3BBC05-EC40-48EB-8A41-C902971CFFF0}"/>
              </a:ext>
            </a:extLst>
          </p:cNvPr>
          <p:cNvSpPr txBox="1"/>
          <p:nvPr/>
        </p:nvSpPr>
        <p:spPr>
          <a:xfrm>
            <a:off x="2828445" y="4844918"/>
            <a:ext cx="520842" cy="2504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20%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41" name="TextBox 14">
            <a:extLst>
              <a:ext uri="{FF2B5EF4-FFF2-40B4-BE49-F238E27FC236}">
                <a16:creationId xmlns:a16="http://schemas.microsoft.com/office/drawing/2014/main" id="{CF5651F7-3453-4B43-B012-A081F93481AD}"/>
              </a:ext>
            </a:extLst>
          </p:cNvPr>
          <p:cNvSpPr txBox="1"/>
          <p:nvPr/>
        </p:nvSpPr>
        <p:spPr>
          <a:xfrm>
            <a:off x="2332386" y="4844918"/>
            <a:ext cx="520842" cy="2504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85%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42" name="TextBox 14">
            <a:extLst>
              <a:ext uri="{FF2B5EF4-FFF2-40B4-BE49-F238E27FC236}">
                <a16:creationId xmlns:a16="http://schemas.microsoft.com/office/drawing/2014/main" id="{8E4F950B-0FB7-423F-9095-853311867AFE}"/>
              </a:ext>
            </a:extLst>
          </p:cNvPr>
          <p:cNvSpPr txBox="1"/>
          <p:nvPr/>
        </p:nvSpPr>
        <p:spPr>
          <a:xfrm>
            <a:off x="6280367" y="4844918"/>
            <a:ext cx="520842" cy="2504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35%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43" name="TextBox 14">
            <a:extLst>
              <a:ext uri="{FF2B5EF4-FFF2-40B4-BE49-F238E27FC236}">
                <a16:creationId xmlns:a16="http://schemas.microsoft.com/office/drawing/2014/main" id="{0509F039-2E07-404E-AB13-7E2A9EFF2C6F}"/>
              </a:ext>
            </a:extLst>
          </p:cNvPr>
          <p:cNvSpPr txBox="1"/>
          <p:nvPr/>
        </p:nvSpPr>
        <p:spPr>
          <a:xfrm>
            <a:off x="5792152" y="4844918"/>
            <a:ext cx="520842" cy="2504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85%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44" name="TextBox 14">
            <a:extLst>
              <a:ext uri="{FF2B5EF4-FFF2-40B4-BE49-F238E27FC236}">
                <a16:creationId xmlns:a16="http://schemas.microsoft.com/office/drawing/2014/main" id="{3F175FE2-C01B-49BB-A08D-9DB040BA5878}"/>
              </a:ext>
            </a:extLst>
          </p:cNvPr>
          <p:cNvSpPr txBox="1"/>
          <p:nvPr/>
        </p:nvSpPr>
        <p:spPr>
          <a:xfrm>
            <a:off x="5063488" y="4844918"/>
            <a:ext cx="520842" cy="2504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80%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45" name="TextBox 14">
            <a:extLst>
              <a:ext uri="{FF2B5EF4-FFF2-40B4-BE49-F238E27FC236}">
                <a16:creationId xmlns:a16="http://schemas.microsoft.com/office/drawing/2014/main" id="{E42A429C-0BE5-4449-BDD4-92EA05A1EB6E}"/>
              </a:ext>
            </a:extLst>
          </p:cNvPr>
          <p:cNvSpPr txBox="1"/>
          <p:nvPr/>
        </p:nvSpPr>
        <p:spPr>
          <a:xfrm>
            <a:off x="4572247" y="4844918"/>
            <a:ext cx="520842" cy="2504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65%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46" name="Freeform 55">
            <a:extLst>
              <a:ext uri="{FF2B5EF4-FFF2-40B4-BE49-F238E27FC236}">
                <a16:creationId xmlns:a16="http://schemas.microsoft.com/office/drawing/2014/main" id="{3FC29775-7275-4D99-84AE-33B36059BDB2}"/>
              </a:ext>
            </a:extLst>
          </p:cNvPr>
          <p:cNvSpPr/>
          <p:nvPr/>
        </p:nvSpPr>
        <p:spPr>
          <a:xfrm>
            <a:off x="1613727" y="1945838"/>
            <a:ext cx="405092" cy="992614"/>
          </a:xfrm>
          <a:custGeom>
            <a:avLst/>
            <a:gdLst>
              <a:gd name="connsiteX0" fmla="*/ 511607 w 1060423"/>
              <a:gd name="connsiteY0" fmla="*/ 1989888 h 2598393"/>
              <a:gd name="connsiteX1" fmla="*/ 577615 w 1060423"/>
              <a:gd name="connsiteY1" fmla="*/ 2379095 h 2598393"/>
              <a:gd name="connsiteX2" fmla="*/ 592034 w 1060423"/>
              <a:gd name="connsiteY2" fmla="*/ 2136572 h 2598393"/>
              <a:gd name="connsiteX3" fmla="*/ 638675 w 1060423"/>
              <a:gd name="connsiteY3" fmla="*/ 2272816 h 2598393"/>
              <a:gd name="connsiteX4" fmla="*/ 594605 w 1060423"/>
              <a:gd name="connsiteY4" fmla="*/ 1990756 h 2598393"/>
              <a:gd name="connsiteX5" fmla="*/ 814896 w 1060423"/>
              <a:gd name="connsiteY5" fmla="*/ 2262952 h 2598393"/>
              <a:gd name="connsiteX6" fmla="*/ 728685 w 1060423"/>
              <a:gd name="connsiteY6" fmla="*/ 2212952 h 2598393"/>
              <a:gd name="connsiteX7" fmla="*/ 656442 w 1060423"/>
              <a:gd name="connsiteY7" fmla="*/ 2598393 h 2598393"/>
              <a:gd name="connsiteX8" fmla="*/ 415171 w 1060423"/>
              <a:gd name="connsiteY8" fmla="*/ 2350110 h 2598393"/>
              <a:gd name="connsiteX9" fmla="*/ 415723 w 1060423"/>
              <a:gd name="connsiteY9" fmla="*/ 2461957 h 2598393"/>
              <a:gd name="connsiteX10" fmla="*/ 511607 w 1060423"/>
              <a:gd name="connsiteY10" fmla="*/ 1989888 h 2598393"/>
              <a:gd name="connsiteX11" fmla="*/ 344786 w 1060423"/>
              <a:gd name="connsiteY11" fmla="*/ 1884983 h 2598393"/>
              <a:gd name="connsiteX12" fmla="*/ 722598 w 1060423"/>
              <a:gd name="connsiteY12" fmla="*/ 1884983 h 2598393"/>
              <a:gd name="connsiteX13" fmla="*/ 707988 w 1060423"/>
              <a:gd name="connsiteY13" fmla="*/ 1948728 h 2598393"/>
              <a:gd name="connsiteX14" fmla="*/ 357819 w 1060423"/>
              <a:gd name="connsiteY14" fmla="*/ 1948059 h 2598393"/>
              <a:gd name="connsiteX15" fmla="*/ 344786 w 1060423"/>
              <a:gd name="connsiteY15" fmla="*/ 1884983 h 2598393"/>
              <a:gd name="connsiteX16" fmla="*/ 530212 w 1060423"/>
              <a:gd name="connsiteY16" fmla="*/ 651224 h 2598393"/>
              <a:gd name="connsiteX17" fmla="*/ 630294 w 1060423"/>
              <a:gd name="connsiteY17" fmla="*/ 751307 h 2598393"/>
              <a:gd name="connsiteX18" fmla="*/ 530212 w 1060423"/>
              <a:gd name="connsiteY18" fmla="*/ 851389 h 2598393"/>
              <a:gd name="connsiteX19" fmla="*/ 430129 w 1060423"/>
              <a:gd name="connsiteY19" fmla="*/ 751307 h 2598393"/>
              <a:gd name="connsiteX20" fmla="*/ 530212 w 1060423"/>
              <a:gd name="connsiteY20" fmla="*/ 651224 h 2598393"/>
              <a:gd name="connsiteX21" fmla="*/ 530212 w 1060423"/>
              <a:gd name="connsiteY21" fmla="*/ 551141 h 2598393"/>
              <a:gd name="connsiteX22" fmla="*/ 330046 w 1060423"/>
              <a:gd name="connsiteY22" fmla="*/ 751307 h 2598393"/>
              <a:gd name="connsiteX23" fmla="*/ 530212 w 1060423"/>
              <a:gd name="connsiteY23" fmla="*/ 951472 h 2598393"/>
              <a:gd name="connsiteX24" fmla="*/ 730377 w 1060423"/>
              <a:gd name="connsiteY24" fmla="*/ 751307 h 2598393"/>
              <a:gd name="connsiteX25" fmla="*/ 530212 w 1060423"/>
              <a:gd name="connsiteY25" fmla="*/ 551141 h 2598393"/>
              <a:gd name="connsiteX26" fmla="*/ 286245 w 1060423"/>
              <a:gd name="connsiteY26" fmla="*/ 353827 h 2598393"/>
              <a:gd name="connsiteX27" fmla="*/ 776100 w 1060423"/>
              <a:gd name="connsiteY27" fmla="*/ 356932 h 2598393"/>
              <a:gd name="connsiteX28" fmla="*/ 825241 w 1060423"/>
              <a:gd name="connsiteY28" fmla="*/ 1447764 h 2598393"/>
              <a:gd name="connsiteX29" fmla="*/ 1060423 w 1060423"/>
              <a:gd name="connsiteY29" fmla="*/ 1673413 h 2598393"/>
              <a:gd name="connsiteX30" fmla="*/ 1021935 w 1060423"/>
              <a:gd name="connsiteY30" fmla="*/ 1978110 h 2598393"/>
              <a:gd name="connsiteX31" fmla="*/ 745125 w 1060423"/>
              <a:gd name="connsiteY31" fmla="*/ 1786699 h 2598393"/>
              <a:gd name="connsiteX32" fmla="*/ 734250 w 1060423"/>
              <a:gd name="connsiteY32" fmla="*/ 1834148 h 2598393"/>
              <a:gd name="connsiteX33" fmla="*/ 332991 w 1060423"/>
              <a:gd name="connsiteY33" fmla="*/ 1834148 h 2598393"/>
              <a:gd name="connsiteX34" fmla="*/ 323192 w 1060423"/>
              <a:gd name="connsiteY34" fmla="*/ 1793020 h 2598393"/>
              <a:gd name="connsiteX35" fmla="*/ 38489 w 1060423"/>
              <a:gd name="connsiteY35" fmla="*/ 1989888 h 2598393"/>
              <a:gd name="connsiteX36" fmla="*/ 0 w 1060423"/>
              <a:gd name="connsiteY36" fmla="*/ 1685191 h 2598393"/>
              <a:gd name="connsiteX37" fmla="*/ 237343 w 1060423"/>
              <a:gd name="connsiteY37" fmla="*/ 1457469 h 2598393"/>
              <a:gd name="connsiteX38" fmla="*/ 238009 w 1060423"/>
              <a:gd name="connsiteY38" fmla="*/ 1459571 h 2598393"/>
              <a:gd name="connsiteX39" fmla="*/ 242012 w 1060423"/>
              <a:gd name="connsiteY39" fmla="*/ 1446515 h 2598393"/>
              <a:gd name="connsiteX40" fmla="*/ 286245 w 1060423"/>
              <a:gd name="connsiteY40" fmla="*/ 353827 h 2598393"/>
              <a:gd name="connsiteX41" fmla="*/ 527942 w 1060423"/>
              <a:gd name="connsiteY41" fmla="*/ 0 h 2598393"/>
              <a:gd name="connsiteX42" fmla="*/ 748164 w 1060423"/>
              <a:gd name="connsiteY42" fmla="*/ 301374 h 2598393"/>
              <a:gd name="connsiteX43" fmla="*/ 312997 w 1060423"/>
              <a:gd name="connsiteY43" fmla="*/ 298024 h 2598393"/>
              <a:gd name="connsiteX44" fmla="*/ 527942 w 1060423"/>
              <a:gd name="connsiteY44" fmla="*/ 0 h 2598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060423" h="2598393">
                <a:moveTo>
                  <a:pt x="511607" y="1989888"/>
                </a:moveTo>
                <a:cubicBezTo>
                  <a:pt x="421916" y="2038892"/>
                  <a:pt x="392123" y="2248491"/>
                  <a:pt x="577615" y="2379095"/>
                </a:cubicBezTo>
                <a:cubicBezTo>
                  <a:pt x="531205" y="2257454"/>
                  <a:pt x="562054" y="2197447"/>
                  <a:pt x="592034" y="2136572"/>
                </a:cubicBezTo>
                <a:cubicBezTo>
                  <a:pt x="592534" y="2167519"/>
                  <a:pt x="560915" y="2234057"/>
                  <a:pt x="638675" y="2272816"/>
                </a:cubicBezTo>
                <a:cubicBezTo>
                  <a:pt x="602283" y="2156226"/>
                  <a:pt x="756001" y="2119500"/>
                  <a:pt x="594605" y="1990756"/>
                </a:cubicBezTo>
                <a:cubicBezTo>
                  <a:pt x="828052" y="2024484"/>
                  <a:pt x="759407" y="2143283"/>
                  <a:pt x="814896" y="2262952"/>
                </a:cubicBezTo>
                <a:cubicBezTo>
                  <a:pt x="774295" y="2270013"/>
                  <a:pt x="715464" y="2161619"/>
                  <a:pt x="728685" y="2212952"/>
                </a:cubicBezTo>
                <a:cubicBezTo>
                  <a:pt x="798068" y="2415798"/>
                  <a:pt x="590532" y="2421590"/>
                  <a:pt x="656442" y="2598393"/>
                </a:cubicBezTo>
                <a:cubicBezTo>
                  <a:pt x="451592" y="2586815"/>
                  <a:pt x="511509" y="2396411"/>
                  <a:pt x="415171" y="2350110"/>
                </a:cubicBezTo>
                <a:cubicBezTo>
                  <a:pt x="389023" y="2345435"/>
                  <a:pt x="357666" y="2366802"/>
                  <a:pt x="415723" y="2461957"/>
                </a:cubicBezTo>
                <a:cubicBezTo>
                  <a:pt x="216885" y="2156405"/>
                  <a:pt x="314998" y="2004011"/>
                  <a:pt x="511607" y="1989888"/>
                </a:cubicBezTo>
                <a:close/>
                <a:moveTo>
                  <a:pt x="344786" y="1884983"/>
                </a:moveTo>
                <a:lnTo>
                  <a:pt x="722598" y="1884983"/>
                </a:lnTo>
                <a:cubicBezTo>
                  <a:pt x="716460" y="1906965"/>
                  <a:pt x="711917" y="1928321"/>
                  <a:pt x="707988" y="1948728"/>
                </a:cubicBezTo>
                <a:lnTo>
                  <a:pt x="357819" y="1948059"/>
                </a:lnTo>
                <a:lnTo>
                  <a:pt x="344786" y="1884983"/>
                </a:lnTo>
                <a:close/>
                <a:moveTo>
                  <a:pt x="530212" y="651224"/>
                </a:moveTo>
                <a:cubicBezTo>
                  <a:pt x="585486" y="651224"/>
                  <a:pt x="630294" y="696033"/>
                  <a:pt x="630294" y="751307"/>
                </a:cubicBezTo>
                <a:cubicBezTo>
                  <a:pt x="630294" y="806581"/>
                  <a:pt x="585486" y="851389"/>
                  <a:pt x="530212" y="851389"/>
                </a:cubicBezTo>
                <a:cubicBezTo>
                  <a:pt x="474938" y="851389"/>
                  <a:pt x="430129" y="806581"/>
                  <a:pt x="430129" y="751307"/>
                </a:cubicBezTo>
                <a:cubicBezTo>
                  <a:pt x="430129" y="696033"/>
                  <a:pt x="474938" y="651224"/>
                  <a:pt x="530212" y="651224"/>
                </a:cubicBezTo>
                <a:close/>
                <a:moveTo>
                  <a:pt x="530212" y="551141"/>
                </a:moveTo>
                <a:cubicBezTo>
                  <a:pt x="419664" y="551141"/>
                  <a:pt x="330046" y="640759"/>
                  <a:pt x="330046" y="751307"/>
                </a:cubicBezTo>
                <a:cubicBezTo>
                  <a:pt x="330046" y="861855"/>
                  <a:pt x="419664" y="951472"/>
                  <a:pt x="530212" y="951472"/>
                </a:cubicBezTo>
                <a:cubicBezTo>
                  <a:pt x="640760" y="951472"/>
                  <a:pt x="730377" y="861855"/>
                  <a:pt x="730377" y="751307"/>
                </a:cubicBezTo>
                <a:cubicBezTo>
                  <a:pt x="730377" y="640759"/>
                  <a:pt x="640760" y="551141"/>
                  <a:pt x="530212" y="551141"/>
                </a:cubicBezTo>
                <a:close/>
                <a:moveTo>
                  <a:pt x="286245" y="353827"/>
                </a:moveTo>
                <a:cubicBezTo>
                  <a:pt x="438132" y="439406"/>
                  <a:pt x="623290" y="440561"/>
                  <a:pt x="776100" y="356932"/>
                </a:cubicBezTo>
                <a:cubicBezTo>
                  <a:pt x="941305" y="720175"/>
                  <a:pt x="898096" y="1115325"/>
                  <a:pt x="825241" y="1447764"/>
                </a:cubicBezTo>
                <a:lnTo>
                  <a:pt x="1060423" y="1673413"/>
                </a:lnTo>
                <a:lnTo>
                  <a:pt x="1021935" y="1978110"/>
                </a:lnTo>
                <a:lnTo>
                  <a:pt x="745125" y="1786699"/>
                </a:lnTo>
                <a:lnTo>
                  <a:pt x="734250" y="1834148"/>
                </a:lnTo>
                <a:lnTo>
                  <a:pt x="332991" y="1834148"/>
                </a:lnTo>
                <a:cubicBezTo>
                  <a:pt x="330005" y="1820736"/>
                  <a:pt x="326662" y="1807037"/>
                  <a:pt x="323192" y="1793020"/>
                </a:cubicBezTo>
                <a:lnTo>
                  <a:pt x="38489" y="1989888"/>
                </a:lnTo>
                <a:lnTo>
                  <a:pt x="0" y="1685191"/>
                </a:lnTo>
                <a:lnTo>
                  <a:pt x="237343" y="1457469"/>
                </a:lnTo>
                <a:lnTo>
                  <a:pt x="238009" y="1459571"/>
                </a:lnTo>
                <a:lnTo>
                  <a:pt x="242012" y="1446515"/>
                </a:lnTo>
                <a:cubicBezTo>
                  <a:pt x="171205" y="1115067"/>
                  <a:pt x="127758" y="714059"/>
                  <a:pt x="286245" y="353827"/>
                </a:cubicBezTo>
                <a:close/>
                <a:moveTo>
                  <a:pt x="527942" y="0"/>
                </a:moveTo>
                <a:cubicBezTo>
                  <a:pt x="622760" y="95693"/>
                  <a:pt x="695048" y="196745"/>
                  <a:pt x="748164" y="301374"/>
                </a:cubicBezTo>
                <a:cubicBezTo>
                  <a:pt x="612692" y="376844"/>
                  <a:pt x="447588" y="375495"/>
                  <a:pt x="312997" y="298024"/>
                </a:cubicBezTo>
                <a:cubicBezTo>
                  <a:pt x="364591" y="193505"/>
                  <a:pt x="435080" y="93397"/>
                  <a:pt x="527942" y="0"/>
                </a:cubicBez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747" name="Freeform 55">
            <a:extLst>
              <a:ext uri="{FF2B5EF4-FFF2-40B4-BE49-F238E27FC236}">
                <a16:creationId xmlns:a16="http://schemas.microsoft.com/office/drawing/2014/main" id="{0679034E-AB5C-41CE-A0A2-A60C2E777A9D}"/>
              </a:ext>
            </a:extLst>
          </p:cNvPr>
          <p:cNvSpPr/>
          <p:nvPr/>
        </p:nvSpPr>
        <p:spPr>
          <a:xfrm>
            <a:off x="1132602" y="2786311"/>
            <a:ext cx="405092" cy="992614"/>
          </a:xfrm>
          <a:custGeom>
            <a:avLst/>
            <a:gdLst>
              <a:gd name="connsiteX0" fmla="*/ 511607 w 1060423"/>
              <a:gd name="connsiteY0" fmla="*/ 1989888 h 2598393"/>
              <a:gd name="connsiteX1" fmla="*/ 577615 w 1060423"/>
              <a:gd name="connsiteY1" fmla="*/ 2379095 h 2598393"/>
              <a:gd name="connsiteX2" fmla="*/ 592034 w 1060423"/>
              <a:gd name="connsiteY2" fmla="*/ 2136572 h 2598393"/>
              <a:gd name="connsiteX3" fmla="*/ 638675 w 1060423"/>
              <a:gd name="connsiteY3" fmla="*/ 2272816 h 2598393"/>
              <a:gd name="connsiteX4" fmla="*/ 594605 w 1060423"/>
              <a:gd name="connsiteY4" fmla="*/ 1990756 h 2598393"/>
              <a:gd name="connsiteX5" fmla="*/ 814896 w 1060423"/>
              <a:gd name="connsiteY5" fmla="*/ 2262952 h 2598393"/>
              <a:gd name="connsiteX6" fmla="*/ 728685 w 1060423"/>
              <a:gd name="connsiteY6" fmla="*/ 2212952 h 2598393"/>
              <a:gd name="connsiteX7" fmla="*/ 656442 w 1060423"/>
              <a:gd name="connsiteY7" fmla="*/ 2598393 h 2598393"/>
              <a:gd name="connsiteX8" fmla="*/ 415171 w 1060423"/>
              <a:gd name="connsiteY8" fmla="*/ 2350110 h 2598393"/>
              <a:gd name="connsiteX9" fmla="*/ 415723 w 1060423"/>
              <a:gd name="connsiteY9" fmla="*/ 2461957 h 2598393"/>
              <a:gd name="connsiteX10" fmla="*/ 511607 w 1060423"/>
              <a:gd name="connsiteY10" fmla="*/ 1989888 h 2598393"/>
              <a:gd name="connsiteX11" fmla="*/ 344786 w 1060423"/>
              <a:gd name="connsiteY11" fmla="*/ 1884983 h 2598393"/>
              <a:gd name="connsiteX12" fmla="*/ 722598 w 1060423"/>
              <a:gd name="connsiteY12" fmla="*/ 1884983 h 2598393"/>
              <a:gd name="connsiteX13" fmla="*/ 707988 w 1060423"/>
              <a:gd name="connsiteY13" fmla="*/ 1948728 h 2598393"/>
              <a:gd name="connsiteX14" fmla="*/ 357819 w 1060423"/>
              <a:gd name="connsiteY14" fmla="*/ 1948059 h 2598393"/>
              <a:gd name="connsiteX15" fmla="*/ 344786 w 1060423"/>
              <a:gd name="connsiteY15" fmla="*/ 1884983 h 2598393"/>
              <a:gd name="connsiteX16" fmla="*/ 530212 w 1060423"/>
              <a:gd name="connsiteY16" fmla="*/ 651224 h 2598393"/>
              <a:gd name="connsiteX17" fmla="*/ 630294 w 1060423"/>
              <a:gd name="connsiteY17" fmla="*/ 751307 h 2598393"/>
              <a:gd name="connsiteX18" fmla="*/ 530212 w 1060423"/>
              <a:gd name="connsiteY18" fmla="*/ 851389 h 2598393"/>
              <a:gd name="connsiteX19" fmla="*/ 430129 w 1060423"/>
              <a:gd name="connsiteY19" fmla="*/ 751307 h 2598393"/>
              <a:gd name="connsiteX20" fmla="*/ 530212 w 1060423"/>
              <a:gd name="connsiteY20" fmla="*/ 651224 h 2598393"/>
              <a:gd name="connsiteX21" fmla="*/ 530212 w 1060423"/>
              <a:gd name="connsiteY21" fmla="*/ 551141 h 2598393"/>
              <a:gd name="connsiteX22" fmla="*/ 330046 w 1060423"/>
              <a:gd name="connsiteY22" fmla="*/ 751307 h 2598393"/>
              <a:gd name="connsiteX23" fmla="*/ 530212 w 1060423"/>
              <a:gd name="connsiteY23" fmla="*/ 951472 h 2598393"/>
              <a:gd name="connsiteX24" fmla="*/ 730377 w 1060423"/>
              <a:gd name="connsiteY24" fmla="*/ 751307 h 2598393"/>
              <a:gd name="connsiteX25" fmla="*/ 530212 w 1060423"/>
              <a:gd name="connsiteY25" fmla="*/ 551141 h 2598393"/>
              <a:gd name="connsiteX26" fmla="*/ 286245 w 1060423"/>
              <a:gd name="connsiteY26" fmla="*/ 353827 h 2598393"/>
              <a:gd name="connsiteX27" fmla="*/ 776100 w 1060423"/>
              <a:gd name="connsiteY27" fmla="*/ 356932 h 2598393"/>
              <a:gd name="connsiteX28" fmla="*/ 825241 w 1060423"/>
              <a:gd name="connsiteY28" fmla="*/ 1447764 h 2598393"/>
              <a:gd name="connsiteX29" fmla="*/ 1060423 w 1060423"/>
              <a:gd name="connsiteY29" fmla="*/ 1673413 h 2598393"/>
              <a:gd name="connsiteX30" fmla="*/ 1021935 w 1060423"/>
              <a:gd name="connsiteY30" fmla="*/ 1978110 h 2598393"/>
              <a:gd name="connsiteX31" fmla="*/ 745125 w 1060423"/>
              <a:gd name="connsiteY31" fmla="*/ 1786699 h 2598393"/>
              <a:gd name="connsiteX32" fmla="*/ 734250 w 1060423"/>
              <a:gd name="connsiteY32" fmla="*/ 1834148 h 2598393"/>
              <a:gd name="connsiteX33" fmla="*/ 332991 w 1060423"/>
              <a:gd name="connsiteY33" fmla="*/ 1834148 h 2598393"/>
              <a:gd name="connsiteX34" fmla="*/ 323192 w 1060423"/>
              <a:gd name="connsiteY34" fmla="*/ 1793020 h 2598393"/>
              <a:gd name="connsiteX35" fmla="*/ 38489 w 1060423"/>
              <a:gd name="connsiteY35" fmla="*/ 1989888 h 2598393"/>
              <a:gd name="connsiteX36" fmla="*/ 0 w 1060423"/>
              <a:gd name="connsiteY36" fmla="*/ 1685191 h 2598393"/>
              <a:gd name="connsiteX37" fmla="*/ 237343 w 1060423"/>
              <a:gd name="connsiteY37" fmla="*/ 1457469 h 2598393"/>
              <a:gd name="connsiteX38" fmla="*/ 238009 w 1060423"/>
              <a:gd name="connsiteY38" fmla="*/ 1459571 h 2598393"/>
              <a:gd name="connsiteX39" fmla="*/ 242012 w 1060423"/>
              <a:gd name="connsiteY39" fmla="*/ 1446515 h 2598393"/>
              <a:gd name="connsiteX40" fmla="*/ 286245 w 1060423"/>
              <a:gd name="connsiteY40" fmla="*/ 353827 h 2598393"/>
              <a:gd name="connsiteX41" fmla="*/ 527942 w 1060423"/>
              <a:gd name="connsiteY41" fmla="*/ 0 h 2598393"/>
              <a:gd name="connsiteX42" fmla="*/ 748164 w 1060423"/>
              <a:gd name="connsiteY42" fmla="*/ 301374 h 2598393"/>
              <a:gd name="connsiteX43" fmla="*/ 312997 w 1060423"/>
              <a:gd name="connsiteY43" fmla="*/ 298024 h 2598393"/>
              <a:gd name="connsiteX44" fmla="*/ 527942 w 1060423"/>
              <a:gd name="connsiteY44" fmla="*/ 0 h 2598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060423" h="2598393">
                <a:moveTo>
                  <a:pt x="511607" y="1989888"/>
                </a:moveTo>
                <a:cubicBezTo>
                  <a:pt x="421916" y="2038892"/>
                  <a:pt x="392123" y="2248491"/>
                  <a:pt x="577615" y="2379095"/>
                </a:cubicBezTo>
                <a:cubicBezTo>
                  <a:pt x="531205" y="2257454"/>
                  <a:pt x="562054" y="2197447"/>
                  <a:pt x="592034" y="2136572"/>
                </a:cubicBezTo>
                <a:cubicBezTo>
                  <a:pt x="592534" y="2167519"/>
                  <a:pt x="560915" y="2234057"/>
                  <a:pt x="638675" y="2272816"/>
                </a:cubicBezTo>
                <a:cubicBezTo>
                  <a:pt x="602283" y="2156226"/>
                  <a:pt x="756001" y="2119500"/>
                  <a:pt x="594605" y="1990756"/>
                </a:cubicBezTo>
                <a:cubicBezTo>
                  <a:pt x="828052" y="2024484"/>
                  <a:pt x="759407" y="2143283"/>
                  <a:pt x="814896" y="2262952"/>
                </a:cubicBezTo>
                <a:cubicBezTo>
                  <a:pt x="774295" y="2270013"/>
                  <a:pt x="715464" y="2161619"/>
                  <a:pt x="728685" y="2212952"/>
                </a:cubicBezTo>
                <a:cubicBezTo>
                  <a:pt x="798068" y="2415798"/>
                  <a:pt x="590532" y="2421590"/>
                  <a:pt x="656442" y="2598393"/>
                </a:cubicBezTo>
                <a:cubicBezTo>
                  <a:pt x="451592" y="2586815"/>
                  <a:pt x="511509" y="2396411"/>
                  <a:pt x="415171" y="2350110"/>
                </a:cubicBezTo>
                <a:cubicBezTo>
                  <a:pt x="389023" y="2345435"/>
                  <a:pt x="357666" y="2366802"/>
                  <a:pt x="415723" y="2461957"/>
                </a:cubicBezTo>
                <a:cubicBezTo>
                  <a:pt x="216885" y="2156405"/>
                  <a:pt x="314998" y="2004011"/>
                  <a:pt x="511607" y="1989888"/>
                </a:cubicBezTo>
                <a:close/>
                <a:moveTo>
                  <a:pt x="344786" y="1884983"/>
                </a:moveTo>
                <a:lnTo>
                  <a:pt x="722598" y="1884983"/>
                </a:lnTo>
                <a:cubicBezTo>
                  <a:pt x="716460" y="1906965"/>
                  <a:pt x="711917" y="1928321"/>
                  <a:pt x="707988" y="1948728"/>
                </a:cubicBezTo>
                <a:lnTo>
                  <a:pt x="357819" y="1948059"/>
                </a:lnTo>
                <a:lnTo>
                  <a:pt x="344786" y="1884983"/>
                </a:lnTo>
                <a:close/>
                <a:moveTo>
                  <a:pt x="530212" y="651224"/>
                </a:moveTo>
                <a:cubicBezTo>
                  <a:pt x="585486" y="651224"/>
                  <a:pt x="630294" y="696033"/>
                  <a:pt x="630294" y="751307"/>
                </a:cubicBezTo>
                <a:cubicBezTo>
                  <a:pt x="630294" y="806581"/>
                  <a:pt x="585486" y="851389"/>
                  <a:pt x="530212" y="851389"/>
                </a:cubicBezTo>
                <a:cubicBezTo>
                  <a:pt x="474938" y="851389"/>
                  <a:pt x="430129" y="806581"/>
                  <a:pt x="430129" y="751307"/>
                </a:cubicBezTo>
                <a:cubicBezTo>
                  <a:pt x="430129" y="696033"/>
                  <a:pt x="474938" y="651224"/>
                  <a:pt x="530212" y="651224"/>
                </a:cubicBezTo>
                <a:close/>
                <a:moveTo>
                  <a:pt x="530212" y="551141"/>
                </a:moveTo>
                <a:cubicBezTo>
                  <a:pt x="419664" y="551141"/>
                  <a:pt x="330046" y="640759"/>
                  <a:pt x="330046" y="751307"/>
                </a:cubicBezTo>
                <a:cubicBezTo>
                  <a:pt x="330046" y="861855"/>
                  <a:pt x="419664" y="951472"/>
                  <a:pt x="530212" y="951472"/>
                </a:cubicBezTo>
                <a:cubicBezTo>
                  <a:pt x="640760" y="951472"/>
                  <a:pt x="730377" y="861855"/>
                  <a:pt x="730377" y="751307"/>
                </a:cubicBezTo>
                <a:cubicBezTo>
                  <a:pt x="730377" y="640759"/>
                  <a:pt x="640760" y="551141"/>
                  <a:pt x="530212" y="551141"/>
                </a:cubicBezTo>
                <a:close/>
                <a:moveTo>
                  <a:pt x="286245" y="353827"/>
                </a:moveTo>
                <a:cubicBezTo>
                  <a:pt x="438132" y="439406"/>
                  <a:pt x="623290" y="440561"/>
                  <a:pt x="776100" y="356932"/>
                </a:cubicBezTo>
                <a:cubicBezTo>
                  <a:pt x="941305" y="720175"/>
                  <a:pt x="898096" y="1115325"/>
                  <a:pt x="825241" y="1447764"/>
                </a:cubicBezTo>
                <a:lnTo>
                  <a:pt x="1060423" y="1673413"/>
                </a:lnTo>
                <a:lnTo>
                  <a:pt x="1021935" y="1978110"/>
                </a:lnTo>
                <a:lnTo>
                  <a:pt x="745125" y="1786699"/>
                </a:lnTo>
                <a:lnTo>
                  <a:pt x="734250" y="1834148"/>
                </a:lnTo>
                <a:lnTo>
                  <a:pt x="332991" y="1834148"/>
                </a:lnTo>
                <a:cubicBezTo>
                  <a:pt x="330005" y="1820736"/>
                  <a:pt x="326662" y="1807037"/>
                  <a:pt x="323192" y="1793020"/>
                </a:cubicBezTo>
                <a:lnTo>
                  <a:pt x="38489" y="1989888"/>
                </a:lnTo>
                <a:lnTo>
                  <a:pt x="0" y="1685191"/>
                </a:lnTo>
                <a:lnTo>
                  <a:pt x="237343" y="1457469"/>
                </a:lnTo>
                <a:lnTo>
                  <a:pt x="238009" y="1459571"/>
                </a:lnTo>
                <a:lnTo>
                  <a:pt x="242012" y="1446515"/>
                </a:lnTo>
                <a:cubicBezTo>
                  <a:pt x="171205" y="1115067"/>
                  <a:pt x="127758" y="714059"/>
                  <a:pt x="286245" y="353827"/>
                </a:cubicBezTo>
                <a:close/>
                <a:moveTo>
                  <a:pt x="527942" y="0"/>
                </a:moveTo>
                <a:cubicBezTo>
                  <a:pt x="622760" y="95693"/>
                  <a:pt x="695048" y="196745"/>
                  <a:pt x="748164" y="301374"/>
                </a:cubicBezTo>
                <a:cubicBezTo>
                  <a:pt x="612692" y="376844"/>
                  <a:pt x="447588" y="375495"/>
                  <a:pt x="312997" y="298024"/>
                </a:cubicBezTo>
                <a:cubicBezTo>
                  <a:pt x="364591" y="193505"/>
                  <a:pt x="435080" y="93397"/>
                  <a:pt x="527942" y="0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748" name="Freeform 55">
            <a:extLst>
              <a:ext uri="{FF2B5EF4-FFF2-40B4-BE49-F238E27FC236}">
                <a16:creationId xmlns:a16="http://schemas.microsoft.com/office/drawing/2014/main" id="{9F646684-C2DE-4E33-828B-3F70BFE7BD0D}"/>
              </a:ext>
            </a:extLst>
          </p:cNvPr>
          <p:cNvSpPr/>
          <p:nvPr/>
        </p:nvSpPr>
        <p:spPr>
          <a:xfrm>
            <a:off x="2390261" y="2185409"/>
            <a:ext cx="405092" cy="992614"/>
          </a:xfrm>
          <a:custGeom>
            <a:avLst/>
            <a:gdLst>
              <a:gd name="connsiteX0" fmla="*/ 511607 w 1060423"/>
              <a:gd name="connsiteY0" fmla="*/ 1989888 h 2598393"/>
              <a:gd name="connsiteX1" fmla="*/ 577615 w 1060423"/>
              <a:gd name="connsiteY1" fmla="*/ 2379095 h 2598393"/>
              <a:gd name="connsiteX2" fmla="*/ 592034 w 1060423"/>
              <a:gd name="connsiteY2" fmla="*/ 2136572 h 2598393"/>
              <a:gd name="connsiteX3" fmla="*/ 638675 w 1060423"/>
              <a:gd name="connsiteY3" fmla="*/ 2272816 h 2598393"/>
              <a:gd name="connsiteX4" fmla="*/ 594605 w 1060423"/>
              <a:gd name="connsiteY4" fmla="*/ 1990756 h 2598393"/>
              <a:gd name="connsiteX5" fmla="*/ 814896 w 1060423"/>
              <a:gd name="connsiteY5" fmla="*/ 2262952 h 2598393"/>
              <a:gd name="connsiteX6" fmla="*/ 728685 w 1060423"/>
              <a:gd name="connsiteY6" fmla="*/ 2212952 h 2598393"/>
              <a:gd name="connsiteX7" fmla="*/ 656442 w 1060423"/>
              <a:gd name="connsiteY7" fmla="*/ 2598393 h 2598393"/>
              <a:gd name="connsiteX8" fmla="*/ 415171 w 1060423"/>
              <a:gd name="connsiteY8" fmla="*/ 2350110 h 2598393"/>
              <a:gd name="connsiteX9" fmla="*/ 415723 w 1060423"/>
              <a:gd name="connsiteY9" fmla="*/ 2461957 h 2598393"/>
              <a:gd name="connsiteX10" fmla="*/ 511607 w 1060423"/>
              <a:gd name="connsiteY10" fmla="*/ 1989888 h 2598393"/>
              <a:gd name="connsiteX11" fmla="*/ 344786 w 1060423"/>
              <a:gd name="connsiteY11" fmla="*/ 1884983 h 2598393"/>
              <a:gd name="connsiteX12" fmla="*/ 722598 w 1060423"/>
              <a:gd name="connsiteY12" fmla="*/ 1884983 h 2598393"/>
              <a:gd name="connsiteX13" fmla="*/ 707988 w 1060423"/>
              <a:gd name="connsiteY13" fmla="*/ 1948728 h 2598393"/>
              <a:gd name="connsiteX14" fmla="*/ 357819 w 1060423"/>
              <a:gd name="connsiteY14" fmla="*/ 1948059 h 2598393"/>
              <a:gd name="connsiteX15" fmla="*/ 344786 w 1060423"/>
              <a:gd name="connsiteY15" fmla="*/ 1884983 h 2598393"/>
              <a:gd name="connsiteX16" fmla="*/ 530212 w 1060423"/>
              <a:gd name="connsiteY16" fmla="*/ 651224 h 2598393"/>
              <a:gd name="connsiteX17" fmla="*/ 630294 w 1060423"/>
              <a:gd name="connsiteY17" fmla="*/ 751307 h 2598393"/>
              <a:gd name="connsiteX18" fmla="*/ 530212 w 1060423"/>
              <a:gd name="connsiteY18" fmla="*/ 851389 h 2598393"/>
              <a:gd name="connsiteX19" fmla="*/ 430129 w 1060423"/>
              <a:gd name="connsiteY19" fmla="*/ 751307 h 2598393"/>
              <a:gd name="connsiteX20" fmla="*/ 530212 w 1060423"/>
              <a:gd name="connsiteY20" fmla="*/ 651224 h 2598393"/>
              <a:gd name="connsiteX21" fmla="*/ 530212 w 1060423"/>
              <a:gd name="connsiteY21" fmla="*/ 551141 h 2598393"/>
              <a:gd name="connsiteX22" fmla="*/ 330046 w 1060423"/>
              <a:gd name="connsiteY22" fmla="*/ 751307 h 2598393"/>
              <a:gd name="connsiteX23" fmla="*/ 530212 w 1060423"/>
              <a:gd name="connsiteY23" fmla="*/ 951472 h 2598393"/>
              <a:gd name="connsiteX24" fmla="*/ 730377 w 1060423"/>
              <a:gd name="connsiteY24" fmla="*/ 751307 h 2598393"/>
              <a:gd name="connsiteX25" fmla="*/ 530212 w 1060423"/>
              <a:gd name="connsiteY25" fmla="*/ 551141 h 2598393"/>
              <a:gd name="connsiteX26" fmla="*/ 286245 w 1060423"/>
              <a:gd name="connsiteY26" fmla="*/ 353827 h 2598393"/>
              <a:gd name="connsiteX27" fmla="*/ 776100 w 1060423"/>
              <a:gd name="connsiteY27" fmla="*/ 356932 h 2598393"/>
              <a:gd name="connsiteX28" fmla="*/ 825241 w 1060423"/>
              <a:gd name="connsiteY28" fmla="*/ 1447764 h 2598393"/>
              <a:gd name="connsiteX29" fmla="*/ 1060423 w 1060423"/>
              <a:gd name="connsiteY29" fmla="*/ 1673413 h 2598393"/>
              <a:gd name="connsiteX30" fmla="*/ 1021935 w 1060423"/>
              <a:gd name="connsiteY30" fmla="*/ 1978110 h 2598393"/>
              <a:gd name="connsiteX31" fmla="*/ 745125 w 1060423"/>
              <a:gd name="connsiteY31" fmla="*/ 1786699 h 2598393"/>
              <a:gd name="connsiteX32" fmla="*/ 734250 w 1060423"/>
              <a:gd name="connsiteY32" fmla="*/ 1834148 h 2598393"/>
              <a:gd name="connsiteX33" fmla="*/ 332991 w 1060423"/>
              <a:gd name="connsiteY33" fmla="*/ 1834148 h 2598393"/>
              <a:gd name="connsiteX34" fmla="*/ 323192 w 1060423"/>
              <a:gd name="connsiteY34" fmla="*/ 1793020 h 2598393"/>
              <a:gd name="connsiteX35" fmla="*/ 38489 w 1060423"/>
              <a:gd name="connsiteY35" fmla="*/ 1989888 h 2598393"/>
              <a:gd name="connsiteX36" fmla="*/ 0 w 1060423"/>
              <a:gd name="connsiteY36" fmla="*/ 1685191 h 2598393"/>
              <a:gd name="connsiteX37" fmla="*/ 237343 w 1060423"/>
              <a:gd name="connsiteY37" fmla="*/ 1457469 h 2598393"/>
              <a:gd name="connsiteX38" fmla="*/ 238009 w 1060423"/>
              <a:gd name="connsiteY38" fmla="*/ 1459571 h 2598393"/>
              <a:gd name="connsiteX39" fmla="*/ 242012 w 1060423"/>
              <a:gd name="connsiteY39" fmla="*/ 1446515 h 2598393"/>
              <a:gd name="connsiteX40" fmla="*/ 286245 w 1060423"/>
              <a:gd name="connsiteY40" fmla="*/ 353827 h 2598393"/>
              <a:gd name="connsiteX41" fmla="*/ 527942 w 1060423"/>
              <a:gd name="connsiteY41" fmla="*/ 0 h 2598393"/>
              <a:gd name="connsiteX42" fmla="*/ 748164 w 1060423"/>
              <a:gd name="connsiteY42" fmla="*/ 301374 h 2598393"/>
              <a:gd name="connsiteX43" fmla="*/ 312997 w 1060423"/>
              <a:gd name="connsiteY43" fmla="*/ 298024 h 2598393"/>
              <a:gd name="connsiteX44" fmla="*/ 527942 w 1060423"/>
              <a:gd name="connsiteY44" fmla="*/ 0 h 2598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060423" h="2598393">
                <a:moveTo>
                  <a:pt x="511607" y="1989888"/>
                </a:moveTo>
                <a:cubicBezTo>
                  <a:pt x="421916" y="2038892"/>
                  <a:pt x="392123" y="2248491"/>
                  <a:pt x="577615" y="2379095"/>
                </a:cubicBezTo>
                <a:cubicBezTo>
                  <a:pt x="531205" y="2257454"/>
                  <a:pt x="562054" y="2197447"/>
                  <a:pt x="592034" y="2136572"/>
                </a:cubicBezTo>
                <a:cubicBezTo>
                  <a:pt x="592534" y="2167519"/>
                  <a:pt x="560915" y="2234057"/>
                  <a:pt x="638675" y="2272816"/>
                </a:cubicBezTo>
                <a:cubicBezTo>
                  <a:pt x="602283" y="2156226"/>
                  <a:pt x="756001" y="2119500"/>
                  <a:pt x="594605" y="1990756"/>
                </a:cubicBezTo>
                <a:cubicBezTo>
                  <a:pt x="828052" y="2024484"/>
                  <a:pt x="759407" y="2143283"/>
                  <a:pt x="814896" y="2262952"/>
                </a:cubicBezTo>
                <a:cubicBezTo>
                  <a:pt x="774295" y="2270013"/>
                  <a:pt x="715464" y="2161619"/>
                  <a:pt x="728685" y="2212952"/>
                </a:cubicBezTo>
                <a:cubicBezTo>
                  <a:pt x="798068" y="2415798"/>
                  <a:pt x="590532" y="2421590"/>
                  <a:pt x="656442" y="2598393"/>
                </a:cubicBezTo>
                <a:cubicBezTo>
                  <a:pt x="451592" y="2586815"/>
                  <a:pt x="511509" y="2396411"/>
                  <a:pt x="415171" y="2350110"/>
                </a:cubicBezTo>
                <a:cubicBezTo>
                  <a:pt x="389023" y="2345435"/>
                  <a:pt x="357666" y="2366802"/>
                  <a:pt x="415723" y="2461957"/>
                </a:cubicBezTo>
                <a:cubicBezTo>
                  <a:pt x="216885" y="2156405"/>
                  <a:pt x="314998" y="2004011"/>
                  <a:pt x="511607" y="1989888"/>
                </a:cubicBezTo>
                <a:close/>
                <a:moveTo>
                  <a:pt x="344786" y="1884983"/>
                </a:moveTo>
                <a:lnTo>
                  <a:pt x="722598" y="1884983"/>
                </a:lnTo>
                <a:cubicBezTo>
                  <a:pt x="716460" y="1906965"/>
                  <a:pt x="711917" y="1928321"/>
                  <a:pt x="707988" y="1948728"/>
                </a:cubicBezTo>
                <a:lnTo>
                  <a:pt x="357819" y="1948059"/>
                </a:lnTo>
                <a:lnTo>
                  <a:pt x="344786" y="1884983"/>
                </a:lnTo>
                <a:close/>
                <a:moveTo>
                  <a:pt x="530212" y="651224"/>
                </a:moveTo>
                <a:cubicBezTo>
                  <a:pt x="585486" y="651224"/>
                  <a:pt x="630294" y="696033"/>
                  <a:pt x="630294" y="751307"/>
                </a:cubicBezTo>
                <a:cubicBezTo>
                  <a:pt x="630294" y="806581"/>
                  <a:pt x="585486" y="851389"/>
                  <a:pt x="530212" y="851389"/>
                </a:cubicBezTo>
                <a:cubicBezTo>
                  <a:pt x="474938" y="851389"/>
                  <a:pt x="430129" y="806581"/>
                  <a:pt x="430129" y="751307"/>
                </a:cubicBezTo>
                <a:cubicBezTo>
                  <a:pt x="430129" y="696033"/>
                  <a:pt x="474938" y="651224"/>
                  <a:pt x="530212" y="651224"/>
                </a:cubicBezTo>
                <a:close/>
                <a:moveTo>
                  <a:pt x="530212" y="551141"/>
                </a:moveTo>
                <a:cubicBezTo>
                  <a:pt x="419664" y="551141"/>
                  <a:pt x="330046" y="640759"/>
                  <a:pt x="330046" y="751307"/>
                </a:cubicBezTo>
                <a:cubicBezTo>
                  <a:pt x="330046" y="861855"/>
                  <a:pt x="419664" y="951472"/>
                  <a:pt x="530212" y="951472"/>
                </a:cubicBezTo>
                <a:cubicBezTo>
                  <a:pt x="640760" y="951472"/>
                  <a:pt x="730377" y="861855"/>
                  <a:pt x="730377" y="751307"/>
                </a:cubicBezTo>
                <a:cubicBezTo>
                  <a:pt x="730377" y="640759"/>
                  <a:pt x="640760" y="551141"/>
                  <a:pt x="530212" y="551141"/>
                </a:cubicBezTo>
                <a:close/>
                <a:moveTo>
                  <a:pt x="286245" y="353827"/>
                </a:moveTo>
                <a:cubicBezTo>
                  <a:pt x="438132" y="439406"/>
                  <a:pt x="623290" y="440561"/>
                  <a:pt x="776100" y="356932"/>
                </a:cubicBezTo>
                <a:cubicBezTo>
                  <a:pt x="941305" y="720175"/>
                  <a:pt x="898096" y="1115325"/>
                  <a:pt x="825241" y="1447764"/>
                </a:cubicBezTo>
                <a:lnTo>
                  <a:pt x="1060423" y="1673413"/>
                </a:lnTo>
                <a:lnTo>
                  <a:pt x="1021935" y="1978110"/>
                </a:lnTo>
                <a:lnTo>
                  <a:pt x="745125" y="1786699"/>
                </a:lnTo>
                <a:lnTo>
                  <a:pt x="734250" y="1834148"/>
                </a:lnTo>
                <a:lnTo>
                  <a:pt x="332991" y="1834148"/>
                </a:lnTo>
                <a:cubicBezTo>
                  <a:pt x="330005" y="1820736"/>
                  <a:pt x="326662" y="1807037"/>
                  <a:pt x="323192" y="1793020"/>
                </a:cubicBezTo>
                <a:lnTo>
                  <a:pt x="38489" y="1989888"/>
                </a:lnTo>
                <a:lnTo>
                  <a:pt x="0" y="1685191"/>
                </a:lnTo>
                <a:lnTo>
                  <a:pt x="237343" y="1457469"/>
                </a:lnTo>
                <a:lnTo>
                  <a:pt x="238009" y="1459571"/>
                </a:lnTo>
                <a:lnTo>
                  <a:pt x="242012" y="1446515"/>
                </a:lnTo>
                <a:cubicBezTo>
                  <a:pt x="171205" y="1115067"/>
                  <a:pt x="127758" y="714059"/>
                  <a:pt x="286245" y="353827"/>
                </a:cubicBezTo>
                <a:close/>
                <a:moveTo>
                  <a:pt x="527942" y="0"/>
                </a:moveTo>
                <a:cubicBezTo>
                  <a:pt x="622760" y="95693"/>
                  <a:pt x="695048" y="196745"/>
                  <a:pt x="748164" y="301374"/>
                </a:cubicBezTo>
                <a:cubicBezTo>
                  <a:pt x="612692" y="376844"/>
                  <a:pt x="447588" y="375495"/>
                  <a:pt x="312997" y="298024"/>
                </a:cubicBezTo>
                <a:cubicBezTo>
                  <a:pt x="364591" y="193505"/>
                  <a:pt x="435080" y="93397"/>
                  <a:pt x="527942" y="0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749" name="Freeform 55">
            <a:extLst>
              <a:ext uri="{FF2B5EF4-FFF2-40B4-BE49-F238E27FC236}">
                <a16:creationId xmlns:a16="http://schemas.microsoft.com/office/drawing/2014/main" id="{3224F643-802C-4C12-BF8B-34DFB50FBCAB}"/>
              </a:ext>
            </a:extLst>
          </p:cNvPr>
          <p:cNvSpPr/>
          <p:nvPr/>
        </p:nvSpPr>
        <p:spPr>
          <a:xfrm>
            <a:off x="2886320" y="3922343"/>
            <a:ext cx="405092" cy="992614"/>
          </a:xfrm>
          <a:custGeom>
            <a:avLst/>
            <a:gdLst>
              <a:gd name="connsiteX0" fmla="*/ 511607 w 1060423"/>
              <a:gd name="connsiteY0" fmla="*/ 1989888 h 2598393"/>
              <a:gd name="connsiteX1" fmla="*/ 577615 w 1060423"/>
              <a:gd name="connsiteY1" fmla="*/ 2379095 h 2598393"/>
              <a:gd name="connsiteX2" fmla="*/ 592034 w 1060423"/>
              <a:gd name="connsiteY2" fmla="*/ 2136572 h 2598393"/>
              <a:gd name="connsiteX3" fmla="*/ 638675 w 1060423"/>
              <a:gd name="connsiteY3" fmla="*/ 2272816 h 2598393"/>
              <a:gd name="connsiteX4" fmla="*/ 594605 w 1060423"/>
              <a:gd name="connsiteY4" fmla="*/ 1990756 h 2598393"/>
              <a:gd name="connsiteX5" fmla="*/ 814896 w 1060423"/>
              <a:gd name="connsiteY5" fmla="*/ 2262952 h 2598393"/>
              <a:gd name="connsiteX6" fmla="*/ 728685 w 1060423"/>
              <a:gd name="connsiteY6" fmla="*/ 2212952 h 2598393"/>
              <a:gd name="connsiteX7" fmla="*/ 656442 w 1060423"/>
              <a:gd name="connsiteY7" fmla="*/ 2598393 h 2598393"/>
              <a:gd name="connsiteX8" fmla="*/ 415171 w 1060423"/>
              <a:gd name="connsiteY8" fmla="*/ 2350110 h 2598393"/>
              <a:gd name="connsiteX9" fmla="*/ 415723 w 1060423"/>
              <a:gd name="connsiteY9" fmla="*/ 2461957 h 2598393"/>
              <a:gd name="connsiteX10" fmla="*/ 511607 w 1060423"/>
              <a:gd name="connsiteY10" fmla="*/ 1989888 h 2598393"/>
              <a:gd name="connsiteX11" fmla="*/ 344786 w 1060423"/>
              <a:gd name="connsiteY11" fmla="*/ 1884983 h 2598393"/>
              <a:gd name="connsiteX12" fmla="*/ 722598 w 1060423"/>
              <a:gd name="connsiteY12" fmla="*/ 1884983 h 2598393"/>
              <a:gd name="connsiteX13" fmla="*/ 707988 w 1060423"/>
              <a:gd name="connsiteY13" fmla="*/ 1948728 h 2598393"/>
              <a:gd name="connsiteX14" fmla="*/ 357819 w 1060423"/>
              <a:gd name="connsiteY14" fmla="*/ 1948059 h 2598393"/>
              <a:gd name="connsiteX15" fmla="*/ 344786 w 1060423"/>
              <a:gd name="connsiteY15" fmla="*/ 1884983 h 2598393"/>
              <a:gd name="connsiteX16" fmla="*/ 530212 w 1060423"/>
              <a:gd name="connsiteY16" fmla="*/ 651224 h 2598393"/>
              <a:gd name="connsiteX17" fmla="*/ 630294 w 1060423"/>
              <a:gd name="connsiteY17" fmla="*/ 751307 h 2598393"/>
              <a:gd name="connsiteX18" fmla="*/ 530212 w 1060423"/>
              <a:gd name="connsiteY18" fmla="*/ 851389 h 2598393"/>
              <a:gd name="connsiteX19" fmla="*/ 430129 w 1060423"/>
              <a:gd name="connsiteY19" fmla="*/ 751307 h 2598393"/>
              <a:gd name="connsiteX20" fmla="*/ 530212 w 1060423"/>
              <a:gd name="connsiteY20" fmla="*/ 651224 h 2598393"/>
              <a:gd name="connsiteX21" fmla="*/ 530212 w 1060423"/>
              <a:gd name="connsiteY21" fmla="*/ 551141 h 2598393"/>
              <a:gd name="connsiteX22" fmla="*/ 330046 w 1060423"/>
              <a:gd name="connsiteY22" fmla="*/ 751307 h 2598393"/>
              <a:gd name="connsiteX23" fmla="*/ 530212 w 1060423"/>
              <a:gd name="connsiteY23" fmla="*/ 951472 h 2598393"/>
              <a:gd name="connsiteX24" fmla="*/ 730377 w 1060423"/>
              <a:gd name="connsiteY24" fmla="*/ 751307 h 2598393"/>
              <a:gd name="connsiteX25" fmla="*/ 530212 w 1060423"/>
              <a:gd name="connsiteY25" fmla="*/ 551141 h 2598393"/>
              <a:gd name="connsiteX26" fmla="*/ 286245 w 1060423"/>
              <a:gd name="connsiteY26" fmla="*/ 353827 h 2598393"/>
              <a:gd name="connsiteX27" fmla="*/ 776100 w 1060423"/>
              <a:gd name="connsiteY27" fmla="*/ 356932 h 2598393"/>
              <a:gd name="connsiteX28" fmla="*/ 825241 w 1060423"/>
              <a:gd name="connsiteY28" fmla="*/ 1447764 h 2598393"/>
              <a:gd name="connsiteX29" fmla="*/ 1060423 w 1060423"/>
              <a:gd name="connsiteY29" fmla="*/ 1673413 h 2598393"/>
              <a:gd name="connsiteX30" fmla="*/ 1021935 w 1060423"/>
              <a:gd name="connsiteY30" fmla="*/ 1978110 h 2598393"/>
              <a:gd name="connsiteX31" fmla="*/ 745125 w 1060423"/>
              <a:gd name="connsiteY31" fmla="*/ 1786699 h 2598393"/>
              <a:gd name="connsiteX32" fmla="*/ 734250 w 1060423"/>
              <a:gd name="connsiteY32" fmla="*/ 1834148 h 2598393"/>
              <a:gd name="connsiteX33" fmla="*/ 332991 w 1060423"/>
              <a:gd name="connsiteY33" fmla="*/ 1834148 h 2598393"/>
              <a:gd name="connsiteX34" fmla="*/ 323192 w 1060423"/>
              <a:gd name="connsiteY34" fmla="*/ 1793020 h 2598393"/>
              <a:gd name="connsiteX35" fmla="*/ 38489 w 1060423"/>
              <a:gd name="connsiteY35" fmla="*/ 1989888 h 2598393"/>
              <a:gd name="connsiteX36" fmla="*/ 0 w 1060423"/>
              <a:gd name="connsiteY36" fmla="*/ 1685191 h 2598393"/>
              <a:gd name="connsiteX37" fmla="*/ 237343 w 1060423"/>
              <a:gd name="connsiteY37" fmla="*/ 1457469 h 2598393"/>
              <a:gd name="connsiteX38" fmla="*/ 238009 w 1060423"/>
              <a:gd name="connsiteY38" fmla="*/ 1459571 h 2598393"/>
              <a:gd name="connsiteX39" fmla="*/ 242012 w 1060423"/>
              <a:gd name="connsiteY39" fmla="*/ 1446515 h 2598393"/>
              <a:gd name="connsiteX40" fmla="*/ 286245 w 1060423"/>
              <a:gd name="connsiteY40" fmla="*/ 353827 h 2598393"/>
              <a:gd name="connsiteX41" fmla="*/ 527942 w 1060423"/>
              <a:gd name="connsiteY41" fmla="*/ 0 h 2598393"/>
              <a:gd name="connsiteX42" fmla="*/ 748164 w 1060423"/>
              <a:gd name="connsiteY42" fmla="*/ 301374 h 2598393"/>
              <a:gd name="connsiteX43" fmla="*/ 312997 w 1060423"/>
              <a:gd name="connsiteY43" fmla="*/ 298024 h 2598393"/>
              <a:gd name="connsiteX44" fmla="*/ 527942 w 1060423"/>
              <a:gd name="connsiteY44" fmla="*/ 0 h 2598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060423" h="2598393">
                <a:moveTo>
                  <a:pt x="511607" y="1989888"/>
                </a:moveTo>
                <a:cubicBezTo>
                  <a:pt x="421916" y="2038892"/>
                  <a:pt x="392123" y="2248491"/>
                  <a:pt x="577615" y="2379095"/>
                </a:cubicBezTo>
                <a:cubicBezTo>
                  <a:pt x="531205" y="2257454"/>
                  <a:pt x="562054" y="2197447"/>
                  <a:pt x="592034" y="2136572"/>
                </a:cubicBezTo>
                <a:cubicBezTo>
                  <a:pt x="592534" y="2167519"/>
                  <a:pt x="560915" y="2234057"/>
                  <a:pt x="638675" y="2272816"/>
                </a:cubicBezTo>
                <a:cubicBezTo>
                  <a:pt x="602283" y="2156226"/>
                  <a:pt x="756001" y="2119500"/>
                  <a:pt x="594605" y="1990756"/>
                </a:cubicBezTo>
                <a:cubicBezTo>
                  <a:pt x="828052" y="2024484"/>
                  <a:pt x="759407" y="2143283"/>
                  <a:pt x="814896" y="2262952"/>
                </a:cubicBezTo>
                <a:cubicBezTo>
                  <a:pt x="774295" y="2270013"/>
                  <a:pt x="715464" y="2161619"/>
                  <a:pt x="728685" y="2212952"/>
                </a:cubicBezTo>
                <a:cubicBezTo>
                  <a:pt x="798068" y="2415798"/>
                  <a:pt x="590532" y="2421590"/>
                  <a:pt x="656442" y="2598393"/>
                </a:cubicBezTo>
                <a:cubicBezTo>
                  <a:pt x="451592" y="2586815"/>
                  <a:pt x="511509" y="2396411"/>
                  <a:pt x="415171" y="2350110"/>
                </a:cubicBezTo>
                <a:cubicBezTo>
                  <a:pt x="389023" y="2345435"/>
                  <a:pt x="357666" y="2366802"/>
                  <a:pt x="415723" y="2461957"/>
                </a:cubicBezTo>
                <a:cubicBezTo>
                  <a:pt x="216885" y="2156405"/>
                  <a:pt x="314998" y="2004011"/>
                  <a:pt x="511607" y="1989888"/>
                </a:cubicBezTo>
                <a:close/>
                <a:moveTo>
                  <a:pt x="344786" y="1884983"/>
                </a:moveTo>
                <a:lnTo>
                  <a:pt x="722598" y="1884983"/>
                </a:lnTo>
                <a:cubicBezTo>
                  <a:pt x="716460" y="1906965"/>
                  <a:pt x="711917" y="1928321"/>
                  <a:pt x="707988" y="1948728"/>
                </a:cubicBezTo>
                <a:lnTo>
                  <a:pt x="357819" y="1948059"/>
                </a:lnTo>
                <a:lnTo>
                  <a:pt x="344786" y="1884983"/>
                </a:lnTo>
                <a:close/>
                <a:moveTo>
                  <a:pt x="530212" y="651224"/>
                </a:moveTo>
                <a:cubicBezTo>
                  <a:pt x="585486" y="651224"/>
                  <a:pt x="630294" y="696033"/>
                  <a:pt x="630294" y="751307"/>
                </a:cubicBezTo>
                <a:cubicBezTo>
                  <a:pt x="630294" y="806581"/>
                  <a:pt x="585486" y="851389"/>
                  <a:pt x="530212" y="851389"/>
                </a:cubicBezTo>
                <a:cubicBezTo>
                  <a:pt x="474938" y="851389"/>
                  <a:pt x="430129" y="806581"/>
                  <a:pt x="430129" y="751307"/>
                </a:cubicBezTo>
                <a:cubicBezTo>
                  <a:pt x="430129" y="696033"/>
                  <a:pt x="474938" y="651224"/>
                  <a:pt x="530212" y="651224"/>
                </a:cubicBezTo>
                <a:close/>
                <a:moveTo>
                  <a:pt x="530212" y="551141"/>
                </a:moveTo>
                <a:cubicBezTo>
                  <a:pt x="419664" y="551141"/>
                  <a:pt x="330046" y="640759"/>
                  <a:pt x="330046" y="751307"/>
                </a:cubicBezTo>
                <a:cubicBezTo>
                  <a:pt x="330046" y="861855"/>
                  <a:pt x="419664" y="951472"/>
                  <a:pt x="530212" y="951472"/>
                </a:cubicBezTo>
                <a:cubicBezTo>
                  <a:pt x="640760" y="951472"/>
                  <a:pt x="730377" y="861855"/>
                  <a:pt x="730377" y="751307"/>
                </a:cubicBezTo>
                <a:cubicBezTo>
                  <a:pt x="730377" y="640759"/>
                  <a:pt x="640760" y="551141"/>
                  <a:pt x="530212" y="551141"/>
                </a:cubicBezTo>
                <a:close/>
                <a:moveTo>
                  <a:pt x="286245" y="353827"/>
                </a:moveTo>
                <a:cubicBezTo>
                  <a:pt x="438132" y="439406"/>
                  <a:pt x="623290" y="440561"/>
                  <a:pt x="776100" y="356932"/>
                </a:cubicBezTo>
                <a:cubicBezTo>
                  <a:pt x="941305" y="720175"/>
                  <a:pt x="898096" y="1115325"/>
                  <a:pt x="825241" y="1447764"/>
                </a:cubicBezTo>
                <a:lnTo>
                  <a:pt x="1060423" y="1673413"/>
                </a:lnTo>
                <a:lnTo>
                  <a:pt x="1021935" y="1978110"/>
                </a:lnTo>
                <a:lnTo>
                  <a:pt x="745125" y="1786699"/>
                </a:lnTo>
                <a:lnTo>
                  <a:pt x="734250" y="1834148"/>
                </a:lnTo>
                <a:lnTo>
                  <a:pt x="332991" y="1834148"/>
                </a:lnTo>
                <a:cubicBezTo>
                  <a:pt x="330005" y="1820736"/>
                  <a:pt x="326662" y="1807037"/>
                  <a:pt x="323192" y="1793020"/>
                </a:cubicBezTo>
                <a:lnTo>
                  <a:pt x="38489" y="1989888"/>
                </a:lnTo>
                <a:lnTo>
                  <a:pt x="0" y="1685191"/>
                </a:lnTo>
                <a:lnTo>
                  <a:pt x="237343" y="1457469"/>
                </a:lnTo>
                <a:lnTo>
                  <a:pt x="238009" y="1459571"/>
                </a:lnTo>
                <a:lnTo>
                  <a:pt x="242012" y="1446515"/>
                </a:lnTo>
                <a:cubicBezTo>
                  <a:pt x="171205" y="1115067"/>
                  <a:pt x="127758" y="714059"/>
                  <a:pt x="286245" y="353827"/>
                </a:cubicBezTo>
                <a:close/>
                <a:moveTo>
                  <a:pt x="527942" y="0"/>
                </a:moveTo>
                <a:cubicBezTo>
                  <a:pt x="622760" y="95693"/>
                  <a:pt x="695048" y="196745"/>
                  <a:pt x="748164" y="301374"/>
                </a:cubicBezTo>
                <a:cubicBezTo>
                  <a:pt x="612692" y="376844"/>
                  <a:pt x="447588" y="375495"/>
                  <a:pt x="312997" y="298024"/>
                </a:cubicBezTo>
                <a:cubicBezTo>
                  <a:pt x="364591" y="193505"/>
                  <a:pt x="435080" y="93397"/>
                  <a:pt x="527942" y="0"/>
                </a:cubicBez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750" name="Freeform 55">
            <a:extLst>
              <a:ext uri="{FF2B5EF4-FFF2-40B4-BE49-F238E27FC236}">
                <a16:creationId xmlns:a16="http://schemas.microsoft.com/office/drawing/2014/main" id="{99C6D9DB-EE08-434C-9CAF-ABB18441F32C}"/>
              </a:ext>
            </a:extLst>
          </p:cNvPr>
          <p:cNvSpPr/>
          <p:nvPr/>
        </p:nvSpPr>
        <p:spPr>
          <a:xfrm>
            <a:off x="4630122" y="2762218"/>
            <a:ext cx="405092" cy="992614"/>
          </a:xfrm>
          <a:custGeom>
            <a:avLst/>
            <a:gdLst>
              <a:gd name="connsiteX0" fmla="*/ 511607 w 1060423"/>
              <a:gd name="connsiteY0" fmla="*/ 1989888 h 2598393"/>
              <a:gd name="connsiteX1" fmla="*/ 577615 w 1060423"/>
              <a:gd name="connsiteY1" fmla="*/ 2379095 h 2598393"/>
              <a:gd name="connsiteX2" fmla="*/ 592034 w 1060423"/>
              <a:gd name="connsiteY2" fmla="*/ 2136572 h 2598393"/>
              <a:gd name="connsiteX3" fmla="*/ 638675 w 1060423"/>
              <a:gd name="connsiteY3" fmla="*/ 2272816 h 2598393"/>
              <a:gd name="connsiteX4" fmla="*/ 594605 w 1060423"/>
              <a:gd name="connsiteY4" fmla="*/ 1990756 h 2598393"/>
              <a:gd name="connsiteX5" fmla="*/ 814896 w 1060423"/>
              <a:gd name="connsiteY5" fmla="*/ 2262952 h 2598393"/>
              <a:gd name="connsiteX6" fmla="*/ 728685 w 1060423"/>
              <a:gd name="connsiteY6" fmla="*/ 2212952 h 2598393"/>
              <a:gd name="connsiteX7" fmla="*/ 656442 w 1060423"/>
              <a:gd name="connsiteY7" fmla="*/ 2598393 h 2598393"/>
              <a:gd name="connsiteX8" fmla="*/ 415171 w 1060423"/>
              <a:gd name="connsiteY8" fmla="*/ 2350110 h 2598393"/>
              <a:gd name="connsiteX9" fmla="*/ 415723 w 1060423"/>
              <a:gd name="connsiteY9" fmla="*/ 2461957 h 2598393"/>
              <a:gd name="connsiteX10" fmla="*/ 511607 w 1060423"/>
              <a:gd name="connsiteY10" fmla="*/ 1989888 h 2598393"/>
              <a:gd name="connsiteX11" fmla="*/ 344786 w 1060423"/>
              <a:gd name="connsiteY11" fmla="*/ 1884983 h 2598393"/>
              <a:gd name="connsiteX12" fmla="*/ 722598 w 1060423"/>
              <a:gd name="connsiteY12" fmla="*/ 1884983 h 2598393"/>
              <a:gd name="connsiteX13" fmla="*/ 707988 w 1060423"/>
              <a:gd name="connsiteY13" fmla="*/ 1948728 h 2598393"/>
              <a:gd name="connsiteX14" fmla="*/ 357819 w 1060423"/>
              <a:gd name="connsiteY14" fmla="*/ 1948059 h 2598393"/>
              <a:gd name="connsiteX15" fmla="*/ 344786 w 1060423"/>
              <a:gd name="connsiteY15" fmla="*/ 1884983 h 2598393"/>
              <a:gd name="connsiteX16" fmla="*/ 530212 w 1060423"/>
              <a:gd name="connsiteY16" fmla="*/ 651224 h 2598393"/>
              <a:gd name="connsiteX17" fmla="*/ 630294 w 1060423"/>
              <a:gd name="connsiteY17" fmla="*/ 751307 h 2598393"/>
              <a:gd name="connsiteX18" fmla="*/ 530212 w 1060423"/>
              <a:gd name="connsiteY18" fmla="*/ 851389 h 2598393"/>
              <a:gd name="connsiteX19" fmla="*/ 430129 w 1060423"/>
              <a:gd name="connsiteY19" fmla="*/ 751307 h 2598393"/>
              <a:gd name="connsiteX20" fmla="*/ 530212 w 1060423"/>
              <a:gd name="connsiteY20" fmla="*/ 651224 h 2598393"/>
              <a:gd name="connsiteX21" fmla="*/ 530212 w 1060423"/>
              <a:gd name="connsiteY21" fmla="*/ 551141 h 2598393"/>
              <a:gd name="connsiteX22" fmla="*/ 330046 w 1060423"/>
              <a:gd name="connsiteY22" fmla="*/ 751307 h 2598393"/>
              <a:gd name="connsiteX23" fmla="*/ 530212 w 1060423"/>
              <a:gd name="connsiteY23" fmla="*/ 951472 h 2598393"/>
              <a:gd name="connsiteX24" fmla="*/ 730377 w 1060423"/>
              <a:gd name="connsiteY24" fmla="*/ 751307 h 2598393"/>
              <a:gd name="connsiteX25" fmla="*/ 530212 w 1060423"/>
              <a:gd name="connsiteY25" fmla="*/ 551141 h 2598393"/>
              <a:gd name="connsiteX26" fmla="*/ 286245 w 1060423"/>
              <a:gd name="connsiteY26" fmla="*/ 353827 h 2598393"/>
              <a:gd name="connsiteX27" fmla="*/ 776100 w 1060423"/>
              <a:gd name="connsiteY27" fmla="*/ 356932 h 2598393"/>
              <a:gd name="connsiteX28" fmla="*/ 825241 w 1060423"/>
              <a:gd name="connsiteY28" fmla="*/ 1447764 h 2598393"/>
              <a:gd name="connsiteX29" fmla="*/ 1060423 w 1060423"/>
              <a:gd name="connsiteY29" fmla="*/ 1673413 h 2598393"/>
              <a:gd name="connsiteX30" fmla="*/ 1021935 w 1060423"/>
              <a:gd name="connsiteY30" fmla="*/ 1978110 h 2598393"/>
              <a:gd name="connsiteX31" fmla="*/ 745125 w 1060423"/>
              <a:gd name="connsiteY31" fmla="*/ 1786699 h 2598393"/>
              <a:gd name="connsiteX32" fmla="*/ 734250 w 1060423"/>
              <a:gd name="connsiteY32" fmla="*/ 1834148 h 2598393"/>
              <a:gd name="connsiteX33" fmla="*/ 332991 w 1060423"/>
              <a:gd name="connsiteY33" fmla="*/ 1834148 h 2598393"/>
              <a:gd name="connsiteX34" fmla="*/ 323192 w 1060423"/>
              <a:gd name="connsiteY34" fmla="*/ 1793020 h 2598393"/>
              <a:gd name="connsiteX35" fmla="*/ 38489 w 1060423"/>
              <a:gd name="connsiteY35" fmla="*/ 1989888 h 2598393"/>
              <a:gd name="connsiteX36" fmla="*/ 0 w 1060423"/>
              <a:gd name="connsiteY36" fmla="*/ 1685191 h 2598393"/>
              <a:gd name="connsiteX37" fmla="*/ 237343 w 1060423"/>
              <a:gd name="connsiteY37" fmla="*/ 1457469 h 2598393"/>
              <a:gd name="connsiteX38" fmla="*/ 238009 w 1060423"/>
              <a:gd name="connsiteY38" fmla="*/ 1459571 h 2598393"/>
              <a:gd name="connsiteX39" fmla="*/ 242012 w 1060423"/>
              <a:gd name="connsiteY39" fmla="*/ 1446515 h 2598393"/>
              <a:gd name="connsiteX40" fmla="*/ 286245 w 1060423"/>
              <a:gd name="connsiteY40" fmla="*/ 353827 h 2598393"/>
              <a:gd name="connsiteX41" fmla="*/ 527942 w 1060423"/>
              <a:gd name="connsiteY41" fmla="*/ 0 h 2598393"/>
              <a:gd name="connsiteX42" fmla="*/ 748164 w 1060423"/>
              <a:gd name="connsiteY42" fmla="*/ 301374 h 2598393"/>
              <a:gd name="connsiteX43" fmla="*/ 312997 w 1060423"/>
              <a:gd name="connsiteY43" fmla="*/ 298024 h 2598393"/>
              <a:gd name="connsiteX44" fmla="*/ 527942 w 1060423"/>
              <a:gd name="connsiteY44" fmla="*/ 0 h 2598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060423" h="2598393">
                <a:moveTo>
                  <a:pt x="511607" y="1989888"/>
                </a:moveTo>
                <a:cubicBezTo>
                  <a:pt x="421916" y="2038892"/>
                  <a:pt x="392123" y="2248491"/>
                  <a:pt x="577615" y="2379095"/>
                </a:cubicBezTo>
                <a:cubicBezTo>
                  <a:pt x="531205" y="2257454"/>
                  <a:pt x="562054" y="2197447"/>
                  <a:pt x="592034" y="2136572"/>
                </a:cubicBezTo>
                <a:cubicBezTo>
                  <a:pt x="592534" y="2167519"/>
                  <a:pt x="560915" y="2234057"/>
                  <a:pt x="638675" y="2272816"/>
                </a:cubicBezTo>
                <a:cubicBezTo>
                  <a:pt x="602283" y="2156226"/>
                  <a:pt x="756001" y="2119500"/>
                  <a:pt x="594605" y="1990756"/>
                </a:cubicBezTo>
                <a:cubicBezTo>
                  <a:pt x="828052" y="2024484"/>
                  <a:pt x="759407" y="2143283"/>
                  <a:pt x="814896" y="2262952"/>
                </a:cubicBezTo>
                <a:cubicBezTo>
                  <a:pt x="774295" y="2270013"/>
                  <a:pt x="715464" y="2161619"/>
                  <a:pt x="728685" y="2212952"/>
                </a:cubicBezTo>
                <a:cubicBezTo>
                  <a:pt x="798068" y="2415798"/>
                  <a:pt x="590532" y="2421590"/>
                  <a:pt x="656442" y="2598393"/>
                </a:cubicBezTo>
                <a:cubicBezTo>
                  <a:pt x="451592" y="2586815"/>
                  <a:pt x="511509" y="2396411"/>
                  <a:pt x="415171" y="2350110"/>
                </a:cubicBezTo>
                <a:cubicBezTo>
                  <a:pt x="389023" y="2345435"/>
                  <a:pt x="357666" y="2366802"/>
                  <a:pt x="415723" y="2461957"/>
                </a:cubicBezTo>
                <a:cubicBezTo>
                  <a:pt x="216885" y="2156405"/>
                  <a:pt x="314998" y="2004011"/>
                  <a:pt x="511607" y="1989888"/>
                </a:cubicBezTo>
                <a:close/>
                <a:moveTo>
                  <a:pt x="344786" y="1884983"/>
                </a:moveTo>
                <a:lnTo>
                  <a:pt x="722598" y="1884983"/>
                </a:lnTo>
                <a:cubicBezTo>
                  <a:pt x="716460" y="1906965"/>
                  <a:pt x="711917" y="1928321"/>
                  <a:pt x="707988" y="1948728"/>
                </a:cubicBezTo>
                <a:lnTo>
                  <a:pt x="357819" y="1948059"/>
                </a:lnTo>
                <a:lnTo>
                  <a:pt x="344786" y="1884983"/>
                </a:lnTo>
                <a:close/>
                <a:moveTo>
                  <a:pt x="530212" y="651224"/>
                </a:moveTo>
                <a:cubicBezTo>
                  <a:pt x="585486" y="651224"/>
                  <a:pt x="630294" y="696033"/>
                  <a:pt x="630294" y="751307"/>
                </a:cubicBezTo>
                <a:cubicBezTo>
                  <a:pt x="630294" y="806581"/>
                  <a:pt x="585486" y="851389"/>
                  <a:pt x="530212" y="851389"/>
                </a:cubicBezTo>
                <a:cubicBezTo>
                  <a:pt x="474938" y="851389"/>
                  <a:pt x="430129" y="806581"/>
                  <a:pt x="430129" y="751307"/>
                </a:cubicBezTo>
                <a:cubicBezTo>
                  <a:pt x="430129" y="696033"/>
                  <a:pt x="474938" y="651224"/>
                  <a:pt x="530212" y="651224"/>
                </a:cubicBezTo>
                <a:close/>
                <a:moveTo>
                  <a:pt x="530212" y="551141"/>
                </a:moveTo>
                <a:cubicBezTo>
                  <a:pt x="419664" y="551141"/>
                  <a:pt x="330046" y="640759"/>
                  <a:pt x="330046" y="751307"/>
                </a:cubicBezTo>
                <a:cubicBezTo>
                  <a:pt x="330046" y="861855"/>
                  <a:pt x="419664" y="951472"/>
                  <a:pt x="530212" y="951472"/>
                </a:cubicBezTo>
                <a:cubicBezTo>
                  <a:pt x="640760" y="951472"/>
                  <a:pt x="730377" y="861855"/>
                  <a:pt x="730377" y="751307"/>
                </a:cubicBezTo>
                <a:cubicBezTo>
                  <a:pt x="730377" y="640759"/>
                  <a:pt x="640760" y="551141"/>
                  <a:pt x="530212" y="551141"/>
                </a:cubicBezTo>
                <a:close/>
                <a:moveTo>
                  <a:pt x="286245" y="353827"/>
                </a:moveTo>
                <a:cubicBezTo>
                  <a:pt x="438132" y="439406"/>
                  <a:pt x="623290" y="440561"/>
                  <a:pt x="776100" y="356932"/>
                </a:cubicBezTo>
                <a:cubicBezTo>
                  <a:pt x="941305" y="720175"/>
                  <a:pt x="898096" y="1115325"/>
                  <a:pt x="825241" y="1447764"/>
                </a:cubicBezTo>
                <a:lnTo>
                  <a:pt x="1060423" y="1673413"/>
                </a:lnTo>
                <a:lnTo>
                  <a:pt x="1021935" y="1978110"/>
                </a:lnTo>
                <a:lnTo>
                  <a:pt x="745125" y="1786699"/>
                </a:lnTo>
                <a:lnTo>
                  <a:pt x="734250" y="1834148"/>
                </a:lnTo>
                <a:lnTo>
                  <a:pt x="332991" y="1834148"/>
                </a:lnTo>
                <a:cubicBezTo>
                  <a:pt x="330005" y="1820736"/>
                  <a:pt x="326662" y="1807037"/>
                  <a:pt x="323192" y="1793020"/>
                </a:cubicBezTo>
                <a:lnTo>
                  <a:pt x="38489" y="1989888"/>
                </a:lnTo>
                <a:lnTo>
                  <a:pt x="0" y="1685191"/>
                </a:lnTo>
                <a:lnTo>
                  <a:pt x="237343" y="1457469"/>
                </a:lnTo>
                <a:lnTo>
                  <a:pt x="238009" y="1459571"/>
                </a:lnTo>
                <a:lnTo>
                  <a:pt x="242012" y="1446515"/>
                </a:lnTo>
                <a:cubicBezTo>
                  <a:pt x="171205" y="1115067"/>
                  <a:pt x="127758" y="714059"/>
                  <a:pt x="286245" y="353827"/>
                </a:cubicBezTo>
                <a:close/>
                <a:moveTo>
                  <a:pt x="527942" y="0"/>
                </a:moveTo>
                <a:cubicBezTo>
                  <a:pt x="622760" y="95693"/>
                  <a:pt x="695048" y="196745"/>
                  <a:pt x="748164" y="301374"/>
                </a:cubicBezTo>
                <a:cubicBezTo>
                  <a:pt x="612692" y="376844"/>
                  <a:pt x="447588" y="375495"/>
                  <a:pt x="312997" y="298024"/>
                </a:cubicBezTo>
                <a:cubicBezTo>
                  <a:pt x="364591" y="193505"/>
                  <a:pt x="435080" y="93397"/>
                  <a:pt x="527942" y="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751" name="Freeform 55">
            <a:extLst>
              <a:ext uri="{FF2B5EF4-FFF2-40B4-BE49-F238E27FC236}">
                <a16:creationId xmlns:a16="http://schemas.microsoft.com/office/drawing/2014/main" id="{7680D498-02EE-4E51-AD02-8B2A13E9E236}"/>
              </a:ext>
            </a:extLst>
          </p:cNvPr>
          <p:cNvSpPr/>
          <p:nvPr/>
        </p:nvSpPr>
        <p:spPr>
          <a:xfrm>
            <a:off x="5121363" y="2203221"/>
            <a:ext cx="405092" cy="992614"/>
          </a:xfrm>
          <a:custGeom>
            <a:avLst/>
            <a:gdLst>
              <a:gd name="connsiteX0" fmla="*/ 511607 w 1060423"/>
              <a:gd name="connsiteY0" fmla="*/ 1989888 h 2598393"/>
              <a:gd name="connsiteX1" fmla="*/ 577615 w 1060423"/>
              <a:gd name="connsiteY1" fmla="*/ 2379095 h 2598393"/>
              <a:gd name="connsiteX2" fmla="*/ 592034 w 1060423"/>
              <a:gd name="connsiteY2" fmla="*/ 2136572 h 2598393"/>
              <a:gd name="connsiteX3" fmla="*/ 638675 w 1060423"/>
              <a:gd name="connsiteY3" fmla="*/ 2272816 h 2598393"/>
              <a:gd name="connsiteX4" fmla="*/ 594605 w 1060423"/>
              <a:gd name="connsiteY4" fmla="*/ 1990756 h 2598393"/>
              <a:gd name="connsiteX5" fmla="*/ 814896 w 1060423"/>
              <a:gd name="connsiteY5" fmla="*/ 2262952 h 2598393"/>
              <a:gd name="connsiteX6" fmla="*/ 728685 w 1060423"/>
              <a:gd name="connsiteY6" fmla="*/ 2212952 h 2598393"/>
              <a:gd name="connsiteX7" fmla="*/ 656442 w 1060423"/>
              <a:gd name="connsiteY7" fmla="*/ 2598393 h 2598393"/>
              <a:gd name="connsiteX8" fmla="*/ 415171 w 1060423"/>
              <a:gd name="connsiteY8" fmla="*/ 2350110 h 2598393"/>
              <a:gd name="connsiteX9" fmla="*/ 415723 w 1060423"/>
              <a:gd name="connsiteY9" fmla="*/ 2461957 h 2598393"/>
              <a:gd name="connsiteX10" fmla="*/ 511607 w 1060423"/>
              <a:gd name="connsiteY10" fmla="*/ 1989888 h 2598393"/>
              <a:gd name="connsiteX11" fmla="*/ 344786 w 1060423"/>
              <a:gd name="connsiteY11" fmla="*/ 1884983 h 2598393"/>
              <a:gd name="connsiteX12" fmla="*/ 722598 w 1060423"/>
              <a:gd name="connsiteY12" fmla="*/ 1884983 h 2598393"/>
              <a:gd name="connsiteX13" fmla="*/ 707988 w 1060423"/>
              <a:gd name="connsiteY13" fmla="*/ 1948728 h 2598393"/>
              <a:gd name="connsiteX14" fmla="*/ 357819 w 1060423"/>
              <a:gd name="connsiteY14" fmla="*/ 1948059 h 2598393"/>
              <a:gd name="connsiteX15" fmla="*/ 344786 w 1060423"/>
              <a:gd name="connsiteY15" fmla="*/ 1884983 h 2598393"/>
              <a:gd name="connsiteX16" fmla="*/ 530212 w 1060423"/>
              <a:gd name="connsiteY16" fmla="*/ 651224 h 2598393"/>
              <a:gd name="connsiteX17" fmla="*/ 630294 w 1060423"/>
              <a:gd name="connsiteY17" fmla="*/ 751307 h 2598393"/>
              <a:gd name="connsiteX18" fmla="*/ 530212 w 1060423"/>
              <a:gd name="connsiteY18" fmla="*/ 851389 h 2598393"/>
              <a:gd name="connsiteX19" fmla="*/ 430129 w 1060423"/>
              <a:gd name="connsiteY19" fmla="*/ 751307 h 2598393"/>
              <a:gd name="connsiteX20" fmla="*/ 530212 w 1060423"/>
              <a:gd name="connsiteY20" fmla="*/ 651224 h 2598393"/>
              <a:gd name="connsiteX21" fmla="*/ 530212 w 1060423"/>
              <a:gd name="connsiteY21" fmla="*/ 551141 h 2598393"/>
              <a:gd name="connsiteX22" fmla="*/ 330046 w 1060423"/>
              <a:gd name="connsiteY22" fmla="*/ 751307 h 2598393"/>
              <a:gd name="connsiteX23" fmla="*/ 530212 w 1060423"/>
              <a:gd name="connsiteY23" fmla="*/ 951472 h 2598393"/>
              <a:gd name="connsiteX24" fmla="*/ 730377 w 1060423"/>
              <a:gd name="connsiteY24" fmla="*/ 751307 h 2598393"/>
              <a:gd name="connsiteX25" fmla="*/ 530212 w 1060423"/>
              <a:gd name="connsiteY25" fmla="*/ 551141 h 2598393"/>
              <a:gd name="connsiteX26" fmla="*/ 286245 w 1060423"/>
              <a:gd name="connsiteY26" fmla="*/ 353827 h 2598393"/>
              <a:gd name="connsiteX27" fmla="*/ 776100 w 1060423"/>
              <a:gd name="connsiteY27" fmla="*/ 356932 h 2598393"/>
              <a:gd name="connsiteX28" fmla="*/ 825241 w 1060423"/>
              <a:gd name="connsiteY28" fmla="*/ 1447764 h 2598393"/>
              <a:gd name="connsiteX29" fmla="*/ 1060423 w 1060423"/>
              <a:gd name="connsiteY29" fmla="*/ 1673413 h 2598393"/>
              <a:gd name="connsiteX30" fmla="*/ 1021935 w 1060423"/>
              <a:gd name="connsiteY30" fmla="*/ 1978110 h 2598393"/>
              <a:gd name="connsiteX31" fmla="*/ 745125 w 1060423"/>
              <a:gd name="connsiteY31" fmla="*/ 1786699 h 2598393"/>
              <a:gd name="connsiteX32" fmla="*/ 734250 w 1060423"/>
              <a:gd name="connsiteY32" fmla="*/ 1834148 h 2598393"/>
              <a:gd name="connsiteX33" fmla="*/ 332991 w 1060423"/>
              <a:gd name="connsiteY33" fmla="*/ 1834148 h 2598393"/>
              <a:gd name="connsiteX34" fmla="*/ 323192 w 1060423"/>
              <a:gd name="connsiteY34" fmla="*/ 1793020 h 2598393"/>
              <a:gd name="connsiteX35" fmla="*/ 38489 w 1060423"/>
              <a:gd name="connsiteY35" fmla="*/ 1989888 h 2598393"/>
              <a:gd name="connsiteX36" fmla="*/ 0 w 1060423"/>
              <a:gd name="connsiteY36" fmla="*/ 1685191 h 2598393"/>
              <a:gd name="connsiteX37" fmla="*/ 237343 w 1060423"/>
              <a:gd name="connsiteY37" fmla="*/ 1457469 h 2598393"/>
              <a:gd name="connsiteX38" fmla="*/ 238009 w 1060423"/>
              <a:gd name="connsiteY38" fmla="*/ 1459571 h 2598393"/>
              <a:gd name="connsiteX39" fmla="*/ 242012 w 1060423"/>
              <a:gd name="connsiteY39" fmla="*/ 1446515 h 2598393"/>
              <a:gd name="connsiteX40" fmla="*/ 286245 w 1060423"/>
              <a:gd name="connsiteY40" fmla="*/ 353827 h 2598393"/>
              <a:gd name="connsiteX41" fmla="*/ 527942 w 1060423"/>
              <a:gd name="connsiteY41" fmla="*/ 0 h 2598393"/>
              <a:gd name="connsiteX42" fmla="*/ 748164 w 1060423"/>
              <a:gd name="connsiteY42" fmla="*/ 301374 h 2598393"/>
              <a:gd name="connsiteX43" fmla="*/ 312997 w 1060423"/>
              <a:gd name="connsiteY43" fmla="*/ 298024 h 2598393"/>
              <a:gd name="connsiteX44" fmla="*/ 527942 w 1060423"/>
              <a:gd name="connsiteY44" fmla="*/ 0 h 2598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060423" h="2598393">
                <a:moveTo>
                  <a:pt x="511607" y="1989888"/>
                </a:moveTo>
                <a:cubicBezTo>
                  <a:pt x="421916" y="2038892"/>
                  <a:pt x="392123" y="2248491"/>
                  <a:pt x="577615" y="2379095"/>
                </a:cubicBezTo>
                <a:cubicBezTo>
                  <a:pt x="531205" y="2257454"/>
                  <a:pt x="562054" y="2197447"/>
                  <a:pt x="592034" y="2136572"/>
                </a:cubicBezTo>
                <a:cubicBezTo>
                  <a:pt x="592534" y="2167519"/>
                  <a:pt x="560915" y="2234057"/>
                  <a:pt x="638675" y="2272816"/>
                </a:cubicBezTo>
                <a:cubicBezTo>
                  <a:pt x="602283" y="2156226"/>
                  <a:pt x="756001" y="2119500"/>
                  <a:pt x="594605" y="1990756"/>
                </a:cubicBezTo>
                <a:cubicBezTo>
                  <a:pt x="828052" y="2024484"/>
                  <a:pt x="759407" y="2143283"/>
                  <a:pt x="814896" y="2262952"/>
                </a:cubicBezTo>
                <a:cubicBezTo>
                  <a:pt x="774295" y="2270013"/>
                  <a:pt x="715464" y="2161619"/>
                  <a:pt x="728685" y="2212952"/>
                </a:cubicBezTo>
                <a:cubicBezTo>
                  <a:pt x="798068" y="2415798"/>
                  <a:pt x="590532" y="2421590"/>
                  <a:pt x="656442" y="2598393"/>
                </a:cubicBezTo>
                <a:cubicBezTo>
                  <a:pt x="451592" y="2586815"/>
                  <a:pt x="511509" y="2396411"/>
                  <a:pt x="415171" y="2350110"/>
                </a:cubicBezTo>
                <a:cubicBezTo>
                  <a:pt x="389023" y="2345435"/>
                  <a:pt x="357666" y="2366802"/>
                  <a:pt x="415723" y="2461957"/>
                </a:cubicBezTo>
                <a:cubicBezTo>
                  <a:pt x="216885" y="2156405"/>
                  <a:pt x="314998" y="2004011"/>
                  <a:pt x="511607" y="1989888"/>
                </a:cubicBezTo>
                <a:close/>
                <a:moveTo>
                  <a:pt x="344786" y="1884983"/>
                </a:moveTo>
                <a:lnTo>
                  <a:pt x="722598" y="1884983"/>
                </a:lnTo>
                <a:cubicBezTo>
                  <a:pt x="716460" y="1906965"/>
                  <a:pt x="711917" y="1928321"/>
                  <a:pt x="707988" y="1948728"/>
                </a:cubicBezTo>
                <a:lnTo>
                  <a:pt x="357819" y="1948059"/>
                </a:lnTo>
                <a:lnTo>
                  <a:pt x="344786" y="1884983"/>
                </a:lnTo>
                <a:close/>
                <a:moveTo>
                  <a:pt x="530212" y="651224"/>
                </a:moveTo>
                <a:cubicBezTo>
                  <a:pt x="585486" y="651224"/>
                  <a:pt x="630294" y="696033"/>
                  <a:pt x="630294" y="751307"/>
                </a:cubicBezTo>
                <a:cubicBezTo>
                  <a:pt x="630294" y="806581"/>
                  <a:pt x="585486" y="851389"/>
                  <a:pt x="530212" y="851389"/>
                </a:cubicBezTo>
                <a:cubicBezTo>
                  <a:pt x="474938" y="851389"/>
                  <a:pt x="430129" y="806581"/>
                  <a:pt x="430129" y="751307"/>
                </a:cubicBezTo>
                <a:cubicBezTo>
                  <a:pt x="430129" y="696033"/>
                  <a:pt x="474938" y="651224"/>
                  <a:pt x="530212" y="651224"/>
                </a:cubicBezTo>
                <a:close/>
                <a:moveTo>
                  <a:pt x="530212" y="551141"/>
                </a:moveTo>
                <a:cubicBezTo>
                  <a:pt x="419664" y="551141"/>
                  <a:pt x="330046" y="640759"/>
                  <a:pt x="330046" y="751307"/>
                </a:cubicBezTo>
                <a:cubicBezTo>
                  <a:pt x="330046" y="861855"/>
                  <a:pt x="419664" y="951472"/>
                  <a:pt x="530212" y="951472"/>
                </a:cubicBezTo>
                <a:cubicBezTo>
                  <a:pt x="640760" y="951472"/>
                  <a:pt x="730377" y="861855"/>
                  <a:pt x="730377" y="751307"/>
                </a:cubicBezTo>
                <a:cubicBezTo>
                  <a:pt x="730377" y="640759"/>
                  <a:pt x="640760" y="551141"/>
                  <a:pt x="530212" y="551141"/>
                </a:cubicBezTo>
                <a:close/>
                <a:moveTo>
                  <a:pt x="286245" y="353827"/>
                </a:moveTo>
                <a:cubicBezTo>
                  <a:pt x="438132" y="439406"/>
                  <a:pt x="623290" y="440561"/>
                  <a:pt x="776100" y="356932"/>
                </a:cubicBezTo>
                <a:cubicBezTo>
                  <a:pt x="941305" y="720175"/>
                  <a:pt x="898096" y="1115325"/>
                  <a:pt x="825241" y="1447764"/>
                </a:cubicBezTo>
                <a:lnTo>
                  <a:pt x="1060423" y="1673413"/>
                </a:lnTo>
                <a:lnTo>
                  <a:pt x="1021935" y="1978110"/>
                </a:lnTo>
                <a:lnTo>
                  <a:pt x="745125" y="1786699"/>
                </a:lnTo>
                <a:lnTo>
                  <a:pt x="734250" y="1834148"/>
                </a:lnTo>
                <a:lnTo>
                  <a:pt x="332991" y="1834148"/>
                </a:lnTo>
                <a:cubicBezTo>
                  <a:pt x="330005" y="1820736"/>
                  <a:pt x="326662" y="1807037"/>
                  <a:pt x="323192" y="1793020"/>
                </a:cubicBezTo>
                <a:lnTo>
                  <a:pt x="38489" y="1989888"/>
                </a:lnTo>
                <a:lnTo>
                  <a:pt x="0" y="1685191"/>
                </a:lnTo>
                <a:lnTo>
                  <a:pt x="237343" y="1457469"/>
                </a:lnTo>
                <a:lnTo>
                  <a:pt x="238009" y="1459571"/>
                </a:lnTo>
                <a:lnTo>
                  <a:pt x="242012" y="1446515"/>
                </a:lnTo>
                <a:cubicBezTo>
                  <a:pt x="171205" y="1115067"/>
                  <a:pt x="127758" y="714059"/>
                  <a:pt x="286245" y="353827"/>
                </a:cubicBezTo>
                <a:close/>
                <a:moveTo>
                  <a:pt x="527942" y="0"/>
                </a:moveTo>
                <a:cubicBezTo>
                  <a:pt x="622760" y="95693"/>
                  <a:pt x="695048" y="196745"/>
                  <a:pt x="748164" y="301374"/>
                </a:cubicBezTo>
                <a:cubicBezTo>
                  <a:pt x="612692" y="376844"/>
                  <a:pt x="447588" y="375495"/>
                  <a:pt x="312997" y="298024"/>
                </a:cubicBezTo>
                <a:cubicBezTo>
                  <a:pt x="364591" y="193505"/>
                  <a:pt x="435080" y="93397"/>
                  <a:pt x="527942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752" name="Freeform 55">
            <a:extLst>
              <a:ext uri="{FF2B5EF4-FFF2-40B4-BE49-F238E27FC236}">
                <a16:creationId xmlns:a16="http://schemas.microsoft.com/office/drawing/2014/main" id="{CC903A50-DADF-4809-9D7B-A6F10D04E022}"/>
              </a:ext>
            </a:extLst>
          </p:cNvPr>
          <p:cNvSpPr/>
          <p:nvPr/>
        </p:nvSpPr>
        <p:spPr>
          <a:xfrm>
            <a:off x="5830364" y="2189685"/>
            <a:ext cx="405092" cy="992614"/>
          </a:xfrm>
          <a:custGeom>
            <a:avLst/>
            <a:gdLst>
              <a:gd name="connsiteX0" fmla="*/ 511607 w 1060423"/>
              <a:gd name="connsiteY0" fmla="*/ 1989888 h 2598393"/>
              <a:gd name="connsiteX1" fmla="*/ 577615 w 1060423"/>
              <a:gd name="connsiteY1" fmla="*/ 2379095 h 2598393"/>
              <a:gd name="connsiteX2" fmla="*/ 592034 w 1060423"/>
              <a:gd name="connsiteY2" fmla="*/ 2136572 h 2598393"/>
              <a:gd name="connsiteX3" fmla="*/ 638675 w 1060423"/>
              <a:gd name="connsiteY3" fmla="*/ 2272816 h 2598393"/>
              <a:gd name="connsiteX4" fmla="*/ 594605 w 1060423"/>
              <a:gd name="connsiteY4" fmla="*/ 1990756 h 2598393"/>
              <a:gd name="connsiteX5" fmla="*/ 814896 w 1060423"/>
              <a:gd name="connsiteY5" fmla="*/ 2262952 h 2598393"/>
              <a:gd name="connsiteX6" fmla="*/ 728685 w 1060423"/>
              <a:gd name="connsiteY6" fmla="*/ 2212952 h 2598393"/>
              <a:gd name="connsiteX7" fmla="*/ 656442 w 1060423"/>
              <a:gd name="connsiteY7" fmla="*/ 2598393 h 2598393"/>
              <a:gd name="connsiteX8" fmla="*/ 415171 w 1060423"/>
              <a:gd name="connsiteY8" fmla="*/ 2350110 h 2598393"/>
              <a:gd name="connsiteX9" fmla="*/ 415723 w 1060423"/>
              <a:gd name="connsiteY9" fmla="*/ 2461957 h 2598393"/>
              <a:gd name="connsiteX10" fmla="*/ 511607 w 1060423"/>
              <a:gd name="connsiteY10" fmla="*/ 1989888 h 2598393"/>
              <a:gd name="connsiteX11" fmla="*/ 344786 w 1060423"/>
              <a:gd name="connsiteY11" fmla="*/ 1884983 h 2598393"/>
              <a:gd name="connsiteX12" fmla="*/ 722598 w 1060423"/>
              <a:gd name="connsiteY12" fmla="*/ 1884983 h 2598393"/>
              <a:gd name="connsiteX13" fmla="*/ 707988 w 1060423"/>
              <a:gd name="connsiteY13" fmla="*/ 1948728 h 2598393"/>
              <a:gd name="connsiteX14" fmla="*/ 357819 w 1060423"/>
              <a:gd name="connsiteY14" fmla="*/ 1948059 h 2598393"/>
              <a:gd name="connsiteX15" fmla="*/ 344786 w 1060423"/>
              <a:gd name="connsiteY15" fmla="*/ 1884983 h 2598393"/>
              <a:gd name="connsiteX16" fmla="*/ 530212 w 1060423"/>
              <a:gd name="connsiteY16" fmla="*/ 651224 h 2598393"/>
              <a:gd name="connsiteX17" fmla="*/ 630294 w 1060423"/>
              <a:gd name="connsiteY17" fmla="*/ 751307 h 2598393"/>
              <a:gd name="connsiteX18" fmla="*/ 530212 w 1060423"/>
              <a:gd name="connsiteY18" fmla="*/ 851389 h 2598393"/>
              <a:gd name="connsiteX19" fmla="*/ 430129 w 1060423"/>
              <a:gd name="connsiteY19" fmla="*/ 751307 h 2598393"/>
              <a:gd name="connsiteX20" fmla="*/ 530212 w 1060423"/>
              <a:gd name="connsiteY20" fmla="*/ 651224 h 2598393"/>
              <a:gd name="connsiteX21" fmla="*/ 530212 w 1060423"/>
              <a:gd name="connsiteY21" fmla="*/ 551141 h 2598393"/>
              <a:gd name="connsiteX22" fmla="*/ 330046 w 1060423"/>
              <a:gd name="connsiteY22" fmla="*/ 751307 h 2598393"/>
              <a:gd name="connsiteX23" fmla="*/ 530212 w 1060423"/>
              <a:gd name="connsiteY23" fmla="*/ 951472 h 2598393"/>
              <a:gd name="connsiteX24" fmla="*/ 730377 w 1060423"/>
              <a:gd name="connsiteY24" fmla="*/ 751307 h 2598393"/>
              <a:gd name="connsiteX25" fmla="*/ 530212 w 1060423"/>
              <a:gd name="connsiteY25" fmla="*/ 551141 h 2598393"/>
              <a:gd name="connsiteX26" fmla="*/ 286245 w 1060423"/>
              <a:gd name="connsiteY26" fmla="*/ 353827 h 2598393"/>
              <a:gd name="connsiteX27" fmla="*/ 776100 w 1060423"/>
              <a:gd name="connsiteY27" fmla="*/ 356932 h 2598393"/>
              <a:gd name="connsiteX28" fmla="*/ 825241 w 1060423"/>
              <a:gd name="connsiteY28" fmla="*/ 1447764 h 2598393"/>
              <a:gd name="connsiteX29" fmla="*/ 1060423 w 1060423"/>
              <a:gd name="connsiteY29" fmla="*/ 1673413 h 2598393"/>
              <a:gd name="connsiteX30" fmla="*/ 1021935 w 1060423"/>
              <a:gd name="connsiteY30" fmla="*/ 1978110 h 2598393"/>
              <a:gd name="connsiteX31" fmla="*/ 745125 w 1060423"/>
              <a:gd name="connsiteY31" fmla="*/ 1786699 h 2598393"/>
              <a:gd name="connsiteX32" fmla="*/ 734250 w 1060423"/>
              <a:gd name="connsiteY32" fmla="*/ 1834148 h 2598393"/>
              <a:gd name="connsiteX33" fmla="*/ 332991 w 1060423"/>
              <a:gd name="connsiteY33" fmla="*/ 1834148 h 2598393"/>
              <a:gd name="connsiteX34" fmla="*/ 323192 w 1060423"/>
              <a:gd name="connsiteY34" fmla="*/ 1793020 h 2598393"/>
              <a:gd name="connsiteX35" fmla="*/ 38489 w 1060423"/>
              <a:gd name="connsiteY35" fmla="*/ 1989888 h 2598393"/>
              <a:gd name="connsiteX36" fmla="*/ 0 w 1060423"/>
              <a:gd name="connsiteY36" fmla="*/ 1685191 h 2598393"/>
              <a:gd name="connsiteX37" fmla="*/ 237343 w 1060423"/>
              <a:gd name="connsiteY37" fmla="*/ 1457469 h 2598393"/>
              <a:gd name="connsiteX38" fmla="*/ 238009 w 1060423"/>
              <a:gd name="connsiteY38" fmla="*/ 1459571 h 2598393"/>
              <a:gd name="connsiteX39" fmla="*/ 242012 w 1060423"/>
              <a:gd name="connsiteY39" fmla="*/ 1446515 h 2598393"/>
              <a:gd name="connsiteX40" fmla="*/ 286245 w 1060423"/>
              <a:gd name="connsiteY40" fmla="*/ 353827 h 2598393"/>
              <a:gd name="connsiteX41" fmla="*/ 527942 w 1060423"/>
              <a:gd name="connsiteY41" fmla="*/ 0 h 2598393"/>
              <a:gd name="connsiteX42" fmla="*/ 748164 w 1060423"/>
              <a:gd name="connsiteY42" fmla="*/ 301374 h 2598393"/>
              <a:gd name="connsiteX43" fmla="*/ 312997 w 1060423"/>
              <a:gd name="connsiteY43" fmla="*/ 298024 h 2598393"/>
              <a:gd name="connsiteX44" fmla="*/ 527942 w 1060423"/>
              <a:gd name="connsiteY44" fmla="*/ 0 h 2598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060423" h="2598393">
                <a:moveTo>
                  <a:pt x="511607" y="1989888"/>
                </a:moveTo>
                <a:cubicBezTo>
                  <a:pt x="421916" y="2038892"/>
                  <a:pt x="392123" y="2248491"/>
                  <a:pt x="577615" y="2379095"/>
                </a:cubicBezTo>
                <a:cubicBezTo>
                  <a:pt x="531205" y="2257454"/>
                  <a:pt x="562054" y="2197447"/>
                  <a:pt x="592034" y="2136572"/>
                </a:cubicBezTo>
                <a:cubicBezTo>
                  <a:pt x="592534" y="2167519"/>
                  <a:pt x="560915" y="2234057"/>
                  <a:pt x="638675" y="2272816"/>
                </a:cubicBezTo>
                <a:cubicBezTo>
                  <a:pt x="602283" y="2156226"/>
                  <a:pt x="756001" y="2119500"/>
                  <a:pt x="594605" y="1990756"/>
                </a:cubicBezTo>
                <a:cubicBezTo>
                  <a:pt x="828052" y="2024484"/>
                  <a:pt x="759407" y="2143283"/>
                  <a:pt x="814896" y="2262952"/>
                </a:cubicBezTo>
                <a:cubicBezTo>
                  <a:pt x="774295" y="2270013"/>
                  <a:pt x="715464" y="2161619"/>
                  <a:pt x="728685" y="2212952"/>
                </a:cubicBezTo>
                <a:cubicBezTo>
                  <a:pt x="798068" y="2415798"/>
                  <a:pt x="590532" y="2421590"/>
                  <a:pt x="656442" y="2598393"/>
                </a:cubicBezTo>
                <a:cubicBezTo>
                  <a:pt x="451592" y="2586815"/>
                  <a:pt x="511509" y="2396411"/>
                  <a:pt x="415171" y="2350110"/>
                </a:cubicBezTo>
                <a:cubicBezTo>
                  <a:pt x="389023" y="2345435"/>
                  <a:pt x="357666" y="2366802"/>
                  <a:pt x="415723" y="2461957"/>
                </a:cubicBezTo>
                <a:cubicBezTo>
                  <a:pt x="216885" y="2156405"/>
                  <a:pt x="314998" y="2004011"/>
                  <a:pt x="511607" y="1989888"/>
                </a:cubicBezTo>
                <a:close/>
                <a:moveTo>
                  <a:pt x="344786" y="1884983"/>
                </a:moveTo>
                <a:lnTo>
                  <a:pt x="722598" y="1884983"/>
                </a:lnTo>
                <a:cubicBezTo>
                  <a:pt x="716460" y="1906965"/>
                  <a:pt x="711917" y="1928321"/>
                  <a:pt x="707988" y="1948728"/>
                </a:cubicBezTo>
                <a:lnTo>
                  <a:pt x="357819" y="1948059"/>
                </a:lnTo>
                <a:lnTo>
                  <a:pt x="344786" y="1884983"/>
                </a:lnTo>
                <a:close/>
                <a:moveTo>
                  <a:pt x="530212" y="651224"/>
                </a:moveTo>
                <a:cubicBezTo>
                  <a:pt x="585486" y="651224"/>
                  <a:pt x="630294" y="696033"/>
                  <a:pt x="630294" y="751307"/>
                </a:cubicBezTo>
                <a:cubicBezTo>
                  <a:pt x="630294" y="806581"/>
                  <a:pt x="585486" y="851389"/>
                  <a:pt x="530212" y="851389"/>
                </a:cubicBezTo>
                <a:cubicBezTo>
                  <a:pt x="474938" y="851389"/>
                  <a:pt x="430129" y="806581"/>
                  <a:pt x="430129" y="751307"/>
                </a:cubicBezTo>
                <a:cubicBezTo>
                  <a:pt x="430129" y="696033"/>
                  <a:pt x="474938" y="651224"/>
                  <a:pt x="530212" y="651224"/>
                </a:cubicBezTo>
                <a:close/>
                <a:moveTo>
                  <a:pt x="530212" y="551141"/>
                </a:moveTo>
                <a:cubicBezTo>
                  <a:pt x="419664" y="551141"/>
                  <a:pt x="330046" y="640759"/>
                  <a:pt x="330046" y="751307"/>
                </a:cubicBezTo>
                <a:cubicBezTo>
                  <a:pt x="330046" y="861855"/>
                  <a:pt x="419664" y="951472"/>
                  <a:pt x="530212" y="951472"/>
                </a:cubicBezTo>
                <a:cubicBezTo>
                  <a:pt x="640760" y="951472"/>
                  <a:pt x="730377" y="861855"/>
                  <a:pt x="730377" y="751307"/>
                </a:cubicBezTo>
                <a:cubicBezTo>
                  <a:pt x="730377" y="640759"/>
                  <a:pt x="640760" y="551141"/>
                  <a:pt x="530212" y="551141"/>
                </a:cubicBezTo>
                <a:close/>
                <a:moveTo>
                  <a:pt x="286245" y="353827"/>
                </a:moveTo>
                <a:cubicBezTo>
                  <a:pt x="438132" y="439406"/>
                  <a:pt x="623290" y="440561"/>
                  <a:pt x="776100" y="356932"/>
                </a:cubicBezTo>
                <a:cubicBezTo>
                  <a:pt x="941305" y="720175"/>
                  <a:pt x="898096" y="1115325"/>
                  <a:pt x="825241" y="1447764"/>
                </a:cubicBezTo>
                <a:lnTo>
                  <a:pt x="1060423" y="1673413"/>
                </a:lnTo>
                <a:lnTo>
                  <a:pt x="1021935" y="1978110"/>
                </a:lnTo>
                <a:lnTo>
                  <a:pt x="745125" y="1786699"/>
                </a:lnTo>
                <a:lnTo>
                  <a:pt x="734250" y="1834148"/>
                </a:lnTo>
                <a:lnTo>
                  <a:pt x="332991" y="1834148"/>
                </a:lnTo>
                <a:cubicBezTo>
                  <a:pt x="330005" y="1820736"/>
                  <a:pt x="326662" y="1807037"/>
                  <a:pt x="323192" y="1793020"/>
                </a:cubicBezTo>
                <a:lnTo>
                  <a:pt x="38489" y="1989888"/>
                </a:lnTo>
                <a:lnTo>
                  <a:pt x="0" y="1685191"/>
                </a:lnTo>
                <a:lnTo>
                  <a:pt x="237343" y="1457469"/>
                </a:lnTo>
                <a:lnTo>
                  <a:pt x="238009" y="1459571"/>
                </a:lnTo>
                <a:lnTo>
                  <a:pt x="242012" y="1446515"/>
                </a:lnTo>
                <a:cubicBezTo>
                  <a:pt x="171205" y="1115067"/>
                  <a:pt x="127758" y="714059"/>
                  <a:pt x="286245" y="353827"/>
                </a:cubicBezTo>
                <a:close/>
                <a:moveTo>
                  <a:pt x="527942" y="0"/>
                </a:moveTo>
                <a:cubicBezTo>
                  <a:pt x="622760" y="95693"/>
                  <a:pt x="695048" y="196745"/>
                  <a:pt x="748164" y="301374"/>
                </a:cubicBezTo>
                <a:cubicBezTo>
                  <a:pt x="612692" y="376844"/>
                  <a:pt x="447588" y="375495"/>
                  <a:pt x="312997" y="298024"/>
                </a:cubicBezTo>
                <a:cubicBezTo>
                  <a:pt x="364591" y="193505"/>
                  <a:pt x="435080" y="93397"/>
                  <a:pt x="527942" y="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753" name="Freeform 55">
            <a:extLst>
              <a:ext uri="{FF2B5EF4-FFF2-40B4-BE49-F238E27FC236}">
                <a16:creationId xmlns:a16="http://schemas.microsoft.com/office/drawing/2014/main" id="{3A34EB04-5850-4894-BA04-E37A18DBE094}"/>
              </a:ext>
            </a:extLst>
          </p:cNvPr>
          <p:cNvSpPr/>
          <p:nvPr/>
        </p:nvSpPr>
        <p:spPr>
          <a:xfrm>
            <a:off x="6320824" y="3523591"/>
            <a:ext cx="405092" cy="992614"/>
          </a:xfrm>
          <a:custGeom>
            <a:avLst/>
            <a:gdLst>
              <a:gd name="connsiteX0" fmla="*/ 511607 w 1060423"/>
              <a:gd name="connsiteY0" fmla="*/ 1989888 h 2598393"/>
              <a:gd name="connsiteX1" fmla="*/ 577615 w 1060423"/>
              <a:gd name="connsiteY1" fmla="*/ 2379095 h 2598393"/>
              <a:gd name="connsiteX2" fmla="*/ 592034 w 1060423"/>
              <a:gd name="connsiteY2" fmla="*/ 2136572 h 2598393"/>
              <a:gd name="connsiteX3" fmla="*/ 638675 w 1060423"/>
              <a:gd name="connsiteY3" fmla="*/ 2272816 h 2598393"/>
              <a:gd name="connsiteX4" fmla="*/ 594605 w 1060423"/>
              <a:gd name="connsiteY4" fmla="*/ 1990756 h 2598393"/>
              <a:gd name="connsiteX5" fmla="*/ 814896 w 1060423"/>
              <a:gd name="connsiteY5" fmla="*/ 2262952 h 2598393"/>
              <a:gd name="connsiteX6" fmla="*/ 728685 w 1060423"/>
              <a:gd name="connsiteY6" fmla="*/ 2212952 h 2598393"/>
              <a:gd name="connsiteX7" fmla="*/ 656442 w 1060423"/>
              <a:gd name="connsiteY7" fmla="*/ 2598393 h 2598393"/>
              <a:gd name="connsiteX8" fmla="*/ 415171 w 1060423"/>
              <a:gd name="connsiteY8" fmla="*/ 2350110 h 2598393"/>
              <a:gd name="connsiteX9" fmla="*/ 415723 w 1060423"/>
              <a:gd name="connsiteY9" fmla="*/ 2461957 h 2598393"/>
              <a:gd name="connsiteX10" fmla="*/ 511607 w 1060423"/>
              <a:gd name="connsiteY10" fmla="*/ 1989888 h 2598393"/>
              <a:gd name="connsiteX11" fmla="*/ 344786 w 1060423"/>
              <a:gd name="connsiteY11" fmla="*/ 1884983 h 2598393"/>
              <a:gd name="connsiteX12" fmla="*/ 722598 w 1060423"/>
              <a:gd name="connsiteY12" fmla="*/ 1884983 h 2598393"/>
              <a:gd name="connsiteX13" fmla="*/ 707988 w 1060423"/>
              <a:gd name="connsiteY13" fmla="*/ 1948728 h 2598393"/>
              <a:gd name="connsiteX14" fmla="*/ 357819 w 1060423"/>
              <a:gd name="connsiteY14" fmla="*/ 1948059 h 2598393"/>
              <a:gd name="connsiteX15" fmla="*/ 344786 w 1060423"/>
              <a:gd name="connsiteY15" fmla="*/ 1884983 h 2598393"/>
              <a:gd name="connsiteX16" fmla="*/ 530212 w 1060423"/>
              <a:gd name="connsiteY16" fmla="*/ 651224 h 2598393"/>
              <a:gd name="connsiteX17" fmla="*/ 630294 w 1060423"/>
              <a:gd name="connsiteY17" fmla="*/ 751307 h 2598393"/>
              <a:gd name="connsiteX18" fmla="*/ 530212 w 1060423"/>
              <a:gd name="connsiteY18" fmla="*/ 851389 h 2598393"/>
              <a:gd name="connsiteX19" fmla="*/ 430129 w 1060423"/>
              <a:gd name="connsiteY19" fmla="*/ 751307 h 2598393"/>
              <a:gd name="connsiteX20" fmla="*/ 530212 w 1060423"/>
              <a:gd name="connsiteY20" fmla="*/ 651224 h 2598393"/>
              <a:gd name="connsiteX21" fmla="*/ 530212 w 1060423"/>
              <a:gd name="connsiteY21" fmla="*/ 551141 h 2598393"/>
              <a:gd name="connsiteX22" fmla="*/ 330046 w 1060423"/>
              <a:gd name="connsiteY22" fmla="*/ 751307 h 2598393"/>
              <a:gd name="connsiteX23" fmla="*/ 530212 w 1060423"/>
              <a:gd name="connsiteY23" fmla="*/ 951472 h 2598393"/>
              <a:gd name="connsiteX24" fmla="*/ 730377 w 1060423"/>
              <a:gd name="connsiteY24" fmla="*/ 751307 h 2598393"/>
              <a:gd name="connsiteX25" fmla="*/ 530212 w 1060423"/>
              <a:gd name="connsiteY25" fmla="*/ 551141 h 2598393"/>
              <a:gd name="connsiteX26" fmla="*/ 286245 w 1060423"/>
              <a:gd name="connsiteY26" fmla="*/ 353827 h 2598393"/>
              <a:gd name="connsiteX27" fmla="*/ 776100 w 1060423"/>
              <a:gd name="connsiteY27" fmla="*/ 356932 h 2598393"/>
              <a:gd name="connsiteX28" fmla="*/ 825241 w 1060423"/>
              <a:gd name="connsiteY28" fmla="*/ 1447764 h 2598393"/>
              <a:gd name="connsiteX29" fmla="*/ 1060423 w 1060423"/>
              <a:gd name="connsiteY29" fmla="*/ 1673413 h 2598393"/>
              <a:gd name="connsiteX30" fmla="*/ 1021935 w 1060423"/>
              <a:gd name="connsiteY30" fmla="*/ 1978110 h 2598393"/>
              <a:gd name="connsiteX31" fmla="*/ 745125 w 1060423"/>
              <a:gd name="connsiteY31" fmla="*/ 1786699 h 2598393"/>
              <a:gd name="connsiteX32" fmla="*/ 734250 w 1060423"/>
              <a:gd name="connsiteY32" fmla="*/ 1834148 h 2598393"/>
              <a:gd name="connsiteX33" fmla="*/ 332991 w 1060423"/>
              <a:gd name="connsiteY33" fmla="*/ 1834148 h 2598393"/>
              <a:gd name="connsiteX34" fmla="*/ 323192 w 1060423"/>
              <a:gd name="connsiteY34" fmla="*/ 1793020 h 2598393"/>
              <a:gd name="connsiteX35" fmla="*/ 38489 w 1060423"/>
              <a:gd name="connsiteY35" fmla="*/ 1989888 h 2598393"/>
              <a:gd name="connsiteX36" fmla="*/ 0 w 1060423"/>
              <a:gd name="connsiteY36" fmla="*/ 1685191 h 2598393"/>
              <a:gd name="connsiteX37" fmla="*/ 237343 w 1060423"/>
              <a:gd name="connsiteY37" fmla="*/ 1457469 h 2598393"/>
              <a:gd name="connsiteX38" fmla="*/ 238009 w 1060423"/>
              <a:gd name="connsiteY38" fmla="*/ 1459571 h 2598393"/>
              <a:gd name="connsiteX39" fmla="*/ 242012 w 1060423"/>
              <a:gd name="connsiteY39" fmla="*/ 1446515 h 2598393"/>
              <a:gd name="connsiteX40" fmla="*/ 286245 w 1060423"/>
              <a:gd name="connsiteY40" fmla="*/ 353827 h 2598393"/>
              <a:gd name="connsiteX41" fmla="*/ 527942 w 1060423"/>
              <a:gd name="connsiteY41" fmla="*/ 0 h 2598393"/>
              <a:gd name="connsiteX42" fmla="*/ 748164 w 1060423"/>
              <a:gd name="connsiteY42" fmla="*/ 301374 h 2598393"/>
              <a:gd name="connsiteX43" fmla="*/ 312997 w 1060423"/>
              <a:gd name="connsiteY43" fmla="*/ 298024 h 2598393"/>
              <a:gd name="connsiteX44" fmla="*/ 527942 w 1060423"/>
              <a:gd name="connsiteY44" fmla="*/ 0 h 2598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060423" h="2598393">
                <a:moveTo>
                  <a:pt x="511607" y="1989888"/>
                </a:moveTo>
                <a:cubicBezTo>
                  <a:pt x="421916" y="2038892"/>
                  <a:pt x="392123" y="2248491"/>
                  <a:pt x="577615" y="2379095"/>
                </a:cubicBezTo>
                <a:cubicBezTo>
                  <a:pt x="531205" y="2257454"/>
                  <a:pt x="562054" y="2197447"/>
                  <a:pt x="592034" y="2136572"/>
                </a:cubicBezTo>
                <a:cubicBezTo>
                  <a:pt x="592534" y="2167519"/>
                  <a:pt x="560915" y="2234057"/>
                  <a:pt x="638675" y="2272816"/>
                </a:cubicBezTo>
                <a:cubicBezTo>
                  <a:pt x="602283" y="2156226"/>
                  <a:pt x="756001" y="2119500"/>
                  <a:pt x="594605" y="1990756"/>
                </a:cubicBezTo>
                <a:cubicBezTo>
                  <a:pt x="828052" y="2024484"/>
                  <a:pt x="759407" y="2143283"/>
                  <a:pt x="814896" y="2262952"/>
                </a:cubicBezTo>
                <a:cubicBezTo>
                  <a:pt x="774295" y="2270013"/>
                  <a:pt x="715464" y="2161619"/>
                  <a:pt x="728685" y="2212952"/>
                </a:cubicBezTo>
                <a:cubicBezTo>
                  <a:pt x="798068" y="2415798"/>
                  <a:pt x="590532" y="2421590"/>
                  <a:pt x="656442" y="2598393"/>
                </a:cubicBezTo>
                <a:cubicBezTo>
                  <a:pt x="451592" y="2586815"/>
                  <a:pt x="511509" y="2396411"/>
                  <a:pt x="415171" y="2350110"/>
                </a:cubicBezTo>
                <a:cubicBezTo>
                  <a:pt x="389023" y="2345435"/>
                  <a:pt x="357666" y="2366802"/>
                  <a:pt x="415723" y="2461957"/>
                </a:cubicBezTo>
                <a:cubicBezTo>
                  <a:pt x="216885" y="2156405"/>
                  <a:pt x="314998" y="2004011"/>
                  <a:pt x="511607" y="1989888"/>
                </a:cubicBezTo>
                <a:close/>
                <a:moveTo>
                  <a:pt x="344786" y="1884983"/>
                </a:moveTo>
                <a:lnTo>
                  <a:pt x="722598" y="1884983"/>
                </a:lnTo>
                <a:cubicBezTo>
                  <a:pt x="716460" y="1906965"/>
                  <a:pt x="711917" y="1928321"/>
                  <a:pt x="707988" y="1948728"/>
                </a:cubicBezTo>
                <a:lnTo>
                  <a:pt x="357819" y="1948059"/>
                </a:lnTo>
                <a:lnTo>
                  <a:pt x="344786" y="1884983"/>
                </a:lnTo>
                <a:close/>
                <a:moveTo>
                  <a:pt x="530212" y="651224"/>
                </a:moveTo>
                <a:cubicBezTo>
                  <a:pt x="585486" y="651224"/>
                  <a:pt x="630294" y="696033"/>
                  <a:pt x="630294" y="751307"/>
                </a:cubicBezTo>
                <a:cubicBezTo>
                  <a:pt x="630294" y="806581"/>
                  <a:pt x="585486" y="851389"/>
                  <a:pt x="530212" y="851389"/>
                </a:cubicBezTo>
                <a:cubicBezTo>
                  <a:pt x="474938" y="851389"/>
                  <a:pt x="430129" y="806581"/>
                  <a:pt x="430129" y="751307"/>
                </a:cubicBezTo>
                <a:cubicBezTo>
                  <a:pt x="430129" y="696033"/>
                  <a:pt x="474938" y="651224"/>
                  <a:pt x="530212" y="651224"/>
                </a:cubicBezTo>
                <a:close/>
                <a:moveTo>
                  <a:pt x="530212" y="551141"/>
                </a:moveTo>
                <a:cubicBezTo>
                  <a:pt x="419664" y="551141"/>
                  <a:pt x="330046" y="640759"/>
                  <a:pt x="330046" y="751307"/>
                </a:cubicBezTo>
                <a:cubicBezTo>
                  <a:pt x="330046" y="861855"/>
                  <a:pt x="419664" y="951472"/>
                  <a:pt x="530212" y="951472"/>
                </a:cubicBezTo>
                <a:cubicBezTo>
                  <a:pt x="640760" y="951472"/>
                  <a:pt x="730377" y="861855"/>
                  <a:pt x="730377" y="751307"/>
                </a:cubicBezTo>
                <a:cubicBezTo>
                  <a:pt x="730377" y="640759"/>
                  <a:pt x="640760" y="551141"/>
                  <a:pt x="530212" y="551141"/>
                </a:cubicBezTo>
                <a:close/>
                <a:moveTo>
                  <a:pt x="286245" y="353827"/>
                </a:moveTo>
                <a:cubicBezTo>
                  <a:pt x="438132" y="439406"/>
                  <a:pt x="623290" y="440561"/>
                  <a:pt x="776100" y="356932"/>
                </a:cubicBezTo>
                <a:cubicBezTo>
                  <a:pt x="941305" y="720175"/>
                  <a:pt x="898096" y="1115325"/>
                  <a:pt x="825241" y="1447764"/>
                </a:cubicBezTo>
                <a:lnTo>
                  <a:pt x="1060423" y="1673413"/>
                </a:lnTo>
                <a:lnTo>
                  <a:pt x="1021935" y="1978110"/>
                </a:lnTo>
                <a:lnTo>
                  <a:pt x="745125" y="1786699"/>
                </a:lnTo>
                <a:lnTo>
                  <a:pt x="734250" y="1834148"/>
                </a:lnTo>
                <a:lnTo>
                  <a:pt x="332991" y="1834148"/>
                </a:lnTo>
                <a:cubicBezTo>
                  <a:pt x="330005" y="1820736"/>
                  <a:pt x="326662" y="1807037"/>
                  <a:pt x="323192" y="1793020"/>
                </a:cubicBezTo>
                <a:lnTo>
                  <a:pt x="38489" y="1989888"/>
                </a:lnTo>
                <a:lnTo>
                  <a:pt x="0" y="1685191"/>
                </a:lnTo>
                <a:lnTo>
                  <a:pt x="237343" y="1457469"/>
                </a:lnTo>
                <a:lnTo>
                  <a:pt x="238009" y="1459571"/>
                </a:lnTo>
                <a:lnTo>
                  <a:pt x="242012" y="1446515"/>
                </a:lnTo>
                <a:cubicBezTo>
                  <a:pt x="171205" y="1115067"/>
                  <a:pt x="127758" y="714059"/>
                  <a:pt x="286245" y="353827"/>
                </a:cubicBezTo>
                <a:close/>
                <a:moveTo>
                  <a:pt x="527942" y="0"/>
                </a:moveTo>
                <a:cubicBezTo>
                  <a:pt x="622760" y="95693"/>
                  <a:pt x="695048" y="196745"/>
                  <a:pt x="748164" y="301374"/>
                </a:cubicBezTo>
                <a:cubicBezTo>
                  <a:pt x="612692" y="376844"/>
                  <a:pt x="447588" y="375495"/>
                  <a:pt x="312997" y="298024"/>
                </a:cubicBezTo>
                <a:cubicBezTo>
                  <a:pt x="364591" y="193505"/>
                  <a:pt x="435080" y="93397"/>
                  <a:pt x="527942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754" name="Oval 753">
            <a:extLst>
              <a:ext uri="{FF2B5EF4-FFF2-40B4-BE49-F238E27FC236}">
                <a16:creationId xmlns:a16="http://schemas.microsoft.com/office/drawing/2014/main" id="{3126CC2A-B8E6-4930-A220-769B90865846}"/>
              </a:ext>
            </a:extLst>
          </p:cNvPr>
          <p:cNvSpPr/>
          <p:nvPr/>
        </p:nvSpPr>
        <p:spPr>
          <a:xfrm>
            <a:off x="7602865" y="4218353"/>
            <a:ext cx="336213" cy="336213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755" name="Oval 754">
            <a:extLst>
              <a:ext uri="{FF2B5EF4-FFF2-40B4-BE49-F238E27FC236}">
                <a16:creationId xmlns:a16="http://schemas.microsoft.com/office/drawing/2014/main" id="{64D9B09A-9B10-45C0-B6C5-63C65BD1C589}"/>
              </a:ext>
            </a:extLst>
          </p:cNvPr>
          <p:cNvSpPr/>
          <p:nvPr/>
        </p:nvSpPr>
        <p:spPr>
          <a:xfrm>
            <a:off x="7602865" y="4751646"/>
            <a:ext cx="336213" cy="336213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756" name="Oval 755">
            <a:extLst>
              <a:ext uri="{FF2B5EF4-FFF2-40B4-BE49-F238E27FC236}">
                <a16:creationId xmlns:a16="http://schemas.microsoft.com/office/drawing/2014/main" id="{A5D8C22F-1D3B-41D2-B93B-6B68F9597A00}"/>
              </a:ext>
            </a:extLst>
          </p:cNvPr>
          <p:cNvSpPr/>
          <p:nvPr/>
        </p:nvSpPr>
        <p:spPr>
          <a:xfrm>
            <a:off x="7602865" y="5284939"/>
            <a:ext cx="336213" cy="336213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757" name="Oval 756">
            <a:extLst>
              <a:ext uri="{FF2B5EF4-FFF2-40B4-BE49-F238E27FC236}">
                <a16:creationId xmlns:a16="http://schemas.microsoft.com/office/drawing/2014/main" id="{F7E12F9F-AC7C-44C4-BC47-6EEBF995698E}"/>
              </a:ext>
            </a:extLst>
          </p:cNvPr>
          <p:cNvSpPr/>
          <p:nvPr/>
        </p:nvSpPr>
        <p:spPr>
          <a:xfrm>
            <a:off x="7602865" y="5818233"/>
            <a:ext cx="336213" cy="336213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758" name="TextBox 757">
            <a:extLst>
              <a:ext uri="{FF2B5EF4-FFF2-40B4-BE49-F238E27FC236}">
                <a16:creationId xmlns:a16="http://schemas.microsoft.com/office/drawing/2014/main" id="{01BABE5D-2E6B-4098-910C-21E397337D3E}"/>
              </a:ext>
            </a:extLst>
          </p:cNvPr>
          <p:cNvSpPr txBox="1"/>
          <p:nvPr/>
        </p:nvSpPr>
        <p:spPr>
          <a:xfrm>
            <a:off x="8126010" y="4155627"/>
            <a:ext cx="36481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59" name="TextBox 758">
            <a:extLst>
              <a:ext uri="{FF2B5EF4-FFF2-40B4-BE49-F238E27FC236}">
                <a16:creationId xmlns:a16="http://schemas.microsoft.com/office/drawing/2014/main" id="{3A5170FE-42D2-4BDA-8E01-AD7B789613FE}"/>
              </a:ext>
            </a:extLst>
          </p:cNvPr>
          <p:cNvSpPr txBox="1"/>
          <p:nvPr/>
        </p:nvSpPr>
        <p:spPr>
          <a:xfrm>
            <a:off x="8126010" y="4688919"/>
            <a:ext cx="36481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60" name="TextBox 759">
            <a:extLst>
              <a:ext uri="{FF2B5EF4-FFF2-40B4-BE49-F238E27FC236}">
                <a16:creationId xmlns:a16="http://schemas.microsoft.com/office/drawing/2014/main" id="{2E1A4042-3B1C-4704-B56A-9D24FEACEBBF}"/>
              </a:ext>
            </a:extLst>
          </p:cNvPr>
          <p:cNvSpPr txBox="1"/>
          <p:nvPr/>
        </p:nvSpPr>
        <p:spPr>
          <a:xfrm>
            <a:off x="8126010" y="5222213"/>
            <a:ext cx="36481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61" name="TextBox 760">
            <a:extLst>
              <a:ext uri="{FF2B5EF4-FFF2-40B4-BE49-F238E27FC236}">
                <a16:creationId xmlns:a16="http://schemas.microsoft.com/office/drawing/2014/main" id="{E78B7596-37B3-4058-9EFE-5B6B95921874}"/>
              </a:ext>
            </a:extLst>
          </p:cNvPr>
          <p:cNvSpPr txBox="1"/>
          <p:nvPr/>
        </p:nvSpPr>
        <p:spPr>
          <a:xfrm>
            <a:off x="8126010" y="5755507"/>
            <a:ext cx="36481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62" name="TextBox 761">
            <a:extLst>
              <a:ext uri="{FF2B5EF4-FFF2-40B4-BE49-F238E27FC236}">
                <a16:creationId xmlns:a16="http://schemas.microsoft.com/office/drawing/2014/main" id="{1AB44F66-8B7B-41F0-AD6D-9FB27673DC35}"/>
              </a:ext>
            </a:extLst>
          </p:cNvPr>
          <p:cNvSpPr txBox="1"/>
          <p:nvPr/>
        </p:nvSpPr>
        <p:spPr>
          <a:xfrm>
            <a:off x="7786740" y="2001167"/>
            <a:ext cx="37331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Example Text : Get a modern PowerPoint  Presentation that is beautifully designed. I hope and I believe that this Template will your Time, Money and Reputation. Easy to change colors, photos and Text.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63" name="TextBox 762">
            <a:extLst>
              <a:ext uri="{FF2B5EF4-FFF2-40B4-BE49-F238E27FC236}">
                <a16:creationId xmlns:a16="http://schemas.microsoft.com/office/drawing/2014/main" id="{2E6BDA43-095A-4C95-907C-89E0C941295B}"/>
              </a:ext>
            </a:extLst>
          </p:cNvPr>
          <p:cNvSpPr txBox="1"/>
          <p:nvPr/>
        </p:nvSpPr>
        <p:spPr>
          <a:xfrm>
            <a:off x="7786740" y="1684560"/>
            <a:ext cx="3733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Contents _ Graph 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64" name="Rectangle 763">
            <a:extLst>
              <a:ext uri="{FF2B5EF4-FFF2-40B4-BE49-F238E27FC236}">
                <a16:creationId xmlns:a16="http://schemas.microsoft.com/office/drawing/2014/main" id="{4A11C1D8-AD08-4705-BF0B-27B53E1C7284}"/>
              </a:ext>
            </a:extLst>
          </p:cNvPr>
          <p:cNvSpPr/>
          <p:nvPr/>
        </p:nvSpPr>
        <p:spPr>
          <a:xfrm>
            <a:off x="7939078" y="3324985"/>
            <a:ext cx="599139" cy="59913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765" name="Rectangle 764">
            <a:extLst>
              <a:ext uri="{FF2B5EF4-FFF2-40B4-BE49-F238E27FC236}">
                <a16:creationId xmlns:a16="http://schemas.microsoft.com/office/drawing/2014/main" id="{BCE2A443-39F0-4421-9B25-030A3A256CB3}"/>
              </a:ext>
            </a:extLst>
          </p:cNvPr>
          <p:cNvSpPr/>
          <p:nvPr/>
        </p:nvSpPr>
        <p:spPr>
          <a:xfrm>
            <a:off x="8857359" y="3324985"/>
            <a:ext cx="599139" cy="59913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766" name="Rectangle 765">
            <a:extLst>
              <a:ext uri="{FF2B5EF4-FFF2-40B4-BE49-F238E27FC236}">
                <a16:creationId xmlns:a16="http://schemas.microsoft.com/office/drawing/2014/main" id="{DF24790C-96B8-463D-BA1D-C69122CD33D4}"/>
              </a:ext>
            </a:extLst>
          </p:cNvPr>
          <p:cNvSpPr/>
          <p:nvPr/>
        </p:nvSpPr>
        <p:spPr>
          <a:xfrm>
            <a:off x="9775639" y="3324985"/>
            <a:ext cx="599139" cy="59913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767" name="Rectangle 766">
            <a:extLst>
              <a:ext uri="{FF2B5EF4-FFF2-40B4-BE49-F238E27FC236}">
                <a16:creationId xmlns:a16="http://schemas.microsoft.com/office/drawing/2014/main" id="{39C4A7C6-750D-4EDD-8366-40BBC30216E6}"/>
              </a:ext>
            </a:extLst>
          </p:cNvPr>
          <p:cNvSpPr/>
          <p:nvPr/>
        </p:nvSpPr>
        <p:spPr>
          <a:xfrm>
            <a:off x="10693921" y="3324985"/>
            <a:ext cx="599139" cy="59913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768" name="Isosceles Triangle 8">
            <a:extLst>
              <a:ext uri="{FF2B5EF4-FFF2-40B4-BE49-F238E27FC236}">
                <a16:creationId xmlns:a16="http://schemas.microsoft.com/office/drawing/2014/main" id="{1EF13FC4-1FB3-4C10-B1B4-8B7329F085C7}"/>
              </a:ext>
            </a:extLst>
          </p:cNvPr>
          <p:cNvSpPr/>
          <p:nvPr/>
        </p:nvSpPr>
        <p:spPr>
          <a:xfrm rot="16200000">
            <a:off x="9928704" y="3437194"/>
            <a:ext cx="292992" cy="349324"/>
          </a:xfrm>
          <a:custGeom>
            <a:avLst/>
            <a:gdLst/>
            <a:ahLst/>
            <a:cxnLst/>
            <a:rect l="l" t="t" r="r" b="b"/>
            <a:pathLst>
              <a:path w="2708011" h="3228660">
                <a:moveTo>
                  <a:pt x="1895121" y="2005092"/>
                </a:moveTo>
                <a:cubicBezTo>
                  <a:pt x="1769067" y="2196199"/>
                  <a:pt x="1559641" y="2315968"/>
                  <a:pt x="1331007" y="2327705"/>
                </a:cubicBezTo>
                <a:cubicBezTo>
                  <a:pt x="1102373" y="2339443"/>
                  <a:pt x="881783" y="2241749"/>
                  <a:pt x="736821" y="2064556"/>
                </a:cubicBezTo>
                <a:lnTo>
                  <a:pt x="885891" y="1942602"/>
                </a:lnTo>
                <a:cubicBezTo>
                  <a:pt x="992076" y="2072396"/>
                  <a:pt x="1153658" y="2143956"/>
                  <a:pt x="1321132" y="2135359"/>
                </a:cubicBezTo>
                <a:cubicBezTo>
                  <a:pt x="1488607" y="2126761"/>
                  <a:pt x="1642011" y="2039030"/>
                  <a:pt x="1734346" y="1899045"/>
                </a:cubicBezTo>
                <a:close/>
                <a:moveTo>
                  <a:pt x="2315256" y="2179725"/>
                </a:moveTo>
                <a:cubicBezTo>
                  <a:pt x="2124977" y="2519973"/>
                  <a:pt x="1777729" y="2743099"/>
                  <a:pt x="1389179" y="2774782"/>
                </a:cubicBezTo>
                <a:cubicBezTo>
                  <a:pt x="1000629" y="2806465"/>
                  <a:pt x="621821" y="2642541"/>
                  <a:pt x="378934" y="2337614"/>
                </a:cubicBezTo>
                <a:lnTo>
                  <a:pt x="519502" y="2225645"/>
                </a:lnTo>
                <a:cubicBezTo>
                  <a:pt x="725082" y="2483736"/>
                  <a:pt x="1045705" y="2622480"/>
                  <a:pt x="1374574" y="2595664"/>
                </a:cubicBezTo>
                <a:cubicBezTo>
                  <a:pt x="1703443" y="2568848"/>
                  <a:pt x="1997353" y="2379994"/>
                  <a:pt x="2158406" y="2092008"/>
                </a:cubicBezTo>
                <a:close/>
                <a:moveTo>
                  <a:pt x="2315941" y="1615003"/>
                </a:moveTo>
                <a:lnTo>
                  <a:pt x="272242" y="1615003"/>
                </a:lnTo>
                <a:lnTo>
                  <a:pt x="872561" y="666216"/>
                </a:lnTo>
                <a:lnTo>
                  <a:pt x="872561" y="219906"/>
                </a:lnTo>
                <a:cubicBezTo>
                  <a:pt x="872561" y="98674"/>
                  <a:pt x="970839" y="396"/>
                  <a:pt x="1092071" y="396"/>
                </a:cubicBezTo>
                <a:lnTo>
                  <a:pt x="1293841" y="396"/>
                </a:lnTo>
                <a:lnTo>
                  <a:pt x="1294092" y="0"/>
                </a:lnTo>
                <a:lnTo>
                  <a:pt x="1294343" y="396"/>
                </a:lnTo>
                <a:lnTo>
                  <a:pt x="1470231" y="396"/>
                </a:lnTo>
                <a:cubicBezTo>
                  <a:pt x="1591463" y="396"/>
                  <a:pt x="1689741" y="98674"/>
                  <a:pt x="1689741" y="219906"/>
                </a:cubicBezTo>
                <a:lnTo>
                  <a:pt x="1689741" y="625313"/>
                </a:lnTo>
                <a:close/>
                <a:moveTo>
                  <a:pt x="2708011" y="2399368"/>
                </a:moveTo>
                <a:cubicBezTo>
                  <a:pt x="2440740" y="2877288"/>
                  <a:pt x="1950128" y="3187847"/>
                  <a:pt x="1403807" y="3224932"/>
                </a:cubicBezTo>
                <a:cubicBezTo>
                  <a:pt x="857486" y="3262017"/>
                  <a:pt x="329406" y="3020609"/>
                  <a:pt x="0" y="2583191"/>
                </a:cubicBezTo>
                <a:lnTo>
                  <a:pt x="143153" y="2475389"/>
                </a:lnTo>
                <a:cubicBezTo>
                  <a:pt x="436120" y="2864419"/>
                  <a:pt x="905784" y="3079123"/>
                  <a:pt x="1391671" y="3046140"/>
                </a:cubicBezTo>
                <a:cubicBezTo>
                  <a:pt x="1877558" y="3013157"/>
                  <a:pt x="2313899" y="2736952"/>
                  <a:pt x="2551604" y="231189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69" name="Oval 7">
            <a:extLst>
              <a:ext uri="{FF2B5EF4-FFF2-40B4-BE49-F238E27FC236}">
                <a16:creationId xmlns:a16="http://schemas.microsoft.com/office/drawing/2014/main" id="{AD02BB08-577E-447B-990F-FB39F2FA8B16}"/>
              </a:ext>
            </a:extLst>
          </p:cNvPr>
          <p:cNvSpPr/>
          <p:nvPr/>
        </p:nvSpPr>
        <p:spPr>
          <a:xfrm>
            <a:off x="10838123" y="3473266"/>
            <a:ext cx="310736" cy="310736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70" name="Rectangle 16">
            <a:extLst>
              <a:ext uri="{FF2B5EF4-FFF2-40B4-BE49-F238E27FC236}">
                <a16:creationId xmlns:a16="http://schemas.microsoft.com/office/drawing/2014/main" id="{276EC0BF-881D-4E4B-AF9B-03A5E864273D}"/>
              </a:ext>
            </a:extLst>
          </p:cNvPr>
          <p:cNvSpPr/>
          <p:nvPr/>
        </p:nvSpPr>
        <p:spPr>
          <a:xfrm>
            <a:off x="8996912" y="3528220"/>
            <a:ext cx="338982" cy="222784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71" name="Oval 21">
            <a:extLst>
              <a:ext uri="{FF2B5EF4-FFF2-40B4-BE49-F238E27FC236}">
                <a16:creationId xmlns:a16="http://schemas.microsoft.com/office/drawing/2014/main" id="{60917989-D00F-476D-87C8-E0D857520F75}"/>
              </a:ext>
            </a:extLst>
          </p:cNvPr>
          <p:cNvSpPr>
            <a:spLocks noChangeAspect="1"/>
          </p:cNvSpPr>
          <p:nvPr/>
        </p:nvSpPr>
        <p:spPr>
          <a:xfrm>
            <a:off x="8077104" y="3465358"/>
            <a:ext cx="328478" cy="331220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11163</TotalTime>
  <Words>145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28</cp:revision>
  <dcterms:created xsi:type="dcterms:W3CDTF">2018-02-18T19:39:47Z</dcterms:created>
  <dcterms:modified xsi:type="dcterms:W3CDTF">2021-04-16T05:12:37Z</dcterms:modified>
</cp:coreProperties>
</file>