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84" name="Group 883">
            <a:extLst>
              <a:ext uri="{FF2B5EF4-FFF2-40B4-BE49-F238E27FC236}">
                <a16:creationId xmlns:a16="http://schemas.microsoft.com/office/drawing/2014/main" id="{E73CA85B-A3D1-4024-9133-629AEDB1B21D}"/>
              </a:ext>
            </a:extLst>
          </p:cNvPr>
          <p:cNvGrpSpPr/>
          <p:nvPr/>
        </p:nvGrpSpPr>
        <p:grpSpPr>
          <a:xfrm>
            <a:off x="4831878" y="1726206"/>
            <a:ext cx="2528244" cy="4514850"/>
            <a:chOff x="5289398" y="1647825"/>
            <a:chExt cx="2528244" cy="4514850"/>
          </a:xfrm>
        </p:grpSpPr>
        <p:sp>
          <p:nvSpPr>
            <p:cNvPr id="885" name="Round Same Side Corner Rectangle 3">
              <a:extLst>
                <a:ext uri="{FF2B5EF4-FFF2-40B4-BE49-F238E27FC236}">
                  <a16:creationId xmlns:a16="http://schemas.microsoft.com/office/drawing/2014/main" id="{40B48151-9473-40BD-AE21-512A5E4B88C9}"/>
                </a:ext>
              </a:extLst>
            </p:cNvPr>
            <p:cNvSpPr/>
            <p:nvPr/>
          </p:nvSpPr>
          <p:spPr>
            <a:xfrm>
              <a:off x="7189635" y="1647825"/>
              <a:ext cx="628007" cy="4514850"/>
            </a:xfrm>
            <a:prstGeom prst="up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6" name="Round Same Side Corner Rectangle 4">
              <a:extLst>
                <a:ext uri="{FF2B5EF4-FFF2-40B4-BE49-F238E27FC236}">
                  <a16:creationId xmlns:a16="http://schemas.microsoft.com/office/drawing/2014/main" id="{2C3D013F-AE4B-43E1-98BE-8ADF916AF42D}"/>
                </a:ext>
              </a:extLst>
            </p:cNvPr>
            <p:cNvSpPr/>
            <p:nvPr/>
          </p:nvSpPr>
          <p:spPr>
            <a:xfrm>
              <a:off x="6714575" y="1647825"/>
              <a:ext cx="628007" cy="4514850"/>
            </a:xfrm>
            <a:prstGeom prst="up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7" name="Round Same Side Corner Rectangle 5">
              <a:extLst>
                <a:ext uri="{FF2B5EF4-FFF2-40B4-BE49-F238E27FC236}">
                  <a16:creationId xmlns:a16="http://schemas.microsoft.com/office/drawing/2014/main" id="{5A33615A-A348-4313-B1E5-79BEA3C53E34}"/>
                </a:ext>
              </a:extLst>
            </p:cNvPr>
            <p:cNvSpPr/>
            <p:nvPr/>
          </p:nvSpPr>
          <p:spPr>
            <a:xfrm>
              <a:off x="6239516" y="1647825"/>
              <a:ext cx="628007" cy="4514850"/>
            </a:xfrm>
            <a:prstGeom prst="up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8" name="Round Same Side Corner Rectangle 6">
              <a:extLst>
                <a:ext uri="{FF2B5EF4-FFF2-40B4-BE49-F238E27FC236}">
                  <a16:creationId xmlns:a16="http://schemas.microsoft.com/office/drawing/2014/main" id="{88CB53AC-8DA1-4B18-966A-744B872EE16C}"/>
                </a:ext>
              </a:extLst>
            </p:cNvPr>
            <p:cNvSpPr/>
            <p:nvPr/>
          </p:nvSpPr>
          <p:spPr>
            <a:xfrm>
              <a:off x="5764457" y="1647825"/>
              <a:ext cx="628007" cy="4514850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9" name="Round Same Side Corner Rectangle 7">
              <a:extLst>
                <a:ext uri="{FF2B5EF4-FFF2-40B4-BE49-F238E27FC236}">
                  <a16:creationId xmlns:a16="http://schemas.microsoft.com/office/drawing/2014/main" id="{CA2D1F47-75B2-45FD-98B6-AB15C2D1A58B}"/>
                </a:ext>
              </a:extLst>
            </p:cNvPr>
            <p:cNvSpPr/>
            <p:nvPr/>
          </p:nvSpPr>
          <p:spPr>
            <a:xfrm>
              <a:off x="5289398" y="1647825"/>
              <a:ext cx="628007" cy="451485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90" name="Rectangle 889">
            <a:extLst>
              <a:ext uri="{FF2B5EF4-FFF2-40B4-BE49-F238E27FC236}">
                <a16:creationId xmlns:a16="http://schemas.microsoft.com/office/drawing/2014/main" id="{6329571C-D076-4800-A2A5-7C20A7D74C48}"/>
              </a:ext>
            </a:extLst>
          </p:cNvPr>
          <p:cNvSpPr/>
          <p:nvPr/>
        </p:nvSpPr>
        <p:spPr>
          <a:xfrm>
            <a:off x="6924778" y="3073961"/>
            <a:ext cx="4308372" cy="32480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1" name="직사각형 113">
            <a:extLst>
              <a:ext uri="{FF2B5EF4-FFF2-40B4-BE49-F238E27FC236}">
                <a16:creationId xmlns:a16="http://schemas.microsoft.com/office/drawing/2014/main" id="{1FB654B7-F0E6-49BB-AB60-91972D7C4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7149" y="3078216"/>
            <a:ext cx="3410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892" name="Rectangle 891">
            <a:extLst>
              <a:ext uri="{FF2B5EF4-FFF2-40B4-BE49-F238E27FC236}">
                <a16:creationId xmlns:a16="http://schemas.microsoft.com/office/drawing/2014/main" id="{A5F9D07A-8F33-4204-AF43-BB9D3F841E84}"/>
              </a:ext>
            </a:extLst>
          </p:cNvPr>
          <p:cNvSpPr/>
          <p:nvPr/>
        </p:nvSpPr>
        <p:spPr>
          <a:xfrm>
            <a:off x="6410002" y="4411475"/>
            <a:ext cx="4823147" cy="3248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3" name="직사각형 113">
            <a:extLst>
              <a:ext uri="{FF2B5EF4-FFF2-40B4-BE49-F238E27FC236}">
                <a16:creationId xmlns:a16="http://schemas.microsoft.com/office/drawing/2014/main" id="{DCAAB667-359D-438E-87DF-726ED8C7B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7149" y="4424242"/>
            <a:ext cx="3410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894" name="Rectangle 893">
            <a:extLst>
              <a:ext uri="{FF2B5EF4-FFF2-40B4-BE49-F238E27FC236}">
                <a16:creationId xmlns:a16="http://schemas.microsoft.com/office/drawing/2014/main" id="{B1D660C6-675A-4B0C-9E02-8FD872A40913}"/>
              </a:ext>
            </a:extLst>
          </p:cNvPr>
          <p:cNvSpPr/>
          <p:nvPr/>
        </p:nvSpPr>
        <p:spPr>
          <a:xfrm>
            <a:off x="944991" y="2405204"/>
            <a:ext cx="4361945" cy="3248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5" name="직사각형 113">
            <a:extLst>
              <a:ext uri="{FF2B5EF4-FFF2-40B4-BE49-F238E27FC236}">
                <a16:creationId xmlns:a16="http://schemas.microsoft.com/office/drawing/2014/main" id="{2886FDE5-2EB9-4149-9259-08093DEDE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340" y="2405203"/>
            <a:ext cx="3410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896" name="Rectangle 895">
            <a:extLst>
              <a:ext uri="{FF2B5EF4-FFF2-40B4-BE49-F238E27FC236}">
                <a16:creationId xmlns:a16="http://schemas.microsoft.com/office/drawing/2014/main" id="{2EB88A7F-44C6-4A7F-B615-89330A483662}"/>
              </a:ext>
            </a:extLst>
          </p:cNvPr>
          <p:cNvSpPr/>
          <p:nvPr/>
        </p:nvSpPr>
        <p:spPr>
          <a:xfrm>
            <a:off x="944990" y="3742718"/>
            <a:ext cx="4837005" cy="3248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7" name="직사각형 113">
            <a:extLst>
              <a:ext uri="{FF2B5EF4-FFF2-40B4-BE49-F238E27FC236}">
                <a16:creationId xmlns:a16="http://schemas.microsoft.com/office/drawing/2014/main" id="{B6969EE1-8253-49B6-B16B-F24CBE30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340" y="3751229"/>
            <a:ext cx="3410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898" name="Rectangle 897">
            <a:extLst>
              <a:ext uri="{FF2B5EF4-FFF2-40B4-BE49-F238E27FC236}">
                <a16:creationId xmlns:a16="http://schemas.microsoft.com/office/drawing/2014/main" id="{99CA03CB-39EB-46F5-95EC-3B15F5D5B2B4}"/>
              </a:ext>
            </a:extLst>
          </p:cNvPr>
          <p:cNvSpPr/>
          <p:nvPr/>
        </p:nvSpPr>
        <p:spPr>
          <a:xfrm>
            <a:off x="944991" y="5080231"/>
            <a:ext cx="5148047" cy="3248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9" name="직사각형 113">
            <a:extLst>
              <a:ext uri="{FF2B5EF4-FFF2-40B4-BE49-F238E27FC236}">
                <a16:creationId xmlns:a16="http://schemas.microsoft.com/office/drawing/2014/main" id="{DD1D7529-07A9-4C3A-BFA2-99E1D56B1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340" y="5097256"/>
            <a:ext cx="3410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id="{2FC2950C-B685-4D97-A231-48A6C8A53213}"/>
              </a:ext>
            </a:extLst>
          </p:cNvPr>
          <p:cNvSpPr txBox="1"/>
          <p:nvPr/>
        </p:nvSpPr>
        <p:spPr>
          <a:xfrm>
            <a:off x="7677149" y="3442929"/>
            <a:ext cx="3410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01" name="TextBox 900">
            <a:extLst>
              <a:ext uri="{FF2B5EF4-FFF2-40B4-BE49-F238E27FC236}">
                <a16:creationId xmlns:a16="http://schemas.microsoft.com/office/drawing/2014/main" id="{BE1E8619-DF9D-4B60-8C0B-2B45A6F29B33}"/>
              </a:ext>
            </a:extLst>
          </p:cNvPr>
          <p:cNvSpPr txBox="1"/>
          <p:nvPr/>
        </p:nvSpPr>
        <p:spPr>
          <a:xfrm>
            <a:off x="7677149" y="4779395"/>
            <a:ext cx="3410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02" name="TextBox 901">
            <a:extLst>
              <a:ext uri="{FF2B5EF4-FFF2-40B4-BE49-F238E27FC236}">
                <a16:creationId xmlns:a16="http://schemas.microsoft.com/office/drawing/2014/main" id="{8CC41502-D4AA-4211-82E2-B0CADDAD07CB}"/>
              </a:ext>
            </a:extLst>
          </p:cNvPr>
          <p:cNvSpPr txBox="1"/>
          <p:nvPr/>
        </p:nvSpPr>
        <p:spPr>
          <a:xfrm>
            <a:off x="1078340" y="2774696"/>
            <a:ext cx="341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03" name="TextBox 902">
            <a:extLst>
              <a:ext uri="{FF2B5EF4-FFF2-40B4-BE49-F238E27FC236}">
                <a16:creationId xmlns:a16="http://schemas.microsoft.com/office/drawing/2014/main" id="{B6A52953-9923-424A-A473-BE6A742FC16B}"/>
              </a:ext>
            </a:extLst>
          </p:cNvPr>
          <p:cNvSpPr txBox="1"/>
          <p:nvPr/>
        </p:nvSpPr>
        <p:spPr>
          <a:xfrm>
            <a:off x="1078340" y="4111162"/>
            <a:ext cx="341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04" name="TextBox 903">
            <a:extLst>
              <a:ext uri="{FF2B5EF4-FFF2-40B4-BE49-F238E27FC236}">
                <a16:creationId xmlns:a16="http://schemas.microsoft.com/office/drawing/2014/main" id="{6346DBA2-92D5-4911-8822-726750067CC9}"/>
              </a:ext>
            </a:extLst>
          </p:cNvPr>
          <p:cNvSpPr txBox="1"/>
          <p:nvPr/>
        </p:nvSpPr>
        <p:spPr>
          <a:xfrm>
            <a:off x="1078340" y="5447628"/>
            <a:ext cx="341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38</cp:revision>
  <dcterms:created xsi:type="dcterms:W3CDTF">2018-02-18T19:39:47Z</dcterms:created>
  <dcterms:modified xsi:type="dcterms:W3CDTF">2021-04-13T08:57:19Z</dcterms:modified>
</cp:coreProperties>
</file>