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AC59EE6-4AEB-4846-93DB-DFC072206D0F}"/>
              </a:ext>
            </a:extLst>
          </p:cNvPr>
          <p:cNvCxnSpPr>
            <a:cxnSpLocks/>
            <a:stCxn id="115" idx="5"/>
          </p:cNvCxnSpPr>
          <p:nvPr/>
        </p:nvCxnSpPr>
        <p:spPr>
          <a:xfrm>
            <a:off x="4737616" y="4318030"/>
            <a:ext cx="745175" cy="526903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aphic 50">
            <a:extLst>
              <a:ext uri="{FF2B5EF4-FFF2-40B4-BE49-F238E27FC236}">
                <a16:creationId xmlns:a16="http://schemas.microsoft.com/office/drawing/2014/main" id="{EF59C819-71C8-4DD9-A077-35E3B2A510F7}"/>
              </a:ext>
            </a:extLst>
          </p:cNvPr>
          <p:cNvGrpSpPr/>
          <p:nvPr/>
        </p:nvGrpSpPr>
        <p:grpSpPr>
          <a:xfrm>
            <a:off x="4959893" y="5094187"/>
            <a:ext cx="2289451" cy="1413020"/>
            <a:chOff x="540152" y="0"/>
            <a:chExt cx="11111696" cy="685800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EDED5BD-6322-49A3-922C-739E02E3E4D8}"/>
                </a:ext>
              </a:extLst>
            </p:cNvPr>
            <p:cNvSpPr/>
            <p:nvPr/>
          </p:nvSpPr>
          <p:spPr>
            <a:xfrm>
              <a:off x="539284" y="334673"/>
              <a:ext cx="11111696" cy="6519441"/>
            </a:xfrm>
            <a:custGeom>
              <a:avLst/>
              <a:gdLst>
                <a:gd name="connsiteX0" fmla="*/ 868 w 11111696"/>
                <a:gd name="connsiteY0" fmla="*/ 2278312 h 6519440"/>
                <a:gd name="connsiteX1" fmla="*/ 203136 w 11111696"/>
                <a:gd name="connsiteY1" fmla="*/ 1715783 h 6519440"/>
                <a:gd name="connsiteX2" fmla="*/ 279529 w 11111696"/>
                <a:gd name="connsiteY2" fmla="*/ 1364202 h 6519440"/>
                <a:gd name="connsiteX3" fmla="*/ 589441 w 11111696"/>
                <a:gd name="connsiteY3" fmla="*/ 451827 h 6519440"/>
                <a:gd name="connsiteX4" fmla="*/ 748303 w 11111696"/>
                <a:gd name="connsiteY4" fmla="*/ 194001 h 6519440"/>
                <a:gd name="connsiteX5" fmla="*/ 800389 w 11111696"/>
                <a:gd name="connsiteY5" fmla="*/ 119344 h 6519440"/>
                <a:gd name="connsiteX6" fmla="*/ 1267428 w 11111696"/>
                <a:gd name="connsiteY6" fmla="*/ 120213 h 6519440"/>
                <a:gd name="connsiteX7" fmla="*/ 1363787 w 11111696"/>
                <a:gd name="connsiteY7" fmla="*/ 479606 h 6519440"/>
                <a:gd name="connsiteX8" fmla="*/ 1258747 w 11111696"/>
                <a:gd name="connsiteY8" fmla="*/ 889350 h 6519440"/>
                <a:gd name="connsiteX9" fmla="*/ 1108565 w 11111696"/>
                <a:gd name="connsiteY9" fmla="*/ 1276524 h 6519440"/>
                <a:gd name="connsiteX10" fmla="*/ 1107697 w 11111696"/>
                <a:gd name="connsiteY10" fmla="*/ 1336422 h 6519440"/>
                <a:gd name="connsiteX11" fmla="*/ 1154575 w 11111696"/>
                <a:gd name="connsiteY11" fmla="*/ 1568205 h 6519440"/>
                <a:gd name="connsiteX12" fmla="*/ 1118114 w 11111696"/>
                <a:gd name="connsiteY12" fmla="*/ 2051738 h 6519440"/>
                <a:gd name="connsiteX13" fmla="*/ 1119851 w 11111696"/>
                <a:gd name="connsiteY13" fmla="*/ 2089066 h 6519440"/>
                <a:gd name="connsiteX14" fmla="*/ 1164992 w 11111696"/>
                <a:gd name="connsiteY14" fmla="*/ 2378144 h 6519440"/>
                <a:gd name="connsiteX15" fmla="*/ 1146762 w 11111696"/>
                <a:gd name="connsiteY15" fmla="*/ 2705418 h 6519440"/>
                <a:gd name="connsiteX16" fmla="*/ 952307 w 11111696"/>
                <a:gd name="connsiteY16" fmla="*/ 2724516 h 6519440"/>
                <a:gd name="connsiteX17" fmla="*/ 628505 w 11111696"/>
                <a:gd name="connsiteY17" fmla="*/ 2905082 h 6519440"/>
                <a:gd name="connsiteX18" fmla="*/ 613748 w 11111696"/>
                <a:gd name="connsiteY18" fmla="*/ 3375592 h 6519440"/>
                <a:gd name="connsiteX19" fmla="*/ 825564 w 11111696"/>
                <a:gd name="connsiteY19" fmla="*/ 3616925 h 6519440"/>
                <a:gd name="connsiteX20" fmla="*/ 1476640 w 11111696"/>
                <a:gd name="connsiteY20" fmla="*/ 4320955 h 6519440"/>
                <a:gd name="connsiteX21" fmla="*/ 1629426 w 11111696"/>
                <a:gd name="connsiteY21" fmla="*/ 4461587 h 6519440"/>
                <a:gd name="connsiteX22" fmla="*/ 1604251 w 11111696"/>
                <a:gd name="connsiteY22" fmla="*/ 4279286 h 6519440"/>
                <a:gd name="connsiteX23" fmla="*/ 1154575 w 11111696"/>
                <a:gd name="connsiteY23" fmla="*/ 3733250 h 6519440"/>
                <a:gd name="connsiteX24" fmla="*/ 1132004 w 11111696"/>
                <a:gd name="connsiteY24" fmla="*/ 3703735 h 6519440"/>
                <a:gd name="connsiteX25" fmla="*/ 1507024 w 11111696"/>
                <a:gd name="connsiteY25" fmla="*/ 3391218 h 6519440"/>
                <a:gd name="connsiteX26" fmla="*/ 1214474 w 11111696"/>
                <a:gd name="connsiteY26" fmla="*/ 3062208 h 6519440"/>
                <a:gd name="connsiteX27" fmla="*/ 990504 w 11111696"/>
                <a:gd name="connsiteY27" fmla="*/ 2984947 h 6519440"/>
                <a:gd name="connsiteX28" fmla="*/ 756984 w 11111696"/>
                <a:gd name="connsiteY28" fmla="*/ 2998836 h 6519440"/>
                <a:gd name="connsiteX29" fmla="*/ 728337 w 11111696"/>
                <a:gd name="connsiteY29" fmla="*/ 2998836 h 6519440"/>
                <a:gd name="connsiteX30" fmla="*/ 903693 w 11111696"/>
                <a:gd name="connsiteY30" fmla="*/ 2852996 h 6519440"/>
                <a:gd name="connsiteX31" fmla="*/ 1895933 w 11111696"/>
                <a:gd name="connsiteY31" fmla="*/ 3119502 h 6519440"/>
                <a:gd name="connsiteX32" fmla="*/ 2350818 w 11111696"/>
                <a:gd name="connsiteY32" fmla="*/ 3541400 h 6519440"/>
                <a:gd name="connsiteX33" fmla="*/ 3461120 w 11111696"/>
                <a:gd name="connsiteY33" fmla="*/ 4076150 h 6519440"/>
                <a:gd name="connsiteX34" fmla="*/ 4204215 w 11111696"/>
                <a:gd name="connsiteY34" fmla="*/ 4199420 h 6519440"/>
                <a:gd name="connsiteX35" fmla="*/ 4797128 w 11111696"/>
                <a:gd name="connsiteY35" fmla="*/ 4380854 h 6519440"/>
                <a:gd name="connsiteX36" fmla="*/ 5547167 w 11111696"/>
                <a:gd name="connsiteY36" fmla="*/ 5298437 h 6519440"/>
                <a:gd name="connsiteX37" fmla="*/ 5552376 w 11111696"/>
                <a:gd name="connsiteY37" fmla="*/ 5314931 h 6519440"/>
                <a:gd name="connsiteX38" fmla="*/ 5551508 w 11111696"/>
                <a:gd name="connsiteY38" fmla="*/ 5314931 h 6519440"/>
                <a:gd name="connsiteX39" fmla="*/ 5694745 w 11111696"/>
                <a:gd name="connsiteY39" fmla="*/ 4991997 h 6519440"/>
                <a:gd name="connsiteX40" fmla="*/ 6482112 w 11111696"/>
                <a:gd name="connsiteY40" fmla="*/ 4307065 h 6519440"/>
                <a:gd name="connsiteX41" fmla="*/ 7007313 w 11111696"/>
                <a:gd name="connsiteY41" fmla="*/ 4182927 h 6519440"/>
                <a:gd name="connsiteX42" fmla="*/ 7820724 w 11111696"/>
                <a:gd name="connsiteY42" fmla="*/ 4036217 h 6519440"/>
                <a:gd name="connsiteX43" fmla="*/ 8847688 w 11111696"/>
                <a:gd name="connsiteY43" fmla="*/ 3467611 h 6519440"/>
                <a:gd name="connsiteX44" fmla="*/ 9281738 w 11111696"/>
                <a:gd name="connsiteY44" fmla="*/ 3067416 h 6519440"/>
                <a:gd name="connsiteX45" fmla="*/ 10059557 w 11111696"/>
                <a:gd name="connsiteY45" fmla="*/ 2833897 h 6519440"/>
                <a:gd name="connsiteX46" fmla="*/ 10259220 w 11111696"/>
                <a:gd name="connsiteY46" fmla="*/ 2869489 h 6519440"/>
                <a:gd name="connsiteX47" fmla="*/ 10385095 w 11111696"/>
                <a:gd name="connsiteY47" fmla="*/ 2996232 h 6519440"/>
                <a:gd name="connsiteX48" fmla="*/ 10144631 w 11111696"/>
                <a:gd name="connsiteY48" fmla="*/ 2983211 h 6519440"/>
                <a:gd name="connsiteX49" fmla="*/ 9840796 w 11111696"/>
                <a:gd name="connsiteY49" fmla="*/ 3119502 h 6519440"/>
                <a:gd name="connsiteX50" fmla="*/ 9607276 w 11111696"/>
                <a:gd name="connsiteY50" fmla="*/ 3390350 h 6519440"/>
                <a:gd name="connsiteX51" fmla="*/ 9982297 w 11111696"/>
                <a:gd name="connsiteY51" fmla="*/ 3702867 h 6519440"/>
                <a:gd name="connsiteX52" fmla="*/ 9796523 w 11111696"/>
                <a:gd name="connsiteY52" fmla="*/ 3929441 h 6519440"/>
                <a:gd name="connsiteX53" fmla="*/ 9507445 w 11111696"/>
                <a:gd name="connsiteY53" fmla="*/ 4281022 h 6519440"/>
                <a:gd name="connsiteX54" fmla="*/ 9484874 w 11111696"/>
                <a:gd name="connsiteY54" fmla="*/ 4459851 h 6519440"/>
                <a:gd name="connsiteX55" fmla="*/ 9637660 w 11111696"/>
                <a:gd name="connsiteY55" fmla="*/ 4319218 h 6519440"/>
                <a:gd name="connsiteX56" fmla="*/ 10358184 w 11111696"/>
                <a:gd name="connsiteY56" fmla="*/ 3537927 h 6519440"/>
                <a:gd name="connsiteX57" fmla="*/ 10484926 w 11111696"/>
                <a:gd name="connsiteY57" fmla="*/ 3394691 h 6519440"/>
                <a:gd name="connsiteX58" fmla="*/ 10426764 w 11111696"/>
                <a:gd name="connsiteY58" fmla="*/ 2847787 h 6519440"/>
                <a:gd name="connsiteX59" fmla="*/ 9999659 w 11111696"/>
                <a:gd name="connsiteY59" fmla="*/ 2710627 h 6519440"/>
                <a:gd name="connsiteX60" fmla="*/ 9968406 w 11111696"/>
                <a:gd name="connsiteY60" fmla="*/ 2710627 h 6519440"/>
                <a:gd name="connsiteX61" fmla="*/ 9992713 w 11111696"/>
                <a:gd name="connsiteY61" fmla="*/ 2087330 h 6519440"/>
                <a:gd name="connsiteX62" fmla="*/ 9981428 w 11111696"/>
                <a:gd name="connsiteY62" fmla="*/ 1938885 h 6519440"/>
                <a:gd name="connsiteX63" fmla="*/ 9976219 w 11111696"/>
                <a:gd name="connsiteY63" fmla="*/ 1430177 h 6519440"/>
                <a:gd name="connsiteX64" fmla="*/ 9991846 w 11111696"/>
                <a:gd name="connsiteY64" fmla="*/ 1376355 h 6519440"/>
                <a:gd name="connsiteX65" fmla="*/ 9985768 w 11111696"/>
                <a:gd name="connsiteY65" fmla="*/ 1223569 h 6519440"/>
                <a:gd name="connsiteX66" fmla="*/ 9790445 w 11111696"/>
                <a:gd name="connsiteY66" fmla="*/ 665380 h 6519440"/>
                <a:gd name="connsiteX67" fmla="*/ 9744437 w 11111696"/>
                <a:gd name="connsiteY67" fmla="*/ 376302 h 6519440"/>
                <a:gd name="connsiteX68" fmla="*/ 9945836 w 11111696"/>
                <a:gd name="connsiteY68" fmla="*/ 38611 h 6519440"/>
                <a:gd name="connsiteX69" fmla="*/ 10257484 w 11111696"/>
                <a:gd name="connsiteY69" fmla="*/ 65522 h 6519440"/>
                <a:gd name="connsiteX70" fmla="*/ 10344294 w 11111696"/>
                <a:gd name="connsiteY70" fmla="*/ 161013 h 6519440"/>
                <a:gd name="connsiteX71" fmla="*/ 10609065 w 11111696"/>
                <a:gd name="connsiteY71" fmla="*/ 582042 h 6519440"/>
                <a:gd name="connsiteX72" fmla="*/ 10838244 w 11111696"/>
                <a:gd name="connsiteY72" fmla="*/ 1442331 h 6519440"/>
                <a:gd name="connsiteX73" fmla="*/ 10900747 w 11111696"/>
                <a:gd name="connsiteY73" fmla="*/ 1692344 h 6519440"/>
                <a:gd name="connsiteX74" fmla="*/ 10964119 w 11111696"/>
                <a:gd name="connsiteY74" fmla="*/ 1839053 h 6519440"/>
                <a:gd name="connsiteX75" fmla="*/ 11112564 w 11111696"/>
                <a:gd name="connsiteY75" fmla="*/ 2279181 h 6519440"/>
                <a:gd name="connsiteX76" fmla="*/ 11112564 w 11111696"/>
                <a:gd name="connsiteY76" fmla="*/ 2617740 h 6519440"/>
                <a:gd name="connsiteX77" fmla="*/ 11105619 w 11111696"/>
                <a:gd name="connsiteY77" fmla="*/ 2655936 h 6519440"/>
                <a:gd name="connsiteX78" fmla="*/ 11066554 w 11111696"/>
                <a:gd name="connsiteY78" fmla="*/ 3104745 h 6519440"/>
                <a:gd name="connsiteX79" fmla="*/ 10958042 w 11111696"/>
                <a:gd name="connsiteY79" fmla="*/ 4199420 h 6519440"/>
                <a:gd name="connsiteX80" fmla="*/ 10656811 w 11111696"/>
                <a:gd name="connsiteY80" fmla="*/ 4801883 h 6519440"/>
                <a:gd name="connsiteX81" fmla="*/ 9862498 w 11111696"/>
                <a:gd name="connsiteY81" fmla="*/ 5303645 h 6519440"/>
                <a:gd name="connsiteX82" fmla="*/ 8548193 w 11111696"/>
                <a:gd name="connsiteY82" fmla="*/ 5717730 h 6519440"/>
                <a:gd name="connsiteX83" fmla="*/ 8345058 w 11111696"/>
                <a:gd name="connsiteY83" fmla="*/ 5775024 h 6519440"/>
                <a:gd name="connsiteX84" fmla="*/ 8019520 w 11111696"/>
                <a:gd name="connsiteY84" fmla="*/ 6054553 h 6519440"/>
                <a:gd name="connsiteX85" fmla="*/ 7743464 w 11111696"/>
                <a:gd name="connsiteY85" fmla="*/ 6524196 h 6519440"/>
                <a:gd name="connsiteX86" fmla="*/ 7344137 w 11111696"/>
                <a:gd name="connsiteY86" fmla="*/ 6524196 h 6519440"/>
                <a:gd name="connsiteX87" fmla="*/ 7297259 w 11111696"/>
                <a:gd name="connsiteY87" fmla="*/ 6518987 h 6519440"/>
                <a:gd name="connsiteX88" fmla="*/ 6164387 w 11111696"/>
                <a:gd name="connsiteY88" fmla="*/ 6506834 h 6519440"/>
                <a:gd name="connsiteX89" fmla="*/ 5717315 w 11111696"/>
                <a:gd name="connsiteY89" fmla="*/ 6499021 h 6519440"/>
                <a:gd name="connsiteX90" fmla="*/ 5679987 w 11111696"/>
                <a:gd name="connsiteY90" fmla="*/ 6476450 h 6519440"/>
                <a:gd name="connsiteX91" fmla="*/ 5581891 w 11111696"/>
                <a:gd name="connsiteY91" fmla="*/ 5966875 h 6519440"/>
                <a:gd name="connsiteX92" fmla="*/ 5560189 w 11111696"/>
                <a:gd name="connsiteY92" fmla="*/ 5794123 h 6519440"/>
                <a:gd name="connsiteX93" fmla="*/ 5548035 w 11111696"/>
                <a:gd name="connsiteY93" fmla="*/ 5808012 h 6519440"/>
                <a:gd name="connsiteX94" fmla="*/ 5436918 w 11111696"/>
                <a:gd name="connsiteY94" fmla="*/ 6456484 h 6519440"/>
                <a:gd name="connsiteX95" fmla="*/ 5381360 w 11111696"/>
                <a:gd name="connsiteY95" fmla="*/ 6502493 h 6519440"/>
                <a:gd name="connsiteX96" fmla="*/ 3831799 w 11111696"/>
                <a:gd name="connsiteY96" fmla="*/ 6519855 h 6519440"/>
                <a:gd name="connsiteX97" fmla="*/ 3767559 w 11111696"/>
                <a:gd name="connsiteY97" fmla="*/ 6525064 h 6519440"/>
                <a:gd name="connsiteX98" fmla="*/ 3368233 w 11111696"/>
                <a:gd name="connsiteY98" fmla="*/ 6525064 h 6519440"/>
                <a:gd name="connsiteX99" fmla="*/ 3175515 w 11111696"/>
                <a:gd name="connsiteY99" fmla="*/ 6176955 h 6519440"/>
                <a:gd name="connsiteX100" fmla="*/ 2786605 w 11111696"/>
                <a:gd name="connsiteY100" fmla="*/ 5785442 h 6519440"/>
                <a:gd name="connsiteX101" fmla="*/ 2702399 w 11111696"/>
                <a:gd name="connsiteY101" fmla="*/ 5753322 h 6519440"/>
                <a:gd name="connsiteX102" fmla="*/ 1843847 w 11111696"/>
                <a:gd name="connsiteY102" fmla="*/ 5517198 h 6519440"/>
                <a:gd name="connsiteX103" fmla="*/ 897617 w 11111696"/>
                <a:gd name="connsiteY103" fmla="*/ 5129157 h 6519440"/>
                <a:gd name="connsiteX104" fmla="*/ 436655 w 11111696"/>
                <a:gd name="connsiteY104" fmla="*/ 4785389 h 6519440"/>
                <a:gd name="connsiteX105" fmla="*/ 144105 w 11111696"/>
                <a:gd name="connsiteY105" fmla="*/ 4083963 h 6519440"/>
                <a:gd name="connsiteX106" fmla="*/ 90283 w 11111696"/>
                <a:gd name="connsiteY106" fmla="*/ 3484973 h 6519440"/>
                <a:gd name="connsiteX107" fmla="*/ 26043 w 11111696"/>
                <a:gd name="connsiteY107" fmla="*/ 2899873 h 6519440"/>
                <a:gd name="connsiteX108" fmla="*/ 0 w 11111696"/>
                <a:gd name="connsiteY108" fmla="*/ 2620344 h 6519440"/>
                <a:gd name="connsiteX109" fmla="*/ 868 w 11111696"/>
                <a:gd name="connsiteY109" fmla="*/ 2278312 h 651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1111696" h="6519440">
                  <a:moveTo>
                    <a:pt x="868" y="2278312"/>
                  </a:moveTo>
                  <a:cubicBezTo>
                    <a:pt x="23439" y="2074309"/>
                    <a:pt x="126743" y="1899820"/>
                    <a:pt x="203136" y="1715783"/>
                  </a:cubicBezTo>
                  <a:cubicBezTo>
                    <a:pt x="250013" y="1602930"/>
                    <a:pt x="275188" y="1488340"/>
                    <a:pt x="279529" y="1364202"/>
                  </a:cubicBezTo>
                  <a:cubicBezTo>
                    <a:pt x="289078" y="1029983"/>
                    <a:pt x="393250" y="725279"/>
                    <a:pt x="589441" y="451827"/>
                  </a:cubicBezTo>
                  <a:cubicBezTo>
                    <a:pt x="648472" y="370226"/>
                    <a:pt x="695349" y="279943"/>
                    <a:pt x="748303" y="194001"/>
                  </a:cubicBezTo>
                  <a:cubicBezTo>
                    <a:pt x="763929" y="167958"/>
                    <a:pt x="781291" y="142783"/>
                    <a:pt x="800389" y="119344"/>
                  </a:cubicBezTo>
                  <a:cubicBezTo>
                    <a:pt x="934945" y="-38650"/>
                    <a:pt x="1133740" y="-38650"/>
                    <a:pt x="1267428" y="120213"/>
                  </a:cubicBezTo>
                  <a:cubicBezTo>
                    <a:pt x="1355106" y="224385"/>
                    <a:pt x="1393303" y="345051"/>
                    <a:pt x="1363787" y="479606"/>
                  </a:cubicBezTo>
                  <a:cubicBezTo>
                    <a:pt x="1333404" y="617635"/>
                    <a:pt x="1302152" y="755663"/>
                    <a:pt x="1258747" y="889350"/>
                  </a:cubicBezTo>
                  <a:cubicBezTo>
                    <a:pt x="1216210" y="1020434"/>
                    <a:pt x="1158047" y="1147176"/>
                    <a:pt x="1108565" y="1276524"/>
                  </a:cubicBezTo>
                  <a:cubicBezTo>
                    <a:pt x="1101621" y="1293886"/>
                    <a:pt x="1104225" y="1316456"/>
                    <a:pt x="1107697" y="1336422"/>
                  </a:cubicBezTo>
                  <a:cubicBezTo>
                    <a:pt x="1122455" y="1413683"/>
                    <a:pt x="1147630" y="1490076"/>
                    <a:pt x="1154575" y="1568205"/>
                  </a:cubicBezTo>
                  <a:cubicBezTo>
                    <a:pt x="1167596" y="1730540"/>
                    <a:pt x="1141553" y="1891139"/>
                    <a:pt x="1118114" y="2051738"/>
                  </a:cubicBezTo>
                  <a:cubicBezTo>
                    <a:pt x="1116378" y="2063891"/>
                    <a:pt x="1115510" y="2077781"/>
                    <a:pt x="1119851" y="2089066"/>
                  </a:cubicBezTo>
                  <a:cubicBezTo>
                    <a:pt x="1155443" y="2181953"/>
                    <a:pt x="1169332" y="2279181"/>
                    <a:pt x="1164992" y="2378144"/>
                  </a:cubicBezTo>
                  <a:cubicBezTo>
                    <a:pt x="1160651" y="2487525"/>
                    <a:pt x="1152838" y="2596906"/>
                    <a:pt x="1146762" y="2705418"/>
                  </a:cubicBezTo>
                  <a:cubicBezTo>
                    <a:pt x="1079918" y="2711495"/>
                    <a:pt x="1014810" y="2711495"/>
                    <a:pt x="952307" y="2724516"/>
                  </a:cubicBezTo>
                  <a:cubicBezTo>
                    <a:pt x="826432" y="2749691"/>
                    <a:pt x="717052" y="2810458"/>
                    <a:pt x="628505" y="2905082"/>
                  </a:cubicBezTo>
                  <a:cubicBezTo>
                    <a:pt x="496554" y="3045714"/>
                    <a:pt x="489609" y="3222806"/>
                    <a:pt x="613748" y="3375592"/>
                  </a:cubicBezTo>
                  <a:cubicBezTo>
                    <a:pt x="681460" y="3458062"/>
                    <a:pt x="753512" y="3537927"/>
                    <a:pt x="825564" y="3616925"/>
                  </a:cubicBezTo>
                  <a:cubicBezTo>
                    <a:pt x="1041722" y="3852180"/>
                    <a:pt x="1258747" y="4087435"/>
                    <a:pt x="1476640" y="4320955"/>
                  </a:cubicBezTo>
                  <a:cubicBezTo>
                    <a:pt x="1523518" y="4371304"/>
                    <a:pt x="1578208" y="4414710"/>
                    <a:pt x="1629426" y="4461587"/>
                  </a:cubicBezTo>
                  <a:cubicBezTo>
                    <a:pt x="1663282" y="4403424"/>
                    <a:pt x="1653733" y="4339185"/>
                    <a:pt x="1604251" y="4279286"/>
                  </a:cubicBezTo>
                  <a:cubicBezTo>
                    <a:pt x="1454070" y="4096985"/>
                    <a:pt x="1304756" y="3915551"/>
                    <a:pt x="1154575" y="3733250"/>
                  </a:cubicBezTo>
                  <a:cubicBezTo>
                    <a:pt x="1148498" y="3725437"/>
                    <a:pt x="1142421" y="3717624"/>
                    <a:pt x="1132004" y="3703735"/>
                  </a:cubicBezTo>
                  <a:cubicBezTo>
                    <a:pt x="1256143" y="3600430"/>
                    <a:pt x="1379413" y="3497126"/>
                    <a:pt x="1507024" y="3391218"/>
                  </a:cubicBezTo>
                  <a:cubicBezTo>
                    <a:pt x="1408060" y="3279233"/>
                    <a:pt x="1314305" y="3168116"/>
                    <a:pt x="1214474" y="3062208"/>
                  </a:cubicBezTo>
                  <a:cubicBezTo>
                    <a:pt x="1155443" y="3000573"/>
                    <a:pt x="1072105" y="2985815"/>
                    <a:pt x="990504" y="2984947"/>
                  </a:cubicBezTo>
                  <a:cubicBezTo>
                    <a:pt x="913243" y="2984079"/>
                    <a:pt x="835113" y="2994496"/>
                    <a:pt x="756984" y="2998836"/>
                  </a:cubicBezTo>
                  <a:cubicBezTo>
                    <a:pt x="748303" y="2999705"/>
                    <a:pt x="739622" y="2998836"/>
                    <a:pt x="728337" y="2998836"/>
                  </a:cubicBezTo>
                  <a:cubicBezTo>
                    <a:pt x="758721" y="2912894"/>
                    <a:pt x="821224" y="2869489"/>
                    <a:pt x="903693" y="2852996"/>
                  </a:cubicBezTo>
                  <a:cubicBezTo>
                    <a:pt x="1278713" y="2777471"/>
                    <a:pt x="1612064" y="2856468"/>
                    <a:pt x="1895933" y="3119502"/>
                  </a:cubicBezTo>
                  <a:cubicBezTo>
                    <a:pt x="2047851" y="3260135"/>
                    <a:pt x="2195428" y="3405108"/>
                    <a:pt x="2350818" y="3541400"/>
                  </a:cubicBezTo>
                  <a:cubicBezTo>
                    <a:pt x="2670280" y="3822664"/>
                    <a:pt x="3042695" y="3999757"/>
                    <a:pt x="3461120" y="4076150"/>
                  </a:cubicBezTo>
                  <a:cubicBezTo>
                    <a:pt x="3708529" y="4121291"/>
                    <a:pt x="3957674" y="4154279"/>
                    <a:pt x="4204215" y="4199420"/>
                  </a:cubicBezTo>
                  <a:cubicBezTo>
                    <a:pt x="4408219" y="4236749"/>
                    <a:pt x="4611354" y="4279286"/>
                    <a:pt x="4797128" y="4380854"/>
                  </a:cubicBezTo>
                  <a:cubicBezTo>
                    <a:pt x="5173015" y="4585726"/>
                    <a:pt x="5422161" y="4890429"/>
                    <a:pt x="5547167" y="5298437"/>
                  </a:cubicBezTo>
                  <a:cubicBezTo>
                    <a:pt x="5548903" y="5303645"/>
                    <a:pt x="5550640" y="5308854"/>
                    <a:pt x="5552376" y="5314931"/>
                  </a:cubicBezTo>
                  <a:cubicBezTo>
                    <a:pt x="5552376" y="5315799"/>
                    <a:pt x="5554980" y="5314931"/>
                    <a:pt x="5551508" y="5314931"/>
                  </a:cubicBezTo>
                  <a:cubicBezTo>
                    <a:pt x="5599254" y="5206418"/>
                    <a:pt x="5640054" y="5095301"/>
                    <a:pt x="5694745" y="4991997"/>
                  </a:cubicBezTo>
                  <a:cubicBezTo>
                    <a:pt x="5868365" y="4662987"/>
                    <a:pt x="6139212" y="4437280"/>
                    <a:pt x="6482112" y="4307065"/>
                  </a:cubicBezTo>
                  <a:cubicBezTo>
                    <a:pt x="6648788" y="4243694"/>
                    <a:pt x="6831089" y="4216783"/>
                    <a:pt x="7007313" y="4182927"/>
                  </a:cubicBezTo>
                  <a:cubicBezTo>
                    <a:pt x="7278161" y="4130841"/>
                    <a:pt x="7552481" y="4097853"/>
                    <a:pt x="7820724" y="4036217"/>
                  </a:cubicBezTo>
                  <a:cubicBezTo>
                    <a:pt x="8215710" y="3945935"/>
                    <a:pt x="8552533" y="3741931"/>
                    <a:pt x="8847688" y="3467611"/>
                  </a:cubicBezTo>
                  <a:cubicBezTo>
                    <a:pt x="8991792" y="3333924"/>
                    <a:pt x="9131557" y="3195027"/>
                    <a:pt x="9281738" y="3067416"/>
                  </a:cubicBezTo>
                  <a:cubicBezTo>
                    <a:pt x="9504841" y="2876434"/>
                    <a:pt x="9767007" y="2800909"/>
                    <a:pt x="10059557" y="2833897"/>
                  </a:cubicBezTo>
                  <a:cubicBezTo>
                    <a:pt x="10126401" y="2841710"/>
                    <a:pt x="10194113" y="2852127"/>
                    <a:pt x="10259220" y="2869489"/>
                  </a:cubicBezTo>
                  <a:cubicBezTo>
                    <a:pt x="10322592" y="2886851"/>
                    <a:pt x="10360789" y="2935465"/>
                    <a:pt x="10385095" y="2996232"/>
                  </a:cubicBezTo>
                  <a:cubicBezTo>
                    <a:pt x="10302625" y="2991892"/>
                    <a:pt x="10223628" y="2984079"/>
                    <a:pt x="10144631" y="2983211"/>
                  </a:cubicBezTo>
                  <a:cubicBezTo>
                    <a:pt x="10023097" y="2982343"/>
                    <a:pt x="9919793" y="3019671"/>
                    <a:pt x="9840796" y="3119502"/>
                  </a:cubicBezTo>
                  <a:cubicBezTo>
                    <a:pt x="9768743" y="3211521"/>
                    <a:pt x="9688010" y="3297463"/>
                    <a:pt x="9607276" y="3390350"/>
                  </a:cubicBezTo>
                  <a:cubicBezTo>
                    <a:pt x="9731415" y="3493654"/>
                    <a:pt x="9854685" y="3596958"/>
                    <a:pt x="9982297" y="3702867"/>
                  </a:cubicBezTo>
                  <a:cubicBezTo>
                    <a:pt x="9918925" y="3780128"/>
                    <a:pt x="9858158" y="3854784"/>
                    <a:pt x="9796523" y="3929441"/>
                  </a:cubicBezTo>
                  <a:cubicBezTo>
                    <a:pt x="9700164" y="4046635"/>
                    <a:pt x="9603804" y="4163828"/>
                    <a:pt x="9507445" y="4281022"/>
                  </a:cubicBezTo>
                  <a:cubicBezTo>
                    <a:pt x="9460567" y="4338317"/>
                    <a:pt x="9451886" y="4403424"/>
                    <a:pt x="9484874" y="4459851"/>
                  </a:cubicBezTo>
                  <a:cubicBezTo>
                    <a:pt x="9536092" y="4412974"/>
                    <a:pt x="9590782" y="4369569"/>
                    <a:pt x="9637660" y="4319218"/>
                  </a:cubicBezTo>
                  <a:cubicBezTo>
                    <a:pt x="9878992" y="4059656"/>
                    <a:pt x="10118588" y="3798358"/>
                    <a:pt x="10358184" y="3537927"/>
                  </a:cubicBezTo>
                  <a:cubicBezTo>
                    <a:pt x="10401589" y="3491050"/>
                    <a:pt x="10443258" y="3443304"/>
                    <a:pt x="10484926" y="3394691"/>
                  </a:cubicBezTo>
                  <a:cubicBezTo>
                    <a:pt x="10642922" y="3207181"/>
                    <a:pt x="10621219" y="2998836"/>
                    <a:pt x="10426764" y="2847787"/>
                  </a:cubicBezTo>
                  <a:cubicBezTo>
                    <a:pt x="10300889" y="2750559"/>
                    <a:pt x="10160257" y="2701078"/>
                    <a:pt x="9999659" y="2710627"/>
                  </a:cubicBezTo>
                  <a:cubicBezTo>
                    <a:pt x="9990978" y="2711495"/>
                    <a:pt x="9982297" y="2710627"/>
                    <a:pt x="9968406" y="2710627"/>
                  </a:cubicBezTo>
                  <a:cubicBezTo>
                    <a:pt x="9964935" y="2501415"/>
                    <a:pt x="9918925" y="2293938"/>
                    <a:pt x="9992713" y="2087330"/>
                  </a:cubicBezTo>
                  <a:cubicBezTo>
                    <a:pt x="10008340" y="2044793"/>
                    <a:pt x="9987505" y="1989235"/>
                    <a:pt x="9981428" y="1938885"/>
                  </a:cubicBezTo>
                  <a:cubicBezTo>
                    <a:pt x="9959725" y="1769605"/>
                    <a:pt x="9942363" y="1599457"/>
                    <a:pt x="9976219" y="1430177"/>
                  </a:cubicBezTo>
                  <a:cubicBezTo>
                    <a:pt x="9979692" y="1411947"/>
                    <a:pt x="9983165" y="1391981"/>
                    <a:pt x="9991846" y="1376355"/>
                  </a:cubicBezTo>
                  <a:cubicBezTo>
                    <a:pt x="10024833" y="1323401"/>
                    <a:pt x="10008340" y="1275655"/>
                    <a:pt x="9985768" y="1223569"/>
                  </a:cubicBezTo>
                  <a:cubicBezTo>
                    <a:pt x="9906771" y="1042136"/>
                    <a:pt x="9830379" y="859835"/>
                    <a:pt x="9790445" y="665380"/>
                  </a:cubicBezTo>
                  <a:cubicBezTo>
                    <a:pt x="9771348" y="569889"/>
                    <a:pt x="9744437" y="472662"/>
                    <a:pt x="9744437" y="376302"/>
                  </a:cubicBezTo>
                  <a:cubicBezTo>
                    <a:pt x="9745305" y="230461"/>
                    <a:pt x="9817357" y="114136"/>
                    <a:pt x="9945836" y="38611"/>
                  </a:cubicBezTo>
                  <a:cubicBezTo>
                    <a:pt x="10047404" y="-21288"/>
                    <a:pt x="10167202" y="-10871"/>
                    <a:pt x="10257484" y="65522"/>
                  </a:cubicBezTo>
                  <a:cubicBezTo>
                    <a:pt x="10290473" y="93301"/>
                    <a:pt x="10320856" y="125421"/>
                    <a:pt x="10344294" y="161013"/>
                  </a:cubicBezTo>
                  <a:cubicBezTo>
                    <a:pt x="10434577" y="299909"/>
                    <a:pt x="10527464" y="437938"/>
                    <a:pt x="10609065" y="582042"/>
                  </a:cubicBezTo>
                  <a:cubicBezTo>
                    <a:pt x="10760983" y="847681"/>
                    <a:pt x="10839112" y="1133287"/>
                    <a:pt x="10838244" y="1442331"/>
                  </a:cubicBezTo>
                  <a:cubicBezTo>
                    <a:pt x="10838244" y="1525669"/>
                    <a:pt x="10874704" y="1609874"/>
                    <a:pt x="10900747" y="1692344"/>
                  </a:cubicBezTo>
                  <a:cubicBezTo>
                    <a:pt x="10916373" y="1742694"/>
                    <a:pt x="10941549" y="1790439"/>
                    <a:pt x="10964119" y="1839053"/>
                  </a:cubicBezTo>
                  <a:cubicBezTo>
                    <a:pt x="11030094" y="1980554"/>
                    <a:pt x="11093466" y="2122054"/>
                    <a:pt x="11112564" y="2279181"/>
                  </a:cubicBezTo>
                  <a:cubicBezTo>
                    <a:pt x="11112564" y="2392034"/>
                    <a:pt x="11112564" y="2504887"/>
                    <a:pt x="11112564" y="2617740"/>
                  </a:cubicBezTo>
                  <a:cubicBezTo>
                    <a:pt x="11109959" y="2630762"/>
                    <a:pt x="11107356" y="2642915"/>
                    <a:pt x="11105619" y="2655936"/>
                  </a:cubicBezTo>
                  <a:cubicBezTo>
                    <a:pt x="11092597" y="2805250"/>
                    <a:pt x="11081313" y="2955431"/>
                    <a:pt x="11066554" y="3104745"/>
                  </a:cubicBezTo>
                  <a:cubicBezTo>
                    <a:pt x="11030962" y="3469347"/>
                    <a:pt x="10990162" y="3833950"/>
                    <a:pt x="10958042" y="4199420"/>
                  </a:cubicBezTo>
                  <a:cubicBezTo>
                    <a:pt x="10936339" y="4441621"/>
                    <a:pt x="10827826" y="4642152"/>
                    <a:pt x="10656811" y="4801883"/>
                  </a:cubicBezTo>
                  <a:cubicBezTo>
                    <a:pt x="10425896" y="5018040"/>
                    <a:pt x="10156785" y="5182111"/>
                    <a:pt x="9862498" y="5303645"/>
                  </a:cubicBezTo>
                  <a:cubicBezTo>
                    <a:pt x="9436261" y="5480738"/>
                    <a:pt x="8994397" y="5604008"/>
                    <a:pt x="8548193" y="5717730"/>
                  </a:cubicBezTo>
                  <a:cubicBezTo>
                    <a:pt x="8479613" y="5735092"/>
                    <a:pt x="8406692" y="5743773"/>
                    <a:pt x="8345058" y="5775024"/>
                  </a:cubicBezTo>
                  <a:cubicBezTo>
                    <a:pt x="8215710" y="5841000"/>
                    <a:pt x="8099385" y="5932151"/>
                    <a:pt x="8019520" y="6054553"/>
                  </a:cubicBezTo>
                  <a:cubicBezTo>
                    <a:pt x="7921424" y="6206471"/>
                    <a:pt x="7834614" y="6367069"/>
                    <a:pt x="7743464" y="6524196"/>
                  </a:cubicBezTo>
                  <a:cubicBezTo>
                    <a:pt x="7610644" y="6524196"/>
                    <a:pt x="7476956" y="6524196"/>
                    <a:pt x="7344137" y="6524196"/>
                  </a:cubicBezTo>
                  <a:cubicBezTo>
                    <a:pt x="7328511" y="6522460"/>
                    <a:pt x="7312885" y="6518987"/>
                    <a:pt x="7297259" y="6518987"/>
                  </a:cubicBezTo>
                  <a:cubicBezTo>
                    <a:pt x="6919635" y="6514647"/>
                    <a:pt x="6542011" y="6511174"/>
                    <a:pt x="6164387" y="6506834"/>
                  </a:cubicBezTo>
                  <a:cubicBezTo>
                    <a:pt x="6015074" y="6505098"/>
                    <a:pt x="5866629" y="6503361"/>
                    <a:pt x="5717315" y="6499021"/>
                  </a:cubicBezTo>
                  <a:cubicBezTo>
                    <a:pt x="5704294" y="6499021"/>
                    <a:pt x="5682591" y="6485999"/>
                    <a:pt x="5679987" y="6476450"/>
                  </a:cubicBezTo>
                  <a:cubicBezTo>
                    <a:pt x="5645263" y="6307170"/>
                    <a:pt x="5613143" y="6137023"/>
                    <a:pt x="5581891" y="5966875"/>
                  </a:cubicBezTo>
                  <a:cubicBezTo>
                    <a:pt x="5571474" y="5909580"/>
                    <a:pt x="5567134" y="5851417"/>
                    <a:pt x="5560189" y="5794123"/>
                  </a:cubicBezTo>
                  <a:cubicBezTo>
                    <a:pt x="5550640" y="5798463"/>
                    <a:pt x="5548903" y="5802804"/>
                    <a:pt x="5548035" y="5808012"/>
                  </a:cubicBezTo>
                  <a:cubicBezTo>
                    <a:pt x="5510707" y="6024169"/>
                    <a:pt x="5472510" y="6239458"/>
                    <a:pt x="5436918" y="6456484"/>
                  </a:cubicBezTo>
                  <a:cubicBezTo>
                    <a:pt x="5430842" y="6493812"/>
                    <a:pt x="5416084" y="6501625"/>
                    <a:pt x="5381360" y="6502493"/>
                  </a:cubicBezTo>
                  <a:cubicBezTo>
                    <a:pt x="4864840" y="6507702"/>
                    <a:pt x="4348319" y="6513779"/>
                    <a:pt x="3831799" y="6519855"/>
                  </a:cubicBezTo>
                  <a:cubicBezTo>
                    <a:pt x="3810096" y="6519855"/>
                    <a:pt x="3789262" y="6523328"/>
                    <a:pt x="3767559" y="6525064"/>
                  </a:cubicBezTo>
                  <a:cubicBezTo>
                    <a:pt x="3634740" y="6525064"/>
                    <a:pt x="3501053" y="6525064"/>
                    <a:pt x="3368233" y="6525064"/>
                  </a:cubicBezTo>
                  <a:cubicBezTo>
                    <a:pt x="3303993" y="6408738"/>
                    <a:pt x="3239754" y="6293281"/>
                    <a:pt x="3175515" y="6176955"/>
                  </a:cubicBezTo>
                  <a:cubicBezTo>
                    <a:pt x="3082628" y="6010280"/>
                    <a:pt x="2950676" y="5880933"/>
                    <a:pt x="2786605" y="5785442"/>
                  </a:cubicBezTo>
                  <a:cubicBezTo>
                    <a:pt x="2760562" y="5770684"/>
                    <a:pt x="2731915" y="5761135"/>
                    <a:pt x="2702399" y="5753322"/>
                  </a:cubicBezTo>
                  <a:cubicBezTo>
                    <a:pt x="2415926" y="5674325"/>
                    <a:pt x="2128584" y="5601404"/>
                    <a:pt x="1843847" y="5517198"/>
                  </a:cubicBezTo>
                  <a:cubicBezTo>
                    <a:pt x="1515705" y="5419971"/>
                    <a:pt x="1195376" y="5301909"/>
                    <a:pt x="897617" y="5129157"/>
                  </a:cubicBezTo>
                  <a:cubicBezTo>
                    <a:pt x="730941" y="5031930"/>
                    <a:pt x="572079" y="4920813"/>
                    <a:pt x="436655" y="4785389"/>
                  </a:cubicBezTo>
                  <a:cubicBezTo>
                    <a:pt x="246541" y="4594407"/>
                    <a:pt x="150182" y="4360019"/>
                    <a:pt x="144105" y="4083963"/>
                  </a:cubicBezTo>
                  <a:cubicBezTo>
                    <a:pt x="139764" y="3883432"/>
                    <a:pt x="110249" y="3683768"/>
                    <a:pt x="90283" y="3484973"/>
                  </a:cubicBezTo>
                  <a:cubicBezTo>
                    <a:pt x="70316" y="3289650"/>
                    <a:pt x="46877" y="3095196"/>
                    <a:pt x="26043" y="2899873"/>
                  </a:cubicBezTo>
                  <a:cubicBezTo>
                    <a:pt x="16494" y="2806986"/>
                    <a:pt x="8681" y="2713231"/>
                    <a:pt x="0" y="2620344"/>
                  </a:cubicBezTo>
                  <a:cubicBezTo>
                    <a:pt x="868" y="2504019"/>
                    <a:pt x="868" y="2391166"/>
                    <a:pt x="868" y="2278312"/>
                  </a:cubicBezTo>
                  <a:close/>
                </a:path>
              </a:pathLst>
            </a:custGeom>
            <a:solidFill>
              <a:srgbClr val="000000"/>
            </a:solidFill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D7AC06A-DC68-49F9-915C-0C2BE8C83FC3}"/>
                </a:ext>
              </a:extLst>
            </p:cNvPr>
            <p:cNvSpPr/>
            <p:nvPr/>
          </p:nvSpPr>
          <p:spPr>
            <a:xfrm>
              <a:off x="1795460" y="0"/>
              <a:ext cx="1067765" cy="2031357"/>
            </a:xfrm>
            <a:custGeom>
              <a:avLst/>
              <a:gdLst>
                <a:gd name="connsiteX0" fmla="*/ 949669 w 1067764"/>
                <a:gd name="connsiteY0" fmla="*/ 0 h 2031356"/>
                <a:gd name="connsiteX1" fmla="*/ 1071203 w 1067764"/>
                <a:gd name="connsiteY1" fmla="*/ 190114 h 2031356"/>
                <a:gd name="connsiteX2" fmla="*/ 921890 w 1067764"/>
                <a:gd name="connsiteY2" fmla="*/ 677119 h 2031356"/>
                <a:gd name="connsiteX3" fmla="*/ 548606 w 1067764"/>
                <a:gd name="connsiteY3" fmla="*/ 1086863 h 2031356"/>
                <a:gd name="connsiteX4" fmla="*/ 517355 w 1067764"/>
                <a:gd name="connsiteY4" fmla="*/ 1132004 h 2031356"/>
                <a:gd name="connsiteX5" fmla="*/ 206574 w 1067764"/>
                <a:gd name="connsiteY5" fmla="*/ 1809991 h 2031356"/>
                <a:gd name="connsiteX6" fmla="*/ 74623 w 1067764"/>
                <a:gd name="connsiteY6" fmla="*/ 2032225 h 2031356"/>
                <a:gd name="connsiteX7" fmla="*/ 4307 w 1067764"/>
                <a:gd name="connsiteY7" fmla="*/ 1696270 h 2031356"/>
                <a:gd name="connsiteX8" fmla="*/ 19065 w 1067764"/>
                <a:gd name="connsiteY8" fmla="*/ 1579944 h 2031356"/>
                <a:gd name="connsiteX9" fmla="*/ 273418 w 1067764"/>
                <a:gd name="connsiteY9" fmla="*/ 918451 h 2031356"/>
                <a:gd name="connsiteX10" fmla="*/ 181400 w 1067764"/>
                <a:gd name="connsiteY10" fmla="*/ 517388 h 2031356"/>
                <a:gd name="connsiteX11" fmla="*/ 165774 w 1067764"/>
                <a:gd name="connsiteY11" fmla="*/ 498290 h 2031356"/>
                <a:gd name="connsiteX12" fmla="*/ 871540 w 1067764"/>
                <a:gd name="connsiteY12" fmla="*/ 0 h 2031356"/>
                <a:gd name="connsiteX13" fmla="*/ 949669 w 1067764"/>
                <a:gd name="connsiteY13" fmla="*/ 0 h 203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7764" h="2031356">
                  <a:moveTo>
                    <a:pt x="949669" y="0"/>
                  </a:moveTo>
                  <a:cubicBezTo>
                    <a:pt x="1041688" y="30384"/>
                    <a:pt x="1065995" y="105040"/>
                    <a:pt x="1071203" y="190114"/>
                  </a:cubicBezTo>
                  <a:cubicBezTo>
                    <a:pt x="1081621" y="370679"/>
                    <a:pt x="1025194" y="531278"/>
                    <a:pt x="921890" y="677119"/>
                  </a:cubicBezTo>
                  <a:cubicBezTo>
                    <a:pt x="814245" y="829037"/>
                    <a:pt x="680558" y="957516"/>
                    <a:pt x="548606" y="1086863"/>
                  </a:cubicBezTo>
                  <a:cubicBezTo>
                    <a:pt x="535585" y="1099884"/>
                    <a:pt x="520827" y="1114642"/>
                    <a:pt x="517355" y="1132004"/>
                  </a:cubicBezTo>
                  <a:cubicBezTo>
                    <a:pt x="455720" y="1377677"/>
                    <a:pt x="334185" y="1594702"/>
                    <a:pt x="206574" y="1809991"/>
                  </a:cubicBezTo>
                  <a:cubicBezTo>
                    <a:pt x="164906" y="1880307"/>
                    <a:pt x="123237" y="1950624"/>
                    <a:pt x="74623" y="2032225"/>
                  </a:cubicBezTo>
                  <a:cubicBezTo>
                    <a:pt x="49448" y="1912427"/>
                    <a:pt x="28614" y="1803915"/>
                    <a:pt x="4307" y="1696270"/>
                  </a:cubicBezTo>
                  <a:cubicBezTo>
                    <a:pt x="-5242" y="1654601"/>
                    <a:pt x="1703" y="1619009"/>
                    <a:pt x="19065" y="1579944"/>
                  </a:cubicBezTo>
                  <a:cubicBezTo>
                    <a:pt x="116292" y="1364655"/>
                    <a:pt x="203970" y="1145026"/>
                    <a:pt x="273418" y="918451"/>
                  </a:cubicBezTo>
                  <a:cubicBezTo>
                    <a:pt x="320296" y="763929"/>
                    <a:pt x="297725" y="631110"/>
                    <a:pt x="181400" y="517388"/>
                  </a:cubicBezTo>
                  <a:cubicBezTo>
                    <a:pt x="177059" y="513048"/>
                    <a:pt x="174455" y="508707"/>
                    <a:pt x="165774" y="498290"/>
                  </a:cubicBezTo>
                  <a:cubicBezTo>
                    <a:pt x="376722" y="297759"/>
                    <a:pt x="584199" y="93755"/>
                    <a:pt x="871540" y="0"/>
                  </a:cubicBezTo>
                  <a:cubicBezTo>
                    <a:pt x="897583" y="0"/>
                    <a:pt x="923626" y="0"/>
                    <a:pt x="949669" y="0"/>
                  </a:cubicBezTo>
                  <a:close/>
                </a:path>
              </a:pathLst>
            </a:custGeom>
            <a:solidFill>
              <a:srgbClr val="000000"/>
            </a:solidFill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897F048-A4B2-4F6B-8D05-3291F0B89293}"/>
                </a:ext>
              </a:extLst>
            </p:cNvPr>
            <p:cNvSpPr/>
            <p:nvPr/>
          </p:nvSpPr>
          <p:spPr>
            <a:xfrm>
              <a:off x="9326221" y="0"/>
              <a:ext cx="1067765" cy="2031357"/>
            </a:xfrm>
            <a:custGeom>
              <a:avLst/>
              <a:gdLst>
                <a:gd name="connsiteX0" fmla="*/ 198779 w 1067764"/>
                <a:gd name="connsiteY0" fmla="*/ 0 h 2031356"/>
                <a:gd name="connsiteX1" fmla="*/ 906281 w 1067764"/>
                <a:gd name="connsiteY1" fmla="*/ 497422 h 2031356"/>
                <a:gd name="connsiteX2" fmla="*/ 879370 w 1067764"/>
                <a:gd name="connsiteY2" fmla="*/ 530410 h 2031356"/>
                <a:gd name="connsiteX3" fmla="*/ 794296 w 1067764"/>
                <a:gd name="connsiteY3" fmla="*/ 897617 h 2031356"/>
                <a:gd name="connsiteX4" fmla="*/ 1055594 w 1067764"/>
                <a:gd name="connsiteY4" fmla="*/ 1584285 h 2031356"/>
                <a:gd name="connsiteX5" fmla="*/ 1069485 w 1067764"/>
                <a:gd name="connsiteY5" fmla="*/ 1691929 h 2031356"/>
                <a:gd name="connsiteX6" fmla="*/ 998300 w 1067764"/>
                <a:gd name="connsiteY6" fmla="*/ 2033093 h 2031356"/>
                <a:gd name="connsiteX7" fmla="*/ 796901 w 1067764"/>
                <a:gd name="connsiteY7" fmla="*/ 1690193 h 2031356"/>
                <a:gd name="connsiteX8" fmla="*/ 556436 w 1067764"/>
                <a:gd name="connsiteY8" fmla="*/ 1136345 h 2031356"/>
                <a:gd name="connsiteX9" fmla="*/ 524317 w 1067764"/>
                <a:gd name="connsiteY9" fmla="*/ 1087731 h 2031356"/>
                <a:gd name="connsiteX10" fmla="*/ 153638 w 1067764"/>
                <a:gd name="connsiteY10" fmla="*/ 681460 h 2031356"/>
                <a:gd name="connsiteX11" fmla="*/ 852 w 1067764"/>
                <a:gd name="connsiteY11" fmla="*/ 195323 h 2031356"/>
                <a:gd name="connsiteX12" fmla="*/ 122385 w 1067764"/>
                <a:gd name="connsiteY12" fmla="*/ 868 h 2031356"/>
                <a:gd name="connsiteX13" fmla="*/ 198779 w 1067764"/>
                <a:gd name="connsiteY13" fmla="*/ 0 h 203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7764" h="2031356">
                  <a:moveTo>
                    <a:pt x="198779" y="0"/>
                  </a:moveTo>
                  <a:cubicBezTo>
                    <a:pt x="485252" y="92887"/>
                    <a:pt x="691861" y="297759"/>
                    <a:pt x="906281" y="497422"/>
                  </a:cubicBezTo>
                  <a:cubicBezTo>
                    <a:pt x="894995" y="510444"/>
                    <a:pt x="888051" y="520861"/>
                    <a:pt x="879370" y="530410"/>
                  </a:cubicBezTo>
                  <a:cubicBezTo>
                    <a:pt x="778671" y="636318"/>
                    <a:pt x="753496" y="756984"/>
                    <a:pt x="794296" y="897617"/>
                  </a:cubicBezTo>
                  <a:cubicBezTo>
                    <a:pt x="862008" y="1133740"/>
                    <a:pt x="954895" y="1360315"/>
                    <a:pt x="1055594" y="1584285"/>
                  </a:cubicBezTo>
                  <a:cubicBezTo>
                    <a:pt x="1071220" y="1619877"/>
                    <a:pt x="1078166" y="1652865"/>
                    <a:pt x="1069485" y="1691929"/>
                  </a:cubicBezTo>
                  <a:cubicBezTo>
                    <a:pt x="1044309" y="1800442"/>
                    <a:pt x="1023475" y="1910691"/>
                    <a:pt x="998300" y="2033093"/>
                  </a:cubicBezTo>
                  <a:cubicBezTo>
                    <a:pt x="926248" y="1910691"/>
                    <a:pt x="861140" y="1801310"/>
                    <a:pt x="796901" y="1690193"/>
                  </a:cubicBezTo>
                  <a:cubicBezTo>
                    <a:pt x="695332" y="1514837"/>
                    <a:pt x="607654" y="1333404"/>
                    <a:pt x="556436" y="1136345"/>
                  </a:cubicBezTo>
                  <a:cubicBezTo>
                    <a:pt x="552095" y="1118115"/>
                    <a:pt x="537338" y="1100752"/>
                    <a:pt x="524317" y="1087731"/>
                  </a:cubicBezTo>
                  <a:cubicBezTo>
                    <a:pt x="394101" y="958384"/>
                    <a:pt x="261281" y="831641"/>
                    <a:pt x="153638" y="681460"/>
                  </a:cubicBezTo>
                  <a:cubicBezTo>
                    <a:pt x="50333" y="535619"/>
                    <a:pt x="-7829" y="375888"/>
                    <a:pt x="852" y="195323"/>
                  </a:cubicBezTo>
                  <a:cubicBezTo>
                    <a:pt x="5192" y="108513"/>
                    <a:pt x="28631" y="32120"/>
                    <a:pt x="122385" y="868"/>
                  </a:cubicBezTo>
                  <a:cubicBezTo>
                    <a:pt x="146693" y="0"/>
                    <a:pt x="172736" y="0"/>
                    <a:pt x="198779" y="0"/>
                  </a:cubicBezTo>
                  <a:close/>
                </a:path>
              </a:pathLst>
            </a:custGeom>
            <a:solidFill>
              <a:srgbClr val="000000"/>
            </a:solidFill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71177BE-814C-4B23-8B65-4B73F32D31FA}"/>
                </a:ext>
              </a:extLst>
            </p:cNvPr>
            <p:cNvSpPr/>
            <p:nvPr/>
          </p:nvSpPr>
          <p:spPr>
            <a:xfrm>
              <a:off x="4307711" y="6127059"/>
              <a:ext cx="3576577" cy="729205"/>
            </a:xfrm>
            <a:custGeom>
              <a:avLst/>
              <a:gdLst>
                <a:gd name="connsiteX0" fmla="*/ 0 w 3576577"/>
                <a:gd name="connsiteY0" fmla="*/ 730941 h 729205"/>
                <a:gd name="connsiteX1" fmla="*/ 64239 w 3576577"/>
                <a:gd name="connsiteY1" fmla="*/ 725733 h 729205"/>
                <a:gd name="connsiteX2" fmla="*/ 1613800 w 3576577"/>
                <a:gd name="connsiteY2" fmla="*/ 708371 h 729205"/>
                <a:gd name="connsiteX3" fmla="*/ 1669359 w 3576577"/>
                <a:gd name="connsiteY3" fmla="*/ 662361 h 729205"/>
                <a:gd name="connsiteX4" fmla="*/ 1780476 w 3576577"/>
                <a:gd name="connsiteY4" fmla="*/ 13890 h 729205"/>
                <a:gd name="connsiteX5" fmla="*/ 1792629 w 3576577"/>
                <a:gd name="connsiteY5" fmla="*/ 0 h 729205"/>
                <a:gd name="connsiteX6" fmla="*/ 1814332 w 3576577"/>
                <a:gd name="connsiteY6" fmla="*/ 172752 h 729205"/>
                <a:gd name="connsiteX7" fmla="*/ 1912427 w 3576577"/>
                <a:gd name="connsiteY7" fmla="*/ 682328 h 729205"/>
                <a:gd name="connsiteX8" fmla="*/ 1949755 w 3576577"/>
                <a:gd name="connsiteY8" fmla="*/ 704898 h 729205"/>
                <a:gd name="connsiteX9" fmla="*/ 2396827 w 3576577"/>
                <a:gd name="connsiteY9" fmla="*/ 712711 h 729205"/>
                <a:gd name="connsiteX10" fmla="*/ 3529700 w 3576577"/>
                <a:gd name="connsiteY10" fmla="*/ 724865 h 729205"/>
                <a:gd name="connsiteX11" fmla="*/ 3576577 w 3576577"/>
                <a:gd name="connsiteY11" fmla="*/ 730074 h 729205"/>
                <a:gd name="connsiteX12" fmla="*/ 0 w 3576577"/>
                <a:gd name="connsiteY12" fmla="*/ 730941 h 72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76577" h="729205">
                  <a:moveTo>
                    <a:pt x="0" y="730941"/>
                  </a:moveTo>
                  <a:cubicBezTo>
                    <a:pt x="21703" y="729205"/>
                    <a:pt x="42537" y="725733"/>
                    <a:pt x="64239" y="725733"/>
                  </a:cubicBezTo>
                  <a:cubicBezTo>
                    <a:pt x="580760" y="719656"/>
                    <a:pt x="1097280" y="713579"/>
                    <a:pt x="1613800" y="708371"/>
                  </a:cubicBezTo>
                  <a:cubicBezTo>
                    <a:pt x="1649392" y="708371"/>
                    <a:pt x="1663282" y="699690"/>
                    <a:pt x="1669359" y="662361"/>
                  </a:cubicBezTo>
                  <a:cubicBezTo>
                    <a:pt x="1704951" y="446204"/>
                    <a:pt x="1743147" y="230047"/>
                    <a:pt x="1780476" y="13890"/>
                  </a:cubicBezTo>
                  <a:cubicBezTo>
                    <a:pt x="1781344" y="8681"/>
                    <a:pt x="1783080" y="4341"/>
                    <a:pt x="1792629" y="0"/>
                  </a:cubicBezTo>
                  <a:cubicBezTo>
                    <a:pt x="1799574" y="57295"/>
                    <a:pt x="1803914" y="115457"/>
                    <a:pt x="1814332" y="172752"/>
                  </a:cubicBezTo>
                  <a:cubicBezTo>
                    <a:pt x="1845583" y="342900"/>
                    <a:pt x="1877703" y="513048"/>
                    <a:pt x="1912427" y="682328"/>
                  </a:cubicBezTo>
                  <a:cubicBezTo>
                    <a:pt x="1914163" y="692745"/>
                    <a:pt x="1936734" y="704898"/>
                    <a:pt x="1949755" y="704898"/>
                  </a:cubicBezTo>
                  <a:cubicBezTo>
                    <a:pt x="2099069" y="708371"/>
                    <a:pt x="2247514" y="710975"/>
                    <a:pt x="2396827" y="712711"/>
                  </a:cubicBezTo>
                  <a:cubicBezTo>
                    <a:pt x="2774452" y="717052"/>
                    <a:pt x="3152076" y="720524"/>
                    <a:pt x="3529700" y="724865"/>
                  </a:cubicBezTo>
                  <a:cubicBezTo>
                    <a:pt x="3545326" y="724865"/>
                    <a:pt x="3560952" y="728337"/>
                    <a:pt x="3576577" y="730074"/>
                  </a:cubicBezTo>
                  <a:cubicBezTo>
                    <a:pt x="2384674" y="730941"/>
                    <a:pt x="1191903" y="730941"/>
                    <a:pt x="0" y="730941"/>
                  </a:cubicBezTo>
                  <a:close/>
                </a:path>
              </a:pathLst>
            </a:custGeom>
            <a:solidFill>
              <a:srgbClr val="FFFFFF"/>
            </a:solidFill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9D71DD1-E5E8-45F5-A599-78D056292A98}"/>
                </a:ext>
              </a:extLst>
            </p:cNvPr>
            <p:cNvSpPr/>
            <p:nvPr/>
          </p:nvSpPr>
          <p:spPr>
            <a:xfrm>
              <a:off x="1221494" y="3375033"/>
              <a:ext cx="737886" cy="607671"/>
            </a:xfrm>
            <a:custGeom>
              <a:avLst/>
              <a:gdLst>
                <a:gd name="connsiteX0" fmla="*/ 738004 w 737886"/>
                <a:gd name="connsiteY0" fmla="*/ 341309 h 607670"/>
                <a:gd name="connsiteX1" fmla="*/ 410730 w 737886"/>
                <a:gd name="connsiteY1" fmla="*/ 613893 h 607670"/>
                <a:gd name="connsiteX2" fmla="*/ 197177 w 737886"/>
                <a:gd name="connsiteY2" fmla="*/ 354330 h 607670"/>
                <a:gd name="connsiteX3" fmla="*/ 10535 w 737886"/>
                <a:gd name="connsiteY3" fmla="*/ 126020 h 607670"/>
                <a:gd name="connsiteX4" fmla="*/ 40050 w 737886"/>
                <a:gd name="connsiteY4" fmla="*/ 25320 h 607670"/>
                <a:gd name="connsiteX5" fmla="*/ 404653 w 737886"/>
                <a:gd name="connsiteY5" fmla="*/ 19243 h 607670"/>
                <a:gd name="connsiteX6" fmla="*/ 494935 w 737886"/>
                <a:gd name="connsiteY6" fmla="*/ 66989 h 607670"/>
                <a:gd name="connsiteX7" fmla="*/ 738004 w 737886"/>
                <a:gd name="connsiteY7" fmla="*/ 341309 h 6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7886" h="607670">
                  <a:moveTo>
                    <a:pt x="738004" y="341309"/>
                  </a:moveTo>
                  <a:cubicBezTo>
                    <a:pt x="627755" y="432460"/>
                    <a:pt x="520978" y="521874"/>
                    <a:pt x="410730" y="613893"/>
                  </a:cubicBezTo>
                  <a:cubicBezTo>
                    <a:pt x="337809" y="525346"/>
                    <a:pt x="267493" y="440272"/>
                    <a:pt x="197177" y="354330"/>
                  </a:cubicBezTo>
                  <a:cubicBezTo>
                    <a:pt x="134673" y="278806"/>
                    <a:pt x="72170" y="202413"/>
                    <a:pt x="10535" y="126020"/>
                  </a:cubicBezTo>
                  <a:cubicBezTo>
                    <a:pt x="-12904" y="96504"/>
                    <a:pt x="5326" y="31397"/>
                    <a:pt x="40050" y="25320"/>
                  </a:cubicBezTo>
                  <a:cubicBezTo>
                    <a:pt x="160716" y="1881"/>
                    <a:pt x="283119" y="-14613"/>
                    <a:pt x="404653" y="19243"/>
                  </a:cubicBezTo>
                  <a:cubicBezTo>
                    <a:pt x="436773" y="27924"/>
                    <a:pt x="472365" y="43550"/>
                    <a:pt x="494935" y="66989"/>
                  </a:cubicBezTo>
                  <a:cubicBezTo>
                    <a:pt x="577405" y="155535"/>
                    <a:pt x="655534" y="247554"/>
                    <a:pt x="738004" y="341309"/>
                  </a:cubicBezTo>
                  <a:close/>
                </a:path>
              </a:pathLst>
            </a:custGeom>
            <a:solidFill>
              <a:srgbClr val="000000"/>
            </a:solidFill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DD06743-C6A1-41B8-B159-BA58951E5CCA}"/>
                </a:ext>
              </a:extLst>
            </p:cNvPr>
            <p:cNvSpPr/>
            <p:nvPr/>
          </p:nvSpPr>
          <p:spPr>
            <a:xfrm>
              <a:off x="10232502" y="3380386"/>
              <a:ext cx="737886" cy="607671"/>
            </a:xfrm>
            <a:custGeom>
              <a:avLst/>
              <a:gdLst>
                <a:gd name="connsiteX0" fmla="*/ 328143 w 737886"/>
                <a:gd name="connsiteY0" fmla="*/ 608539 h 607670"/>
                <a:gd name="connsiteX1" fmla="*/ 0 w 737886"/>
                <a:gd name="connsiteY1" fmla="*/ 335955 h 607670"/>
                <a:gd name="connsiteX2" fmla="*/ 242200 w 737886"/>
                <a:gd name="connsiteY2" fmla="*/ 60767 h 607670"/>
                <a:gd name="connsiteX3" fmla="*/ 400194 w 737886"/>
                <a:gd name="connsiteY3" fmla="*/ 0 h 607670"/>
                <a:gd name="connsiteX4" fmla="*/ 697086 w 737886"/>
                <a:gd name="connsiteY4" fmla="*/ 19966 h 607670"/>
                <a:gd name="connsiteX5" fmla="*/ 732678 w 737886"/>
                <a:gd name="connsiteY5" fmla="*/ 113721 h 607670"/>
                <a:gd name="connsiteX6" fmla="*/ 328143 w 737886"/>
                <a:gd name="connsiteY6" fmla="*/ 608539 h 6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86" h="607670">
                  <a:moveTo>
                    <a:pt x="328143" y="608539"/>
                  </a:moveTo>
                  <a:cubicBezTo>
                    <a:pt x="217893" y="516520"/>
                    <a:pt x="110248" y="427974"/>
                    <a:pt x="0" y="335955"/>
                  </a:cubicBezTo>
                  <a:cubicBezTo>
                    <a:pt x="82470" y="242200"/>
                    <a:pt x="160599" y="150182"/>
                    <a:pt x="242200" y="60767"/>
                  </a:cubicBezTo>
                  <a:cubicBezTo>
                    <a:pt x="283869" y="15626"/>
                    <a:pt x="343768" y="0"/>
                    <a:pt x="400194" y="0"/>
                  </a:cubicBezTo>
                  <a:cubicBezTo>
                    <a:pt x="499158" y="0"/>
                    <a:pt x="598122" y="10417"/>
                    <a:pt x="697086" y="19966"/>
                  </a:cubicBezTo>
                  <a:cubicBezTo>
                    <a:pt x="728337" y="22571"/>
                    <a:pt x="752643" y="89415"/>
                    <a:pt x="732678" y="113721"/>
                  </a:cubicBezTo>
                  <a:cubicBezTo>
                    <a:pt x="599858" y="278661"/>
                    <a:pt x="465302" y="441864"/>
                    <a:pt x="328143" y="608539"/>
                  </a:cubicBezTo>
                  <a:close/>
                </a:path>
              </a:pathLst>
            </a:custGeom>
            <a:solidFill>
              <a:srgbClr val="000000"/>
            </a:solidFill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30">
            <a:extLst>
              <a:ext uri="{FF2B5EF4-FFF2-40B4-BE49-F238E27FC236}">
                <a16:creationId xmlns:a16="http://schemas.microsoft.com/office/drawing/2014/main" id="{854CE32D-9E53-4877-A661-796DB18BBB6D}"/>
              </a:ext>
            </a:extLst>
          </p:cNvPr>
          <p:cNvGrpSpPr/>
          <p:nvPr/>
        </p:nvGrpSpPr>
        <p:grpSpPr>
          <a:xfrm>
            <a:off x="5292851" y="4437290"/>
            <a:ext cx="1623535" cy="1426174"/>
            <a:chOff x="2194560" y="0"/>
            <a:chExt cx="7802880" cy="685434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132C6E1-2B26-4AA0-9F1C-87D5AEF6D82D}"/>
                </a:ext>
              </a:extLst>
            </p:cNvPr>
            <p:cNvSpPr/>
            <p:nvPr/>
          </p:nvSpPr>
          <p:spPr>
            <a:xfrm>
              <a:off x="2620061" y="3800247"/>
              <a:ext cx="6925056" cy="3054096"/>
            </a:xfrm>
            <a:custGeom>
              <a:avLst/>
              <a:gdLst>
                <a:gd name="connsiteX0" fmla="*/ 6926275 w 6925056"/>
                <a:gd name="connsiteY0" fmla="*/ 3057754 h 3054096"/>
                <a:gd name="connsiteX1" fmla="*/ 4183075 w 6925056"/>
                <a:gd name="connsiteY1" fmla="*/ 3057754 h 3054096"/>
                <a:gd name="connsiteX2" fmla="*/ 4184295 w 6925056"/>
                <a:gd name="connsiteY2" fmla="*/ 3036418 h 3054096"/>
                <a:gd name="connsiteX3" fmla="*/ 4184295 w 6925056"/>
                <a:gd name="connsiteY3" fmla="*/ 913181 h 3054096"/>
                <a:gd name="connsiteX4" fmla="*/ 4183075 w 6925056"/>
                <a:gd name="connsiteY4" fmla="*/ 884529 h 3054096"/>
                <a:gd name="connsiteX5" fmla="*/ 2866949 w 6925056"/>
                <a:gd name="connsiteY5" fmla="*/ 884529 h 3054096"/>
                <a:gd name="connsiteX6" fmla="*/ 2866949 w 6925056"/>
                <a:gd name="connsiteY6" fmla="*/ 919277 h 3054096"/>
                <a:gd name="connsiteX7" fmla="*/ 2866949 w 6925056"/>
                <a:gd name="connsiteY7" fmla="*/ 1376477 h 3054096"/>
                <a:gd name="connsiteX8" fmla="*/ 2866339 w 6925056"/>
                <a:gd name="connsiteY8" fmla="*/ 3058363 h 3054096"/>
                <a:gd name="connsiteX9" fmla="*/ 1219 w 6925056"/>
                <a:gd name="connsiteY9" fmla="*/ 3058363 h 3054096"/>
                <a:gd name="connsiteX10" fmla="*/ 0 w 6925056"/>
                <a:gd name="connsiteY10" fmla="*/ 3027883 h 3054096"/>
                <a:gd name="connsiteX11" fmla="*/ 0 w 6925056"/>
                <a:gd name="connsiteY11" fmla="*/ 34747 h 3054096"/>
                <a:gd name="connsiteX12" fmla="*/ 1829 w 6925056"/>
                <a:gd name="connsiteY12" fmla="*/ 609 h 3054096"/>
                <a:gd name="connsiteX13" fmla="*/ 47549 w 6925056"/>
                <a:gd name="connsiteY13" fmla="*/ 609 h 3054096"/>
                <a:gd name="connsiteX14" fmla="*/ 3497885 w 6925056"/>
                <a:gd name="connsiteY14" fmla="*/ 0 h 3054096"/>
                <a:gd name="connsiteX15" fmla="*/ 6865925 w 6925056"/>
                <a:gd name="connsiteY15" fmla="*/ 0 h 3054096"/>
                <a:gd name="connsiteX16" fmla="*/ 6928105 w 6925056"/>
                <a:gd name="connsiteY16" fmla="*/ 62179 h 3054096"/>
                <a:gd name="connsiteX17" fmla="*/ 6926275 w 6925056"/>
                <a:gd name="connsiteY17" fmla="*/ 3057754 h 3054096"/>
                <a:gd name="connsiteX18" fmla="*/ 2348179 w 6925056"/>
                <a:gd name="connsiteY18" fmla="*/ 371246 h 3054096"/>
                <a:gd name="connsiteX19" fmla="*/ 1460602 w 6925056"/>
                <a:gd name="connsiteY19" fmla="*/ 371246 h 3054096"/>
                <a:gd name="connsiteX20" fmla="*/ 1460602 w 6925056"/>
                <a:gd name="connsiteY20" fmla="*/ 896721 h 3054096"/>
                <a:gd name="connsiteX21" fmla="*/ 2348179 w 6925056"/>
                <a:gd name="connsiteY21" fmla="*/ 896721 h 3054096"/>
                <a:gd name="connsiteX22" fmla="*/ 2348179 w 6925056"/>
                <a:gd name="connsiteY22" fmla="*/ 371246 h 3054096"/>
                <a:gd name="connsiteX23" fmla="*/ 6412382 w 6925056"/>
                <a:gd name="connsiteY23" fmla="*/ 897331 h 3054096"/>
                <a:gd name="connsiteX24" fmla="*/ 6412382 w 6925056"/>
                <a:gd name="connsiteY24" fmla="*/ 371246 h 3054096"/>
                <a:gd name="connsiteX25" fmla="*/ 5525415 w 6925056"/>
                <a:gd name="connsiteY25" fmla="*/ 371246 h 3054096"/>
                <a:gd name="connsiteX26" fmla="*/ 5525415 w 6925056"/>
                <a:gd name="connsiteY26" fmla="*/ 897331 h 3054096"/>
                <a:gd name="connsiteX27" fmla="*/ 6412382 w 6925056"/>
                <a:gd name="connsiteY27" fmla="*/ 897331 h 3054096"/>
                <a:gd name="connsiteX28" fmla="*/ 2347570 w 6925056"/>
                <a:gd name="connsiteY28" fmla="*/ 1532534 h 3054096"/>
                <a:gd name="connsiteX29" fmla="*/ 2347570 w 6925056"/>
                <a:gd name="connsiteY29" fmla="*/ 1004621 h 3054096"/>
                <a:gd name="connsiteX30" fmla="*/ 1461211 w 6925056"/>
                <a:gd name="connsiteY30" fmla="*/ 1004621 h 3054096"/>
                <a:gd name="connsiteX31" fmla="*/ 1461211 w 6925056"/>
                <a:gd name="connsiteY31" fmla="*/ 1532534 h 3054096"/>
                <a:gd name="connsiteX32" fmla="*/ 2347570 w 6925056"/>
                <a:gd name="connsiteY32" fmla="*/ 1532534 h 3054096"/>
                <a:gd name="connsiteX33" fmla="*/ 5526024 w 6925056"/>
                <a:gd name="connsiteY33" fmla="*/ 1004011 h 3054096"/>
                <a:gd name="connsiteX34" fmla="*/ 5526024 w 6925056"/>
                <a:gd name="connsiteY34" fmla="*/ 1531315 h 3054096"/>
                <a:gd name="connsiteX35" fmla="*/ 6411773 w 6925056"/>
                <a:gd name="connsiteY35" fmla="*/ 1531315 h 3054096"/>
                <a:gd name="connsiteX36" fmla="*/ 6411773 w 6925056"/>
                <a:gd name="connsiteY36" fmla="*/ 1004011 h 3054096"/>
                <a:gd name="connsiteX37" fmla="*/ 5526024 w 6925056"/>
                <a:gd name="connsiteY37" fmla="*/ 1004011 h 3054096"/>
                <a:gd name="connsiteX38" fmla="*/ 547421 w 6925056"/>
                <a:gd name="connsiteY38" fmla="*/ 1532534 h 3054096"/>
                <a:gd name="connsiteX39" fmla="*/ 1353312 w 6925056"/>
                <a:gd name="connsiteY39" fmla="*/ 1532534 h 3054096"/>
                <a:gd name="connsiteX40" fmla="*/ 1353312 w 6925056"/>
                <a:gd name="connsiteY40" fmla="*/ 1005230 h 3054096"/>
                <a:gd name="connsiteX41" fmla="*/ 547421 w 6925056"/>
                <a:gd name="connsiteY41" fmla="*/ 1005230 h 3054096"/>
                <a:gd name="connsiteX42" fmla="*/ 547421 w 6925056"/>
                <a:gd name="connsiteY42" fmla="*/ 1532534 h 3054096"/>
                <a:gd name="connsiteX43" fmla="*/ 5418735 w 6925056"/>
                <a:gd name="connsiteY43" fmla="*/ 1005230 h 3054096"/>
                <a:gd name="connsiteX44" fmla="*/ 4613453 w 6925056"/>
                <a:gd name="connsiteY44" fmla="*/ 1005230 h 3054096"/>
                <a:gd name="connsiteX45" fmla="*/ 4613453 w 6925056"/>
                <a:gd name="connsiteY45" fmla="*/ 1531315 h 3054096"/>
                <a:gd name="connsiteX46" fmla="*/ 5418735 w 6925056"/>
                <a:gd name="connsiteY46" fmla="*/ 1531315 h 3054096"/>
                <a:gd name="connsiteX47" fmla="*/ 5418735 w 6925056"/>
                <a:gd name="connsiteY47" fmla="*/ 1005230 h 3054096"/>
                <a:gd name="connsiteX48" fmla="*/ 548640 w 6925056"/>
                <a:gd name="connsiteY48" fmla="*/ 370637 h 3054096"/>
                <a:gd name="connsiteX49" fmla="*/ 548640 w 6925056"/>
                <a:gd name="connsiteY49" fmla="*/ 896721 h 3054096"/>
                <a:gd name="connsiteX50" fmla="*/ 1353312 w 6925056"/>
                <a:gd name="connsiteY50" fmla="*/ 896721 h 3054096"/>
                <a:gd name="connsiteX51" fmla="*/ 1353312 w 6925056"/>
                <a:gd name="connsiteY51" fmla="*/ 370637 h 3054096"/>
                <a:gd name="connsiteX52" fmla="*/ 548640 w 6925056"/>
                <a:gd name="connsiteY52" fmla="*/ 370637 h 3054096"/>
                <a:gd name="connsiteX53" fmla="*/ 4613453 w 6925056"/>
                <a:gd name="connsiteY53" fmla="*/ 897331 h 3054096"/>
                <a:gd name="connsiteX54" fmla="*/ 5416906 w 6925056"/>
                <a:gd name="connsiteY54" fmla="*/ 897331 h 3054096"/>
                <a:gd name="connsiteX55" fmla="*/ 5416906 w 6925056"/>
                <a:gd name="connsiteY55" fmla="*/ 370637 h 3054096"/>
                <a:gd name="connsiteX56" fmla="*/ 4613453 w 6925056"/>
                <a:gd name="connsiteY56" fmla="*/ 370637 h 3054096"/>
                <a:gd name="connsiteX57" fmla="*/ 4613453 w 6925056"/>
                <a:gd name="connsiteY57" fmla="*/ 897331 h 305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925056" h="3054096">
                  <a:moveTo>
                    <a:pt x="6926275" y="3057754"/>
                  </a:moveTo>
                  <a:cubicBezTo>
                    <a:pt x="6011875" y="3057754"/>
                    <a:pt x="5097475" y="3057754"/>
                    <a:pt x="4183075" y="3057754"/>
                  </a:cubicBezTo>
                  <a:cubicBezTo>
                    <a:pt x="4183685" y="3050439"/>
                    <a:pt x="4184295" y="3043732"/>
                    <a:pt x="4184295" y="3036418"/>
                  </a:cubicBezTo>
                  <a:cubicBezTo>
                    <a:pt x="4184295" y="2328672"/>
                    <a:pt x="4184295" y="1620926"/>
                    <a:pt x="4184295" y="913181"/>
                  </a:cubicBezTo>
                  <a:cubicBezTo>
                    <a:pt x="4184295" y="904037"/>
                    <a:pt x="4183075" y="895502"/>
                    <a:pt x="4183075" y="884529"/>
                  </a:cubicBezTo>
                  <a:cubicBezTo>
                    <a:pt x="3744163" y="884529"/>
                    <a:pt x="3307080" y="884529"/>
                    <a:pt x="2866949" y="884529"/>
                  </a:cubicBezTo>
                  <a:cubicBezTo>
                    <a:pt x="2866949" y="897331"/>
                    <a:pt x="2866949" y="908304"/>
                    <a:pt x="2866949" y="919277"/>
                  </a:cubicBezTo>
                  <a:cubicBezTo>
                    <a:pt x="2866949" y="1071677"/>
                    <a:pt x="2866949" y="1224077"/>
                    <a:pt x="2866949" y="1376477"/>
                  </a:cubicBezTo>
                  <a:cubicBezTo>
                    <a:pt x="2866949" y="1937309"/>
                    <a:pt x="2866949" y="2497531"/>
                    <a:pt x="2866339" y="3058363"/>
                  </a:cubicBezTo>
                  <a:cubicBezTo>
                    <a:pt x="1911096" y="3058363"/>
                    <a:pt x="956462" y="3058363"/>
                    <a:pt x="1219" y="3058363"/>
                  </a:cubicBezTo>
                  <a:cubicBezTo>
                    <a:pt x="610" y="3048000"/>
                    <a:pt x="0" y="3038247"/>
                    <a:pt x="0" y="3027883"/>
                  </a:cubicBezTo>
                  <a:cubicBezTo>
                    <a:pt x="0" y="2029968"/>
                    <a:pt x="0" y="1032662"/>
                    <a:pt x="0" y="34747"/>
                  </a:cubicBezTo>
                  <a:cubicBezTo>
                    <a:pt x="0" y="24384"/>
                    <a:pt x="1219" y="13411"/>
                    <a:pt x="1829" y="609"/>
                  </a:cubicBezTo>
                  <a:cubicBezTo>
                    <a:pt x="18898" y="609"/>
                    <a:pt x="32918" y="609"/>
                    <a:pt x="47549" y="609"/>
                  </a:cubicBezTo>
                  <a:cubicBezTo>
                    <a:pt x="1197864" y="609"/>
                    <a:pt x="2347570" y="0"/>
                    <a:pt x="3497885" y="0"/>
                  </a:cubicBezTo>
                  <a:cubicBezTo>
                    <a:pt x="4620768" y="0"/>
                    <a:pt x="5743042" y="0"/>
                    <a:pt x="6865925" y="0"/>
                  </a:cubicBezTo>
                  <a:cubicBezTo>
                    <a:pt x="6928105" y="0"/>
                    <a:pt x="6928105" y="0"/>
                    <a:pt x="6928105" y="62179"/>
                  </a:cubicBezTo>
                  <a:cubicBezTo>
                    <a:pt x="6926885" y="1060704"/>
                    <a:pt x="6926275" y="2059229"/>
                    <a:pt x="6926275" y="3057754"/>
                  </a:cubicBezTo>
                  <a:close/>
                  <a:moveTo>
                    <a:pt x="2348179" y="371246"/>
                  </a:moveTo>
                  <a:cubicBezTo>
                    <a:pt x="2051304" y="371246"/>
                    <a:pt x="1755648" y="371246"/>
                    <a:pt x="1460602" y="371246"/>
                  </a:cubicBezTo>
                  <a:cubicBezTo>
                    <a:pt x="1460602" y="547421"/>
                    <a:pt x="1460602" y="721766"/>
                    <a:pt x="1460602" y="896721"/>
                  </a:cubicBezTo>
                  <a:cubicBezTo>
                    <a:pt x="1757477" y="896721"/>
                    <a:pt x="2052523" y="896721"/>
                    <a:pt x="2348179" y="896721"/>
                  </a:cubicBezTo>
                  <a:cubicBezTo>
                    <a:pt x="2348179" y="720547"/>
                    <a:pt x="2348179" y="546201"/>
                    <a:pt x="2348179" y="371246"/>
                  </a:cubicBezTo>
                  <a:close/>
                  <a:moveTo>
                    <a:pt x="6412382" y="897331"/>
                  </a:moveTo>
                  <a:cubicBezTo>
                    <a:pt x="6412382" y="720547"/>
                    <a:pt x="6412382" y="545592"/>
                    <a:pt x="6412382" y="371246"/>
                  </a:cubicBezTo>
                  <a:cubicBezTo>
                    <a:pt x="6115507" y="371246"/>
                    <a:pt x="5820461" y="371246"/>
                    <a:pt x="5525415" y="371246"/>
                  </a:cubicBezTo>
                  <a:cubicBezTo>
                    <a:pt x="5525415" y="547421"/>
                    <a:pt x="5525415" y="721766"/>
                    <a:pt x="5525415" y="897331"/>
                  </a:cubicBezTo>
                  <a:cubicBezTo>
                    <a:pt x="5821070" y="897331"/>
                    <a:pt x="6114898" y="897331"/>
                    <a:pt x="6412382" y="897331"/>
                  </a:cubicBezTo>
                  <a:close/>
                  <a:moveTo>
                    <a:pt x="2347570" y="1532534"/>
                  </a:moveTo>
                  <a:cubicBezTo>
                    <a:pt x="2347570" y="1355141"/>
                    <a:pt x="2347570" y="1180186"/>
                    <a:pt x="2347570" y="1004621"/>
                  </a:cubicBezTo>
                  <a:cubicBezTo>
                    <a:pt x="2051304" y="1004621"/>
                    <a:pt x="1757477" y="1004621"/>
                    <a:pt x="1461211" y="1004621"/>
                  </a:cubicBezTo>
                  <a:cubicBezTo>
                    <a:pt x="1461211" y="1180795"/>
                    <a:pt x="1461211" y="1355750"/>
                    <a:pt x="1461211" y="1532534"/>
                  </a:cubicBezTo>
                  <a:cubicBezTo>
                    <a:pt x="1757477" y="1532534"/>
                    <a:pt x="2051304" y="1532534"/>
                    <a:pt x="2347570" y="1532534"/>
                  </a:cubicBezTo>
                  <a:close/>
                  <a:moveTo>
                    <a:pt x="5526024" y="1004011"/>
                  </a:moveTo>
                  <a:cubicBezTo>
                    <a:pt x="5526024" y="1182014"/>
                    <a:pt x="5526024" y="1356970"/>
                    <a:pt x="5526024" y="1531315"/>
                  </a:cubicBezTo>
                  <a:cubicBezTo>
                    <a:pt x="5822899" y="1531315"/>
                    <a:pt x="6117946" y="1531315"/>
                    <a:pt x="6411773" y="1531315"/>
                  </a:cubicBezTo>
                  <a:cubicBezTo>
                    <a:pt x="6411773" y="1353922"/>
                    <a:pt x="6411773" y="1178966"/>
                    <a:pt x="6411773" y="1004011"/>
                  </a:cubicBezTo>
                  <a:cubicBezTo>
                    <a:pt x="6115507" y="1004011"/>
                    <a:pt x="5822290" y="1004011"/>
                    <a:pt x="5526024" y="1004011"/>
                  </a:cubicBezTo>
                  <a:close/>
                  <a:moveTo>
                    <a:pt x="547421" y="1532534"/>
                  </a:moveTo>
                  <a:cubicBezTo>
                    <a:pt x="816864" y="1532534"/>
                    <a:pt x="1084478" y="1532534"/>
                    <a:pt x="1353312" y="1532534"/>
                  </a:cubicBezTo>
                  <a:cubicBezTo>
                    <a:pt x="1353312" y="1356360"/>
                    <a:pt x="1353312" y="1181405"/>
                    <a:pt x="1353312" y="1005230"/>
                  </a:cubicBezTo>
                  <a:cubicBezTo>
                    <a:pt x="1084478" y="1005230"/>
                    <a:pt x="816864" y="1005230"/>
                    <a:pt x="547421" y="1005230"/>
                  </a:cubicBezTo>
                  <a:cubicBezTo>
                    <a:pt x="547421" y="1180795"/>
                    <a:pt x="547421" y="1354531"/>
                    <a:pt x="547421" y="1532534"/>
                  </a:cubicBezTo>
                  <a:close/>
                  <a:moveTo>
                    <a:pt x="5418735" y="1005230"/>
                  </a:moveTo>
                  <a:cubicBezTo>
                    <a:pt x="5149291" y="1005230"/>
                    <a:pt x="4881677" y="1005230"/>
                    <a:pt x="4613453" y="1005230"/>
                  </a:cubicBezTo>
                  <a:cubicBezTo>
                    <a:pt x="4613453" y="1182014"/>
                    <a:pt x="4613453" y="1356360"/>
                    <a:pt x="4613453" y="1531315"/>
                  </a:cubicBezTo>
                  <a:cubicBezTo>
                    <a:pt x="4882896" y="1531315"/>
                    <a:pt x="5149901" y="1531315"/>
                    <a:pt x="5418735" y="1531315"/>
                  </a:cubicBezTo>
                  <a:cubicBezTo>
                    <a:pt x="5418735" y="1355750"/>
                    <a:pt x="5418735" y="1182014"/>
                    <a:pt x="5418735" y="1005230"/>
                  </a:cubicBezTo>
                  <a:close/>
                  <a:moveTo>
                    <a:pt x="548640" y="370637"/>
                  </a:moveTo>
                  <a:cubicBezTo>
                    <a:pt x="548640" y="547421"/>
                    <a:pt x="548640" y="721766"/>
                    <a:pt x="548640" y="896721"/>
                  </a:cubicBezTo>
                  <a:cubicBezTo>
                    <a:pt x="818083" y="896721"/>
                    <a:pt x="1085088" y="896721"/>
                    <a:pt x="1353312" y="896721"/>
                  </a:cubicBezTo>
                  <a:cubicBezTo>
                    <a:pt x="1353312" y="720547"/>
                    <a:pt x="1353312" y="546201"/>
                    <a:pt x="1353312" y="370637"/>
                  </a:cubicBezTo>
                  <a:cubicBezTo>
                    <a:pt x="1084478" y="370637"/>
                    <a:pt x="818083" y="370637"/>
                    <a:pt x="548640" y="370637"/>
                  </a:cubicBezTo>
                  <a:close/>
                  <a:moveTo>
                    <a:pt x="4613453" y="897331"/>
                  </a:moveTo>
                  <a:cubicBezTo>
                    <a:pt x="4882896" y="897331"/>
                    <a:pt x="5149901" y="897331"/>
                    <a:pt x="5416906" y="897331"/>
                  </a:cubicBezTo>
                  <a:cubicBezTo>
                    <a:pt x="5416906" y="720547"/>
                    <a:pt x="5416906" y="545592"/>
                    <a:pt x="5416906" y="370637"/>
                  </a:cubicBezTo>
                  <a:cubicBezTo>
                    <a:pt x="5148072" y="370637"/>
                    <a:pt x="4881677" y="370637"/>
                    <a:pt x="4613453" y="370637"/>
                  </a:cubicBezTo>
                  <a:cubicBezTo>
                    <a:pt x="4613453" y="546811"/>
                    <a:pt x="4613453" y="721157"/>
                    <a:pt x="4613453" y="897331"/>
                  </a:cubicBezTo>
                  <a:close/>
                </a:path>
              </a:pathLst>
            </a:custGeom>
            <a:solidFill>
              <a:srgbClr val="000000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7A7AFF3-6C0A-4AD7-9818-33D586BB5D2A}"/>
                </a:ext>
              </a:extLst>
            </p:cNvPr>
            <p:cNvSpPr/>
            <p:nvPr/>
          </p:nvSpPr>
          <p:spPr>
            <a:xfrm>
              <a:off x="2194560" y="0"/>
              <a:ext cx="7802880" cy="3639312"/>
            </a:xfrm>
            <a:custGeom>
              <a:avLst/>
              <a:gdLst>
                <a:gd name="connsiteX0" fmla="*/ 3877056 w 7802880"/>
                <a:gd name="connsiteY0" fmla="*/ 0 h 3639312"/>
                <a:gd name="connsiteX1" fmla="*/ 3883152 w 7802880"/>
                <a:gd name="connsiteY1" fmla="*/ 0 h 3639312"/>
                <a:gd name="connsiteX2" fmla="*/ 3903269 w 7802880"/>
                <a:gd name="connsiteY2" fmla="*/ 18288 h 3639312"/>
                <a:gd name="connsiteX3" fmla="*/ 5491277 w 7802880"/>
                <a:gd name="connsiteY3" fmla="*/ 1210666 h 3639312"/>
                <a:gd name="connsiteX4" fmla="*/ 5586984 w 7802880"/>
                <a:gd name="connsiteY4" fmla="*/ 1242365 h 3639312"/>
                <a:gd name="connsiteX5" fmla="*/ 6717792 w 7802880"/>
                <a:gd name="connsiteY5" fmla="*/ 1239926 h 3639312"/>
                <a:gd name="connsiteX6" fmla="*/ 6797650 w 7802880"/>
                <a:gd name="connsiteY6" fmla="*/ 1292962 h 3639312"/>
                <a:gd name="connsiteX7" fmla="*/ 7774839 w 7802880"/>
                <a:gd name="connsiteY7" fmla="*/ 3573475 h 3639312"/>
                <a:gd name="connsiteX8" fmla="*/ 7802880 w 7802880"/>
                <a:gd name="connsiteY8" fmla="*/ 3633216 h 3639312"/>
                <a:gd name="connsiteX9" fmla="*/ 7802880 w 7802880"/>
                <a:gd name="connsiteY9" fmla="*/ 3639312 h 3639312"/>
                <a:gd name="connsiteX10" fmla="*/ 7766914 w 7802880"/>
                <a:gd name="connsiteY10" fmla="*/ 3642360 h 3639312"/>
                <a:gd name="connsiteX11" fmla="*/ 35966 w 7802880"/>
                <a:gd name="connsiteY11" fmla="*/ 3642360 h 3639312"/>
                <a:gd name="connsiteX12" fmla="*/ 0 w 7802880"/>
                <a:gd name="connsiteY12" fmla="*/ 3639312 h 3639312"/>
                <a:gd name="connsiteX13" fmla="*/ 0 w 7802880"/>
                <a:gd name="connsiteY13" fmla="*/ 3633216 h 3639312"/>
                <a:gd name="connsiteX14" fmla="*/ 10363 w 7802880"/>
                <a:gd name="connsiteY14" fmla="*/ 3615538 h 3639312"/>
                <a:gd name="connsiteX15" fmla="*/ 1007059 w 7802880"/>
                <a:gd name="connsiteY15" fmla="*/ 1288085 h 3639312"/>
                <a:gd name="connsiteX16" fmla="*/ 1080211 w 7802880"/>
                <a:gd name="connsiteY16" fmla="*/ 1240536 h 3639312"/>
                <a:gd name="connsiteX17" fmla="*/ 2189074 w 7802880"/>
                <a:gd name="connsiteY17" fmla="*/ 1243584 h 3639312"/>
                <a:gd name="connsiteX18" fmla="*/ 2295754 w 7802880"/>
                <a:gd name="connsiteY18" fmla="*/ 1207618 h 3639312"/>
                <a:gd name="connsiteX19" fmla="*/ 3126029 w 7802880"/>
                <a:gd name="connsiteY19" fmla="*/ 573634 h 3639312"/>
                <a:gd name="connsiteX20" fmla="*/ 3877056 w 7802880"/>
                <a:gd name="connsiteY20" fmla="*/ 0 h 3639312"/>
                <a:gd name="connsiteX21" fmla="*/ 5071872 w 7802880"/>
                <a:gd name="connsiteY21" fmla="*/ 2077517 h 3639312"/>
                <a:gd name="connsiteX22" fmla="*/ 3970325 w 7802880"/>
                <a:gd name="connsiteY22" fmla="*/ 2077517 h 3639312"/>
                <a:gd name="connsiteX23" fmla="*/ 3970325 w 7802880"/>
                <a:gd name="connsiteY23" fmla="*/ 2881579 h 3639312"/>
                <a:gd name="connsiteX24" fmla="*/ 5071872 w 7802880"/>
                <a:gd name="connsiteY24" fmla="*/ 2881579 h 3639312"/>
                <a:gd name="connsiteX25" fmla="*/ 5071872 w 7802880"/>
                <a:gd name="connsiteY25" fmla="*/ 2077517 h 3639312"/>
                <a:gd name="connsiteX26" fmla="*/ 3819754 w 7802880"/>
                <a:gd name="connsiteY26" fmla="*/ 2882798 h 3639312"/>
                <a:gd name="connsiteX27" fmla="*/ 3819754 w 7802880"/>
                <a:gd name="connsiteY27" fmla="*/ 2079346 h 3639312"/>
                <a:gd name="connsiteX28" fmla="*/ 2717597 w 7802880"/>
                <a:gd name="connsiteY28" fmla="*/ 2079346 h 3639312"/>
                <a:gd name="connsiteX29" fmla="*/ 2717597 w 7802880"/>
                <a:gd name="connsiteY29" fmla="*/ 2882798 h 3639312"/>
                <a:gd name="connsiteX30" fmla="*/ 3819754 w 7802880"/>
                <a:gd name="connsiteY30" fmla="*/ 2882798 h 3639312"/>
                <a:gd name="connsiteX31" fmla="*/ 3889858 w 7802880"/>
                <a:gd name="connsiteY31" fmla="*/ 303581 h 3639312"/>
                <a:gd name="connsiteX32" fmla="*/ 5677205 w 7802880"/>
                <a:gd name="connsiteY32" fmla="*/ 1648358 h 3639312"/>
                <a:gd name="connsiteX33" fmla="*/ 5677815 w 7802880"/>
                <a:gd name="connsiteY33" fmla="*/ 1422806 h 3639312"/>
                <a:gd name="connsiteX34" fmla="*/ 5630876 w 7802880"/>
                <a:gd name="connsiteY34" fmla="*/ 1325270 h 3639312"/>
                <a:gd name="connsiteX35" fmla="*/ 4153815 w 7802880"/>
                <a:gd name="connsiteY35" fmla="*/ 218846 h 3639312"/>
                <a:gd name="connsiteX36" fmla="*/ 3878885 w 7802880"/>
                <a:gd name="connsiteY36" fmla="*/ 12802 h 3639312"/>
                <a:gd name="connsiteX37" fmla="*/ 3857549 w 7802880"/>
                <a:gd name="connsiteY37" fmla="*/ 28042 h 3639312"/>
                <a:gd name="connsiteX38" fmla="*/ 2976067 w 7802880"/>
                <a:gd name="connsiteY38" fmla="*/ 700430 h 3639312"/>
                <a:gd name="connsiteX39" fmla="*/ 2128114 w 7802880"/>
                <a:gd name="connsiteY39" fmla="*/ 1346606 h 3639312"/>
                <a:gd name="connsiteX40" fmla="*/ 2092757 w 7802880"/>
                <a:gd name="connsiteY40" fmla="*/ 1409395 h 3639312"/>
                <a:gd name="connsiteX41" fmla="*/ 2093976 w 7802880"/>
                <a:gd name="connsiteY41" fmla="*/ 1595323 h 3639312"/>
                <a:gd name="connsiteX42" fmla="*/ 2098243 w 7802880"/>
                <a:gd name="connsiteY42" fmla="*/ 1631899 h 3639312"/>
                <a:gd name="connsiteX43" fmla="*/ 3889858 w 7802880"/>
                <a:gd name="connsiteY43" fmla="*/ 303581 h 3639312"/>
                <a:gd name="connsiteX44" fmla="*/ 2717597 w 7802880"/>
                <a:gd name="connsiteY44" fmla="*/ 1470355 h 3639312"/>
                <a:gd name="connsiteX45" fmla="*/ 2717597 w 7802880"/>
                <a:gd name="connsiteY45" fmla="*/ 1997659 h 3639312"/>
                <a:gd name="connsiteX46" fmla="*/ 3819144 w 7802880"/>
                <a:gd name="connsiteY46" fmla="*/ 1997659 h 3639312"/>
                <a:gd name="connsiteX47" fmla="*/ 3819144 w 7802880"/>
                <a:gd name="connsiteY47" fmla="*/ 1470355 h 3639312"/>
                <a:gd name="connsiteX48" fmla="*/ 2717597 w 7802880"/>
                <a:gd name="connsiteY48" fmla="*/ 1470355 h 3639312"/>
                <a:gd name="connsiteX49" fmla="*/ 3969106 w 7802880"/>
                <a:gd name="connsiteY49" fmla="*/ 1997050 h 3639312"/>
                <a:gd name="connsiteX50" fmla="*/ 5070044 w 7802880"/>
                <a:gd name="connsiteY50" fmla="*/ 1997050 h 3639312"/>
                <a:gd name="connsiteX51" fmla="*/ 5070044 w 7802880"/>
                <a:gd name="connsiteY51" fmla="*/ 1471574 h 3639312"/>
                <a:gd name="connsiteX52" fmla="*/ 3969106 w 7802880"/>
                <a:gd name="connsiteY52" fmla="*/ 1471574 h 3639312"/>
                <a:gd name="connsiteX53" fmla="*/ 3969106 w 7802880"/>
                <a:gd name="connsiteY53" fmla="*/ 1997050 h 3639312"/>
                <a:gd name="connsiteX54" fmla="*/ 5436413 w 7802880"/>
                <a:gd name="connsiteY54" fmla="*/ 1486814 h 3639312"/>
                <a:gd name="connsiteX55" fmla="*/ 5436413 w 7802880"/>
                <a:gd name="connsiteY55" fmla="*/ 3062630 h 3639312"/>
                <a:gd name="connsiteX56" fmla="*/ 2307946 w 7802880"/>
                <a:gd name="connsiteY56" fmla="*/ 3062630 h 3639312"/>
                <a:gd name="connsiteX57" fmla="*/ 2307946 w 7802880"/>
                <a:gd name="connsiteY57" fmla="*/ 1501445 h 3639312"/>
                <a:gd name="connsiteX58" fmla="*/ 2235403 w 7802880"/>
                <a:gd name="connsiteY58" fmla="*/ 1608734 h 3639312"/>
                <a:gd name="connsiteX59" fmla="*/ 2236622 w 7802880"/>
                <a:gd name="connsiteY59" fmla="*/ 3126639 h 3639312"/>
                <a:gd name="connsiteX60" fmla="*/ 2236622 w 7802880"/>
                <a:gd name="connsiteY60" fmla="*/ 3161386 h 3639312"/>
                <a:gd name="connsiteX61" fmla="*/ 5515052 w 7802880"/>
                <a:gd name="connsiteY61" fmla="*/ 3161386 h 3639312"/>
                <a:gd name="connsiteX62" fmla="*/ 5516880 w 7802880"/>
                <a:gd name="connsiteY62" fmla="*/ 3150413 h 3639312"/>
                <a:gd name="connsiteX63" fmla="*/ 5516880 w 7802880"/>
                <a:gd name="connsiteY63" fmla="*/ 1568501 h 3639312"/>
                <a:gd name="connsiteX64" fmla="*/ 5508346 w 7802880"/>
                <a:gd name="connsiteY64" fmla="*/ 1544117 h 3639312"/>
                <a:gd name="connsiteX65" fmla="*/ 5436413 w 7802880"/>
                <a:gd name="connsiteY65" fmla="*/ 1486814 h 363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7802880" h="3639312">
                  <a:moveTo>
                    <a:pt x="3877056" y="0"/>
                  </a:moveTo>
                  <a:cubicBezTo>
                    <a:pt x="3878885" y="0"/>
                    <a:pt x="3881323" y="0"/>
                    <a:pt x="3883152" y="0"/>
                  </a:cubicBezTo>
                  <a:cubicBezTo>
                    <a:pt x="3889858" y="6096"/>
                    <a:pt x="3895954" y="12802"/>
                    <a:pt x="3903269" y="18288"/>
                  </a:cubicBezTo>
                  <a:cubicBezTo>
                    <a:pt x="4432402" y="415747"/>
                    <a:pt x="4962144" y="813206"/>
                    <a:pt x="5491277" y="1210666"/>
                  </a:cubicBezTo>
                  <a:cubicBezTo>
                    <a:pt x="5520538" y="1232611"/>
                    <a:pt x="5551018" y="1242365"/>
                    <a:pt x="5586984" y="1242365"/>
                  </a:cubicBezTo>
                  <a:cubicBezTo>
                    <a:pt x="5963717" y="1241146"/>
                    <a:pt x="6340450" y="1241755"/>
                    <a:pt x="6717792" y="1239926"/>
                  </a:cubicBezTo>
                  <a:cubicBezTo>
                    <a:pt x="6759855" y="1239926"/>
                    <a:pt x="6781191" y="1254557"/>
                    <a:pt x="6797650" y="1292962"/>
                  </a:cubicBezTo>
                  <a:cubicBezTo>
                    <a:pt x="7122567" y="2053742"/>
                    <a:pt x="7448703" y="2813304"/>
                    <a:pt x="7774839" y="3573475"/>
                  </a:cubicBezTo>
                  <a:cubicBezTo>
                    <a:pt x="7783373" y="3593592"/>
                    <a:pt x="7793736" y="3613099"/>
                    <a:pt x="7802880" y="3633216"/>
                  </a:cubicBezTo>
                  <a:cubicBezTo>
                    <a:pt x="7802880" y="3635045"/>
                    <a:pt x="7802880" y="3637483"/>
                    <a:pt x="7802880" y="3639312"/>
                  </a:cubicBezTo>
                  <a:cubicBezTo>
                    <a:pt x="7790688" y="3640531"/>
                    <a:pt x="7779106" y="3642360"/>
                    <a:pt x="7766914" y="3642360"/>
                  </a:cubicBezTo>
                  <a:cubicBezTo>
                    <a:pt x="5190135" y="3642360"/>
                    <a:pt x="2613355" y="3642360"/>
                    <a:pt x="35966" y="3642360"/>
                  </a:cubicBezTo>
                  <a:cubicBezTo>
                    <a:pt x="23774" y="3642360"/>
                    <a:pt x="12192" y="3640531"/>
                    <a:pt x="0" y="3639312"/>
                  </a:cubicBezTo>
                  <a:cubicBezTo>
                    <a:pt x="0" y="3637483"/>
                    <a:pt x="0" y="3635045"/>
                    <a:pt x="0" y="3633216"/>
                  </a:cubicBezTo>
                  <a:cubicBezTo>
                    <a:pt x="3658" y="3627120"/>
                    <a:pt x="7925" y="3621634"/>
                    <a:pt x="10363" y="3615538"/>
                  </a:cubicBezTo>
                  <a:cubicBezTo>
                    <a:pt x="343205" y="2839517"/>
                    <a:pt x="675437" y="2064106"/>
                    <a:pt x="1007059" y="1288085"/>
                  </a:cubicBezTo>
                  <a:cubicBezTo>
                    <a:pt x="1022299" y="1252728"/>
                    <a:pt x="1041806" y="1239926"/>
                    <a:pt x="1080211" y="1240536"/>
                  </a:cubicBezTo>
                  <a:cubicBezTo>
                    <a:pt x="1449629" y="1242365"/>
                    <a:pt x="1819656" y="1242365"/>
                    <a:pt x="2189074" y="1243584"/>
                  </a:cubicBezTo>
                  <a:cubicBezTo>
                    <a:pt x="2229917" y="1243584"/>
                    <a:pt x="2263445" y="1232002"/>
                    <a:pt x="2295754" y="1207618"/>
                  </a:cubicBezTo>
                  <a:cubicBezTo>
                    <a:pt x="2571902" y="996086"/>
                    <a:pt x="2849270" y="785165"/>
                    <a:pt x="3126029" y="573634"/>
                  </a:cubicBezTo>
                  <a:cubicBezTo>
                    <a:pt x="3376575" y="382219"/>
                    <a:pt x="3627120" y="190805"/>
                    <a:pt x="3877056" y="0"/>
                  </a:cubicBezTo>
                  <a:close/>
                  <a:moveTo>
                    <a:pt x="5071872" y="2077517"/>
                  </a:moveTo>
                  <a:cubicBezTo>
                    <a:pt x="4701845" y="2077517"/>
                    <a:pt x="4336085" y="2077517"/>
                    <a:pt x="3970325" y="2077517"/>
                  </a:cubicBezTo>
                  <a:cubicBezTo>
                    <a:pt x="3970325" y="2347570"/>
                    <a:pt x="3970325" y="2614574"/>
                    <a:pt x="3970325" y="2881579"/>
                  </a:cubicBezTo>
                  <a:cubicBezTo>
                    <a:pt x="4339133" y="2881579"/>
                    <a:pt x="4704893" y="2881579"/>
                    <a:pt x="5071872" y="2881579"/>
                  </a:cubicBezTo>
                  <a:cubicBezTo>
                    <a:pt x="5071872" y="2612746"/>
                    <a:pt x="5071872" y="2345741"/>
                    <a:pt x="5071872" y="2077517"/>
                  </a:cubicBezTo>
                  <a:close/>
                  <a:moveTo>
                    <a:pt x="3819754" y="2882798"/>
                  </a:moveTo>
                  <a:cubicBezTo>
                    <a:pt x="3819754" y="2613355"/>
                    <a:pt x="3819754" y="2346350"/>
                    <a:pt x="3819754" y="2079346"/>
                  </a:cubicBezTo>
                  <a:cubicBezTo>
                    <a:pt x="3450946" y="2079346"/>
                    <a:pt x="3083966" y="2079346"/>
                    <a:pt x="2717597" y="2079346"/>
                  </a:cubicBezTo>
                  <a:cubicBezTo>
                    <a:pt x="2717597" y="2348789"/>
                    <a:pt x="2717597" y="2615184"/>
                    <a:pt x="2717597" y="2882798"/>
                  </a:cubicBezTo>
                  <a:cubicBezTo>
                    <a:pt x="3085186" y="2882798"/>
                    <a:pt x="3450946" y="2882798"/>
                    <a:pt x="3819754" y="2882798"/>
                  </a:cubicBezTo>
                  <a:close/>
                  <a:moveTo>
                    <a:pt x="3889858" y="303581"/>
                  </a:moveTo>
                  <a:cubicBezTo>
                    <a:pt x="4482999" y="751637"/>
                    <a:pt x="5071872" y="1204570"/>
                    <a:pt x="5677205" y="1648358"/>
                  </a:cubicBezTo>
                  <a:cubicBezTo>
                    <a:pt x="5677205" y="1566672"/>
                    <a:pt x="5674767" y="1494739"/>
                    <a:pt x="5677815" y="1422806"/>
                  </a:cubicBezTo>
                  <a:cubicBezTo>
                    <a:pt x="5679644" y="1379525"/>
                    <a:pt x="5665623" y="1351483"/>
                    <a:pt x="5630876" y="1325270"/>
                  </a:cubicBezTo>
                  <a:cubicBezTo>
                    <a:pt x="5138319" y="957072"/>
                    <a:pt x="4646372" y="587654"/>
                    <a:pt x="4153815" y="218846"/>
                  </a:cubicBezTo>
                  <a:cubicBezTo>
                    <a:pt x="4062375" y="149962"/>
                    <a:pt x="3970935" y="81686"/>
                    <a:pt x="3878885" y="12802"/>
                  </a:cubicBezTo>
                  <a:cubicBezTo>
                    <a:pt x="3870351" y="18898"/>
                    <a:pt x="3863645" y="23165"/>
                    <a:pt x="3857549" y="28042"/>
                  </a:cubicBezTo>
                  <a:cubicBezTo>
                    <a:pt x="3563722" y="251765"/>
                    <a:pt x="3269895" y="476098"/>
                    <a:pt x="2976067" y="700430"/>
                  </a:cubicBezTo>
                  <a:cubicBezTo>
                    <a:pt x="2693213" y="915619"/>
                    <a:pt x="2410968" y="1131418"/>
                    <a:pt x="2128114" y="1346606"/>
                  </a:cubicBezTo>
                  <a:cubicBezTo>
                    <a:pt x="2106778" y="1363066"/>
                    <a:pt x="2091538" y="1380134"/>
                    <a:pt x="2092757" y="1409395"/>
                  </a:cubicBezTo>
                  <a:cubicBezTo>
                    <a:pt x="2093976" y="1471574"/>
                    <a:pt x="2093366" y="1533144"/>
                    <a:pt x="2093976" y="1595323"/>
                  </a:cubicBezTo>
                  <a:cubicBezTo>
                    <a:pt x="2093976" y="1605686"/>
                    <a:pt x="2096414" y="1616050"/>
                    <a:pt x="2098243" y="1631899"/>
                  </a:cubicBezTo>
                  <a:cubicBezTo>
                    <a:pt x="2707843" y="1199693"/>
                    <a:pt x="3290621" y="741883"/>
                    <a:pt x="3889858" y="303581"/>
                  </a:cubicBezTo>
                  <a:close/>
                  <a:moveTo>
                    <a:pt x="2717597" y="1470355"/>
                  </a:moveTo>
                  <a:cubicBezTo>
                    <a:pt x="2717597" y="1648358"/>
                    <a:pt x="2717597" y="1823314"/>
                    <a:pt x="2717597" y="1997659"/>
                  </a:cubicBezTo>
                  <a:cubicBezTo>
                    <a:pt x="3086405" y="1997659"/>
                    <a:pt x="3452775" y="1997659"/>
                    <a:pt x="3819144" y="1997659"/>
                  </a:cubicBezTo>
                  <a:cubicBezTo>
                    <a:pt x="3819144" y="1820875"/>
                    <a:pt x="3819144" y="1645920"/>
                    <a:pt x="3819144" y="1470355"/>
                  </a:cubicBezTo>
                  <a:cubicBezTo>
                    <a:pt x="3450946" y="1470355"/>
                    <a:pt x="3085795" y="1470355"/>
                    <a:pt x="2717597" y="1470355"/>
                  </a:cubicBezTo>
                  <a:close/>
                  <a:moveTo>
                    <a:pt x="3969106" y="1997050"/>
                  </a:moveTo>
                  <a:cubicBezTo>
                    <a:pt x="4338524" y="1997050"/>
                    <a:pt x="4704284" y="1997050"/>
                    <a:pt x="5070044" y="1997050"/>
                  </a:cubicBezTo>
                  <a:cubicBezTo>
                    <a:pt x="5070044" y="1820266"/>
                    <a:pt x="5070044" y="1645310"/>
                    <a:pt x="5070044" y="1471574"/>
                  </a:cubicBezTo>
                  <a:cubicBezTo>
                    <a:pt x="4701845" y="1471574"/>
                    <a:pt x="4335476" y="1471574"/>
                    <a:pt x="3969106" y="1471574"/>
                  </a:cubicBezTo>
                  <a:cubicBezTo>
                    <a:pt x="3969106" y="1647749"/>
                    <a:pt x="3969106" y="1821485"/>
                    <a:pt x="3969106" y="1997050"/>
                  </a:cubicBezTo>
                  <a:close/>
                  <a:moveTo>
                    <a:pt x="5436413" y="1486814"/>
                  </a:moveTo>
                  <a:cubicBezTo>
                    <a:pt x="5436413" y="2018386"/>
                    <a:pt x="5436413" y="2540203"/>
                    <a:pt x="5436413" y="3062630"/>
                  </a:cubicBezTo>
                  <a:cubicBezTo>
                    <a:pt x="4393388" y="3062630"/>
                    <a:pt x="3352800" y="3062630"/>
                    <a:pt x="2307946" y="3062630"/>
                  </a:cubicBezTo>
                  <a:cubicBezTo>
                    <a:pt x="2307946" y="2541422"/>
                    <a:pt x="2307946" y="2022043"/>
                    <a:pt x="2307946" y="1501445"/>
                  </a:cubicBezTo>
                  <a:cubicBezTo>
                    <a:pt x="2253691" y="1519733"/>
                    <a:pt x="2235403" y="1553870"/>
                    <a:pt x="2235403" y="1608734"/>
                  </a:cubicBezTo>
                  <a:cubicBezTo>
                    <a:pt x="2237232" y="2114702"/>
                    <a:pt x="2236622" y="2620670"/>
                    <a:pt x="2236622" y="3126639"/>
                  </a:cubicBezTo>
                  <a:cubicBezTo>
                    <a:pt x="2236622" y="3138221"/>
                    <a:pt x="2236622" y="3150413"/>
                    <a:pt x="2236622" y="3161386"/>
                  </a:cubicBezTo>
                  <a:cubicBezTo>
                    <a:pt x="3332683" y="3161386"/>
                    <a:pt x="4423868" y="3161386"/>
                    <a:pt x="5515052" y="3161386"/>
                  </a:cubicBezTo>
                  <a:cubicBezTo>
                    <a:pt x="5515661" y="3155899"/>
                    <a:pt x="5516880" y="3152851"/>
                    <a:pt x="5516880" y="3150413"/>
                  </a:cubicBezTo>
                  <a:cubicBezTo>
                    <a:pt x="5516880" y="2623109"/>
                    <a:pt x="5516880" y="2095805"/>
                    <a:pt x="5516880" y="1568501"/>
                  </a:cubicBezTo>
                  <a:cubicBezTo>
                    <a:pt x="5516880" y="1560576"/>
                    <a:pt x="5513832" y="1548994"/>
                    <a:pt x="5508346" y="1544117"/>
                  </a:cubicBezTo>
                  <a:cubicBezTo>
                    <a:pt x="5488229" y="1525829"/>
                    <a:pt x="5465674" y="1509370"/>
                    <a:pt x="5436413" y="1486814"/>
                  </a:cubicBezTo>
                  <a:close/>
                </a:path>
              </a:pathLst>
            </a:custGeom>
            <a:solidFill>
              <a:srgbClr val="000000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D1F988E-A6F8-4F00-BDB1-D710C6697BD2}"/>
                </a:ext>
              </a:extLst>
            </p:cNvPr>
            <p:cNvSpPr/>
            <p:nvPr/>
          </p:nvSpPr>
          <p:spPr>
            <a:xfrm>
              <a:off x="5486400" y="4684167"/>
              <a:ext cx="1316736" cy="2170176"/>
            </a:xfrm>
            <a:custGeom>
              <a:avLst/>
              <a:gdLst>
                <a:gd name="connsiteX0" fmla="*/ 0 w 1316736"/>
                <a:gd name="connsiteY0" fmla="*/ 2173834 h 2170176"/>
                <a:gd name="connsiteX1" fmla="*/ 609 w 1316736"/>
                <a:gd name="connsiteY1" fmla="*/ 491947 h 2170176"/>
                <a:gd name="connsiteX2" fmla="*/ 609 w 1316736"/>
                <a:gd name="connsiteY2" fmla="*/ 34747 h 2170176"/>
                <a:gd name="connsiteX3" fmla="*/ 609 w 1316736"/>
                <a:gd name="connsiteY3" fmla="*/ 0 h 2170176"/>
                <a:gd name="connsiteX4" fmla="*/ 1316736 w 1316736"/>
                <a:gd name="connsiteY4" fmla="*/ 0 h 2170176"/>
                <a:gd name="connsiteX5" fmla="*/ 1317955 w 1316736"/>
                <a:gd name="connsiteY5" fmla="*/ 28651 h 2170176"/>
                <a:gd name="connsiteX6" fmla="*/ 1317955 w 1316736"/>
                <a:gd name="connsiteY6" fmla="*/ 2151888 h 2170176"/>
                <a:gd name="connsiteX7" fmla="*/ 1316736 w 1316736"/>
                <a:gd name="connsiteY7" fmla="*/ 2173224 h 2170176"/>
                <a:gd name="connsiteX8" fmla="*/ 0 w 1316736"/>
                <a:gd name="connsiteY8" fmla="*/ 2173834 h 217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736" h="2170176">
                  <a:moveTo>
                    <a:pt x="0" y="2173834"/>
                  </a:moveTo>
                  <a:cubicBezTo>
                    <a:pt x="0" y="1613002"/>
                    <a:pt x="0" y="1052779"/>
                    <a:pt x="609" y="491947"/>
                  </a:cubicBezTo>
                  <a:cubicBezTo>
                    <a:pt x="609" y="339547"/>
                    <a:pt x="609" y="187147"/>
                    <a:pt x="609" y="34747"/>
                  </a:cubicBezTo>
                  <a:cubicBezTo>
                    <a:pt x="609" y="23774"/>
                    <a:pt x="609" y="12801"/>
                    <a:pt x="609" y="0"/>
                  </a:cubicBezTo>
                  <a:cubicBezTo>
                    <a:pt x="440741" y="0"/>
                    <a:pt x="877824" y="0"/>
                    <a:pt x="1316736" y="0"/>
                  </a:cubicBezTo>
                  <a:cubicBezTo>
                    <a:pt x="1317346" y="10363"/>
                    <a:pt x="1317955" y="19507"/>
                    <a:pt x="1317955" y="28651"/>
                  </a:cubicBezTo>
                  <a:cubicBezTo>
                    <a:pt x="1317955" y="736397"/>
                    <a:pt x="1317955" y="1444142"/>
                    <a:pt x="1317955" y="2151888"/>
                  </a:cubicBezTo>
                  <a:cubicBezTo>
                    <a:pt x="1317955" y="2159203"/>
                    <a:pt x="1317346" y="2165908"/>
                    <a:pt x="1316736" y="2173224"/>
                  </a:cubicBezTo>
                  <a:cubicBezTo>
                    <a:pt x="877824" y="2173834"/>
                    <a:pt x="438912" y="2173834"/>
                    <a:pt x="0" y="217383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3CAFC4D-4DDD-4306-A01F-A5745042961A}"/>
                </a:ext>
              </a:extLst>
            </p:cNvPr>
            <p:cNvSpPr/>
            <p:nvPr/>
          </p:nvSpPr>
          <p:spPr>
            <a:xfrm>
              <a:off x="4080662" y="4171493"/>
              <a:ext cx="883920" cy="524256"/>
            </a:xfrm>
            <a:custGeom>
              <a:avLst/>
              <a:gdLst>
                <a:gd name="connsiteX0" fmla="*/ 887578 w 883920"/>
                <a:gd name="connsiteY0" fmla="*/ 0 h 524256"/>
                <a:gd name="connsiteX1" fmla="*/ 887578 w 883920"/>
                <a:gd name="connsiteY1" fmla="*/ 525475 h 524256"/>
                <a:gd name="connsiteX2" fmla="*/ 0 w 883920"/>
                <a:gd name="connsiteY2" fmla="*/ 525475 h 524256"/>
                <a:gd name="connsiteX3" fmla="*/ 0 w 883920"/>
                <a:gd name="connsiteY3" fmla="*/ 0 h 524256"/>
                <a:gd name="connsiteX4" fmla="*/ 887578 w 883920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887578" y="0"/>
                  </a:moveTo>
                  <a:cubicBezTo>
                    <a:pt x="887578" y="174955"/>
                    <a:pt x="887578" y="349301"/>
                    <a:pt x="887578" y="525475"/>
                  </a:cubicBezTo>
                  <a:cubicBezTo>
                    <a:pt x="591922" y="525475"/>
                    <a:pt x="296875" y="525475"/>
                    <a:pt x="0" y="525475"/>
                  </a:cubicBezTo>
                  <a:cubicBezTo>
                    <a:pt x="0" y="350520"/>
                    <a:pt x="0" y="176784"/>
                    <a:pt x="0" y="0"/>
                  </a:cubicBezTo>
                  <a:cubicBezTo>
                    <a:pt x="295046" y="0"/>
                    <a:pt x="590702" y="0"/>
                    <a:pt x="887578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B7F1A9A-36B7-48DC-9875-7B36E3263B13}"/>
                </a:ext>
              </a:extLst>
            </p:cNvPr>
            <p:cNvSpPr/>
            <p:nvPr/>
          </p:nvSpPr>
          <p:spPr>
            <a:xfrm>
              <a:off x="8145475" y="4171493"/>
              <a:ext cx="883920" cy="524256"/>
            </a:xfrm>
            <a:custGeom>
              <a:avLst/>
              <a:gdLst>
                <a:gd name="connsiteX0" fmla="*/ 886968 w 883920"/>
                <a:gd name="connsiteY0" fmla="*/ 526085 h 524256"/>
                <a:gd name="connsiteX1" fmla="*/ 0 w 883920"/>
                <a:gd name="connsiteY1" fmla="*/ 526085 h 524256"/>
                <a:gd name="connsiteX2" fmla="*/ 0 w 883920"/>
                <a:gd name="connsiteY2" fmla="*/ 0 h 524256"/>
                <a:gd name="connsiteX3" fmla="*/ 886968 w 883920"/>
                <a:gd name="connsiteY3" fmla="*/ 0 h 524256"/>
                <a:gd name="connsiteX4" fmla="*/ 886968 w 883920"/>
                <a:gd name="connsiteY4" fmla="*/ 526085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886968" y="526085"/>
                  </a:moveTo>
                  <a:cubicBezTo>
                    <a:pt x="589483" y="526085"/>
                    <a:pt x="295656" y="526085"/>
                    <a:pt x="0" y="526085"/>
                  </a:cubicBezTo>
                  <a:cubicBezTo>
                    <a:pt x="0" y="350520"/>
                    <a:pt x="0" y="176175"/>
                    <a:pt x="0" y="0"/>
                  </a:cubicBezTo>
                  <a:cubicBezTo>
                    <a:pt x="295046" y="0"/>
                    <a:pt x="590093" y="0"/>
                    <a:pt x="886968" y="0"/>
                  </a:cubicBezTo>
                  <a:cubicBezTo>
                    <a:pt x="886968" y="174346"/>
                    <a:pt x="886968" y="349301"/>
                    <a:pt x="886968" y="526085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97CF4F6-631B-4C08-A406-EA15A8FE9245}"/>
                </a:ext>
              </a:extLst>
            </p:cNvPr>
            <p:cNvSpPr/>
            <p:nvPr/>
          </p:nvSpPr>
          <p:spPr>
            <a:xfrm>
              <a:off x="4081272" y="4804867"/>
              <a:ext cx="883920" cy="524256"/>
            </a:xfrm>
            <a:custGeom>
              <a:avLst/>
              <a:gdLst>
                <a:gd name="connsiteX0" fmla="*/ 886358 w 883920"/>
                <a:gd name="connsiteY0" fmla="*/ 527913 h 524256"/>
                <a:gd name="connsiteX1" fmla="*/ 0 w 883920"/>
                <a:gd name="connsiteY1" fmla="*/ 527913 h 524256"/>
                <a:gd name="connsiteX2" fmla="*/ 0 w 883920"/>
                <a:gd name="connsiteY2" fmla="*/ 0 h 524256"/>
                <a:gd name="connsiteX3" fmla="*/ 886358 w 883920"/>
                <a:gd name="connsiteY3" fmla="*/ 0 h 524256"/>
                <a:gd name="connsiteX4" fmla="*/ 886358 w 883920"/>
                <a:gd name="connsiteY4" fmla="*/ 527913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886358" y="527913"/>
                  </a:moveTo>
                  <a:cubicBezTo>
                    <a:pt x="590093" y="527913"/>
                    <a:pt x="296266" y="527913"/>
                    <a:pt x="0" y="527913"/>
                  </a:cubicBezTo>
                  <a:cubicBezTo>
                    <a:pt x="0" y="351739"/>
                    <a:pt x="0" y="176784"/>
                    <a:pt x="0" y="0"/>
                  </a:cubicBezTo>
                  <a:cubicBezTo>
                    <a:pt x="295656" y="0"/>
                    <a:pt x="590093" y="0"/>
                    <a:pt x="886358" y="0"/>
                  </a:cubicBezTo>
                  <a:cubicBezTo>
                    <a:pt x="886358" y="175565"/>
                    <a:pt x="886358" y="350520"/>
                    <a:pt x="886358" y="527913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22A8A63-297B-4D84-8C12-1FA47CC46A38}"/>
                </a:ext>
              </a:extLst>
            </p:cNvPr>
            <p:cNvSpPr/>
            <p:nvPr/>
          </p:nvSpPr>
          <p:spPr>
            <a:xfrm>
              <a:off x="8146086" y="4804256"/>
              <a:ext cx="883919" cy="524256"/>
            </a:xfrm>
            <a:custGeom>
              <a:avLst/>
              <a:gdLst>
                <a:gd name="connsiteX0" fmla="*/ 0 w 883920"/>
                <a:gd name="connsiteY0" fmla="*/ 0 h 524256"/>
                <a:gd name="connsiteX1" fmla="*/ 885749 w 883920"/>
                <a:gd name="connsiteY1" fmla="*/ 0 h 524256"/>
                <a:gd name="connsiteX2" fmla="*/ 885749 w 883920"/>
                <a:gd name="connsiteY2" fmla="*/ 527304 h 524256"/>
                <a:gd name="connsiteX3" fmla="*/ 0 w 883920"/>
                <a:gd name="connsiteY3" fmla="*/ 527304 h 524256"/>
                <a:gd name="connsiteX4" fmla="*/ 0 w 883920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0" y="0"/>
                  </a:moveTo>
                  <a:cubicBezTo>
                    <a:pt x="296266" y="0"/>
                    <a:pt x="589483" y="0"/>
                    <a:pt x="885749" y="0"/>
                  </a:cubicBezTo>
                  <a:cubicBezTo>
                    <a:pt x="885749" y="175565"/>
                    <a:pt x="885749" y="350520"/>
                    <a:pt x="885749" y="527304"/>
                  </a:cubicBezTo>
                  <a:cubicBezTo>
                    <a:pt x="591922" y="527304"/>
                    <a:pt x="296875" y="527304"/>
                    <a:pt x="0" y="527304"/>
                  </a:cubicBezTo>
                  <a:cubicBezTo>
                    <a:pt x="0" y="352959"/>
                    <a:pt x="0" y="17800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E4DDA47-A485-4E27-9130-9D7E94B03FE7}"/>
                </a:ext>
              </a:extLst>
            </p:cNvPr>
            <p:cNvSpPr/>
            <p:nvPr/>
          </p:nvSpPr>
          <p:spPr>
            <a:xfrm>
              <a:off x="3167482" y="4805477"/>
              <a:ext cx="804672" cy="524256"/>
            </a:xfrm>
            <a:custGeom>
              <a:avLst/>
              <a:gdLst>
                <a:gd name="connsiteX0" fmla="*/ 0 w 804672"/>
                <a:gd name="connsiteY0" fmla="*/ 527304 h 524256"/>
                <a:gd name="connsiteX1" fmla="*/ 0 w 804672"/>
                <a:gd name="connsiteY1" fmla="*/ 0 h 524256"/>
                <a:gd name="connsiteX2" fmla="*/ 805891 w 804672"/>
                <a:gd name="connsiteY2" fmla="*/ 0 h 524256"/>
                <a:gd name="connsiteX3" fmla="*/ 805891 w 804672"/>
                <a:gd name="connsiteY3" fmla="*/ 527304 h 524256"/>
                <a:gd name="connsiteX4" fmla="*/ 0 w 804672"/>
                <a:gd name="connsiteY4" fmla="*/ 527304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672" h="524256">
                  <a:moveTo>
                    <a:pt x="0" y="527304"/>
                  </a:moveTo>
                  <a:cubicBezTo>
                    <a:pt x="0" y="349911"/>
                    <a:pt x="0" y="175565"/>
                    <a:pt x="0" y="0"/>
                  </a:cubicBezTo>
                  <a:cubicBezTo>
                    <a:pt x="269443" y="0"/>
                    <a:pt x="536448" y="0"/>
                    <a:pt x="805891" y="0"/>
                  </a:cubicBezTo>
                  <a:cubicBezTo>
                    <a:pt x="805891" y="176175"/>
                    <a:pt x="805891" y="351130"/>
                    <a:pt x="805891" y="527304"/>
                  </a:cubicBezTo>
                  <a:cubicBezTo>
                    <a:pt x="536448" y="527304"/>
                    <a:pt x="269443" y="527304"/>
                    <a:pt x="0" y="52730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04A5AF36-220B-4491-9B02-65F80AB91E7F}"/>
                </a:ext>
              </a:extLst>
            </p:cNvPr>
            <p:cNvSpPr/>
            <p:nvPr/>
          </p:nvSpPr>
          <p:spPr>
            <a:xfrm>
              <a:off x="7233513" y="4805477"/>
              <a:ext cx="804672" cy="524256"/>
            </a:xfrm>
            <a:custGeom>
              <a:avLst/>
              <a:gdLst>
                <a:gd name="connsiteX0" fmla="*/ 805282 w 804672"/>
                <a:gd name="connsiteY0" fmla="*/ 0 h 524256"/>
                <a:gd name="connsiteX1" fmla="*/ 805282 w 804672"/>
                <a:gd name="connsiteY1" fmla="*/ 526085 h 524256"/>
                <a:gd name="connsiteX2" fmla="*/ 0 w 804672"/>
                <a:gd name="connsiteY2" fmla="*/ 526085 h 524256"/>
                <a:gd name="connsiteX3" fmla="*/ 0 w 804672"/>
                <a:gd name="connsiteY3" fmla="*/ 0 h 524256"/>
                <a:gd name="connsiteX4" fmla="*/ 805282 w 804672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672" h="524256">
                  <a:moveTo>
                    <a:pt x="805282" y="0"/>
                  </a:moveTo>
                  <a:cubicBezTo>
                    <a:pt x="805282" y="176784"/>
                    <a:pt x="805282" y="349911"/>
                    <a:pt x="805282" y="526085"/>
                  </a:cubicBezTo>
                  <a:cubicBezTo>
                    <a:pt x="537058" y="526085"/>
                    <a:pt x="269443" y="526085"/>
                    <a:pt x="0" y="526085"/>
                  </a:cubicBezTo>
                  <a:cubicBezTo>
                    <a:pt x="0" y="351130"/>
                    <a:pt x="0" y="176784"/>
                    <a:pt x="0" y="0"/>
                  </a:cubicBezTo>
                  <a:cubicBezTo>
                    <a:pt x="268224" y="0"/>
                    <a:pt x="535839" y="0"/>
                    <a:pt x="805282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057BF30-6E35-401D-BFE0-1C63688BD095}"/>
                </a:ext>
              </a:extLst>
            </p:cNvPr>
            <p:cNvSpPr/>
            <p:nvPr/>
          </p:nvSpPr>
          <p:spPr>
            <a:xfrm>
              <a:off x="3168701" y="4170883"/>
              <a:ext cx="798576" cy="524256"/>
            </a:xfrm>
            <a:custGeom>
              <a:avLst/>
              <a:gdLst>
                <a:gd name="connsiteX0" fmla="*/ 0 w 798576"/>
                <a:gd name="connsiteY0" fmla="*/ 0 h 524256"/>
                <a:gd name="connsiteX1" fmla="*/ 804672 w 798576"/>
                <a:gd name="connsiteY1" fmla="*/ 0 h 524256"/>
                <a:gd name="connsiteX2" fmla="*/ 804672 w 798576"/>
                <a:gd name="connsiteY2" fmla="*/ 526085 h 524256"/>
                <a:gd name="connsiteX3" fmla="*/ 0 w 798576"/>
                <a:gd name="connsiteY3" fmla="*/ 526085 h 524256"/>
                <a:gd name="connsiteX4" fmla="*/ 0 w 798576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576" h="524256">
                  <a:moveTo>
                    <a:pt x="0" y="0"/>
                  </a:moveTo>
                  <a:cubicBezTo>
                    <a:pt x="269443" y="0"/>
                    <a:pt x="536448" y="0"/>
                    <a:pt x="804672" y="0"/>
                  </a:cubicBezTo>
                  <a:cubicBezTo>
                    <a:pt x="804672" y="175565"/>
                    <a:pt x="804672" y="349910"/>
                    <a:pt x="804672" y="526085"/>
                  </a:cubicBezTo>
                  <a:cubicBezTo>
                    <a:pt x="537058" y="526085"/>
                    <a:pt x="269443" y="526085"/>
                    <a:pt x="0" y="526085"/>
                  </a:cubicBezTo>
                  <a:cubicBezTo>
                    <a:pt x="0" y="351129"/>
                    <a:pt x="0" y="17678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FAE79B5-CCB7-4A75-8B7D-A01FA4ED0D6E}"/>
                </a:ext>
              </a:extLst>
            </p:cNvPr>
            <p:cNvSpPr/>
            <p:nvPr/>
          </p:nvSpPr>
          <p:spPr>
            <a:xfrm>
              <a:off x="7233513" y="4170883"/>
              <a:ext cx="798576" cy="524256"/>
            </a:xfrm>
            <a:custGeom>
              <a:avLst/>
              <a:gdLst>
                <a:gd name="connsiteX0" fmla="*/ 0 w 798576"/>
                <a:gd name="connsiteY0" fmla="*/ 526694 h 524256"/>
                <a:gd name="connsiteX1" fmla="*/ 0 w 798576"/>
                <a:gd name="connsiteY1" fmla="*/ 0 h 524256"/>
                <a:gd name="connsiteX2" fmla="*/ 803453 w 798576"/>
                <a:gd name="connsiteY2" fmla="*/ 0 h 524256"/>
                <a:gd name="connsiteX3" fmla="*/ 803453 w 798576"/>
                <a:gd name="connsiteY3" fmla="*/ 526694 h 524256"/>
                <a:gd name="connsiteX4" fmla="*/ 0 w 798576"/>
                <a:gd name="connsiteY4" fmla="*/ 526694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576" h="524256">
                  <a:moveTo>
                    <a:pt x="0" y="526694"/>
                  </a:moveTo>
                  <a:cubicBezTo>
                    <a:pt x="0" y="349910"/>
                    <a:pt x="0" y="175565"/>
                    <a:pt x="0" y="0"/>
                  </a:cubicBezTo>
                  <a:cubicBezTo>
                    <a:pt x="268224" y="0"/>
                    <a:pt x="534619" y="0"/>
                    <a:pt x="803453" y="0"/>
                  </a:cubicBezTo>
                  <a:cubicBezTo>
                    <a:pt x="803453" y="174955"/>
                    <a:pt x="803453" y="349910"/>
                    <a:pt x="803453" y="526694"/>
                  </a:cubicBezTo>
                  <a:cubicBezTo>
                    <a:pt x="536448" y="526694"/>
                    <a:pt x="269443" y="526694"/>
                    <a:pt x="0" y="52669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35099CD-A456-4B94-A090-5BDD39D4A00C}"/>
                </a:ext>
              </a:extLst>
            </p:cNvPr>
            <p:cNvSpPr/>
            <p:nvPr/>
          </p:nvSpPr>
          <p:spPr>
            <a:xfrm>
              <a:off x="6164885" y="2077517"/>
              <a:ext cx="1097280" cy="798576"/>
            </a:xfrm>
            <a:custGeom>
              <a:avLst/>
              <a:gdLst>
                <a:gd name="connsiteX0" fmla="*/ 1101547 w 1097280"/>
                <a:gd name="connsiteY0" fmla="*/ 0 h 798576"/>
                <a:gd name="connsiteX1" fmla="*/ 1101547 w 1097280"/>
                <a:gd name="connsiteY1" fmla="*/ 804063 h 798576"/>
                <a:gd name="connsiteX2" fmla="*/ 0 w 1097280"/>
                <a:gd name="connsiteY2" fmla="*/ 804063 h 798576"/>
                <a:gd name="connsiteX3" fmla="*/ 0 w 1097280"/>
                <a:gd name="connsiteY3" fmla="*/ 0 h 798576"/>
                <a:gd name="connsiteX4" fmla="*/ 1101547 w 1097280"/>
                <a:gd name="connsiteY4" fmla="*/ 0 h 79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280" h="798576">
                  <a:moveTo>
                    <a:pt x="1101547" y="0"/>
                  </a:moveTo>
                  <a:cubicBezTo>
                    <a:pt x="1101547" y="268834"/>
                    <a:pt x="1101547" y="535229"/>
                    <a:pt x="1101547" y="804063"/>
                  </a:cubicBezTo>
                  <a:cubicBezTo>
                    <a:pt x="734568" y="804063"/>
                    <a:pt x="368199" y="804063"/>
                    <a:pt x="0" y="804063"/>
                  </a:cubicBezTo>
                  <a:cubicBezTo>
                    <a:pt x="0" y="537058"/>
                    <a:pt x="0" y="269443"/>
                    <a:pt x="0" y="0"/>
                  </a:cubicBezTo>
                  <a:cubicBezTo>
                    <a:pt x="365760" y="0"/>
                    <a:pt x="732130" y="0"/>
                    <a:pt x="1101547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9ECF3EB-EF72-4B22-AFF8-CEE3B9942380}"/>
                </a:ext>
              </a:extLst>
            </p:cNvPr>
            <p:cNvSpPr/>
            <p:nvPr/>
          </p:nvSpPr>
          <p:spPr>
            <a:xfrm>
              <a:off x="4912157" y="2079346"/>
              <a:ext cx="1097280" cy="798576"/>
            </a:xfrm>
            <a:custGeom>
              <a:avLst/>
              <a:gdLst>
                <a:gd name="connsiteX0" fmla="*/ 1102157 w 1097280"/>
                <a:gd name="connsiteY0" fmla="*/ 803453 h 798576"/>
                <a:gd name="connsiteX1" fmla="*/ 0 w 1097280"/>
                <a:gd name="connsiteY1" fmla="*/ 803453 h 798576"/>
                <a:gd name="connsiteX2" fmla="*/ 0 w 1097280"/>
                <a:gd name="connsiteY2" fmla="*/ 0 h 798576"/>
                <a:gd name="connsiteX3" fmla="*/ 1102157 w 1097280"/>
                <a:gd name="connsiteY3" fmla="*/ 0 h 798576"/>
                <a:gd name="connsiteX4" fmla="*/ 1102157 w 1097280"/>
                <a:gd name="connsiteY4" fmla="*/ 803453 h 79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280" h="798576">
                  <a:moveTo>
                    <a:pt x="1102157" y="803453"/>
                  </a:moveTo>
                  <a:cubicBezTo>
                    <a:pt x="733349" y="803453"/>
                    <a:pt x="368199" y="803453"/>
                    <a:pt x="0" y="803453"/>
                  </a:cubicBezTo>
                  <a:cubicBezTo>
                    <a:pt x="0" y="535838"/>
                    <a:pt x="0" y="269443"/>
                    <a:pt x="0" y="0"/>
                  </a:cubicBezTo>
                  <a:cubicBezTo>
                    <a:pt x="366370" y="0"/>
                    <a:pt x="733349" y="0"/>
                    <a:pt x="1102157" y="0"/>
                  </a:cubicBezTo>
                  <a:cubicBezTo>
                    <a:pt x="1102157" y="267005"/>
                    <a:pt x="1102157" y="534010"/>
                    <a:pt x="1102157" y="803453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438E214-F705-44E5-9B61-0C5734DFEB28}"/>
                </a:ext>
              </a:extLst>
            </p:cNvPr>
            <p:cNvSpPr/>
            <p:nvPr/>
          </p:nvSpPr>
          <p:spPr>
            <a:xfrm>
              <a:off x="4286689" y="12192"/>
              <a:ext cx="3584448" cy="1633728"/>
            </a:xfrm>
            <a:custGeom>
              <a:avLst/>
              <a:gdLst>
                <a:gd name="connsiteX0" fmla="*/ 1797729 w 3584448"/>
                <a:gd name="connsiteY0" fmla="*/ 291389 h 1633728"/>
                <a:gd name="connsiteX1" fmla="*/ 5505 w 3584448"/>
                <a:gd name="connsiteY1" fmla="*/ 1619098 h 1633728"/>
                <a:gd name="connsiteX2" fmla="*/ 1237 w 3584448"/>
                <a:gd name="connsiteY2" fmla="*/ 1582522 h 1633728"/>
                <a:gd name="connsiteX3" fmla="*/ 18 w 3584448"/>
                <a:gd name="connsiteY3" fmla="*/ 1396594 h 1633728"/>
                <a:gd name="connsiteX4" fmla="*/ 35375 w 3584448"/>
                <a:gd name="connsiteY4" fmla="*/ 1333805 h 1633728"/>
                <a:gd name="connsiteX5" fmla="*/ 883329 w 3584448"/>
                <a:gd name="connsiteY5" fmla="*/ 687629 h 1633728"/>
                <a:gd name="connsiteX6" fmla="*/ 1764810 w 3584448"/>
                <a:gd name="connsiteY6" fmla="*/ 15240 h 1633728"/>
                <a:gd name="connsiteX7" fmla="*/ 1786146 w 3584448"/>
                <a:gd name="connsiteY7" fmla="*/ 0 h 1633728"/>
                <a:gd name="connsiteX8" fmla="*/ 2061076 w 3584448"/>
                <a:gd name="connsiteY8" fmla="*/ 206045 h 1633728"/>
                <a:gd name="connsiteX9" fmla="*/ 3538137 w 3584448"/>
                <a:gd name="connsiteY9" fmla="*/ 1312469 h 1633728"/>
                <a:gd name="connsiteX10" fmla="*/ 3585076 w 3584448"/>
                <a:gd name="connsiteY10" fmla="*/ 1410005 h 1633728"/>
                <a:gd name="connsiteX11" fmla="*/ 3584466 w 3584448"/>
                <a:gd name="connsiteY11" fmla="*/ 1635557 h 1633728"/>
                <a:gd name="connsiteX12" fmla="*/ 1797729 w 3584448"/>
                <a:gd name="connsiteY12" fmla="*/ 291389 h 1633728"/>
                <a:gd name="connsiteX13" fmla="*/ 68903 w 3584448"/>
                <a:gd name="connsiteY13" fmla="*/ 1486814 h 1633728"/>
                <a:gd name="connsiteX14" fmla="*/ 96335 w 3584448"/>
                <a:gd name="connsiteY14" fmla="*/ 1466698 h 1633728"/>
                <a:gd name="connsiteX15" fmla="*/ 1770297 w 3584448"/>
                <a:gd name="connsiteY15" fmla="*/ 191414 h 1633728"/>
                <a:gd name="connsiteX16" fmla="*/ 1824551 w 3584448"/>
                <a:gd name="connsiteY16" fmla="*/ 192024 h 1633728"/>
                <a:gd name="connsiteX17" fmla="*/ 3384518 w 3584448"/>
                <a:gd name="connsiteY17" fmla="*/ 1380744 h 1633728"/>
                <a:gd name="connsiteX18" fmla="*/ 3525335 w 3584448"/>
                <a:gd name="connsiteY18" fmla="*/ 1487424 h 1633728"/>
                <a:gd name="connsiteX19" fmla="*/ 3477177 w 3584448"/>
                <a:gd name="connsiteY19" fmla="*/ 1359408 h 1633728"/>
                <a:gd name="connsiteX20" fmla="*/ 1930622 w 3584448"/>
                <a:gd name="connsiteY20" fmla="*/ 187147 h 1633728"/>
                <a:gd name="connsiteX21" fmla="*/ 1786756 w 3584448"/>
                <a:gd name="connsiteY21" fmla="*/ 78029 h 1633728"/>
                <a:gd name="connsiteX22" fmla="*/ 1771516 w 3584448"/>
                <a:gd name="connsiteY22" fmla="*/ 89002 h 1633728"/>
                <a:gd name="connsiteX23" fmla="*/ 112185 w 3584448"/>
                <a:gd name="connsiteY23" fmla="*/ 1363066 h 1633728"/>
                <a:gd name="connsiteX24" fmla="*/ 68903 w 3584448"/>
                <a:gd name="connsiteY24" fmla="*/ 1486814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84448" h="1633728">
                  <a:moveTo>
                    <a:pt x="1797729" y="291389"/>
                  </a:moveTo>
                  <a:cubicBezTo>
                    <a:pt x="1197882" y="729691"/>
                    <a:pt x="615714" y="1187501"/>
                    <a:pt x="5505" y="1619098"/>
                  </a:cubicBezTo>
                  <a:cubicBezTo>
                    <a:pt x="3676" y="1603248"/>
                    <a:pt x="1237" y="1592885"/>
                    <a:pt x="1237" y="1582522"/>
                  </a:cubicBezTo>
                  <a:cubicBezTo>
                    <a:pt x="628" y="1520342"/>
                    <a:pt x="1847" y="1458773"/>
                    <a:pt x="18" y="1396594"/>
                  </a:cubicBezTo>
                  <a:cubicBezTo>
                    <a:pt x="-591" y="1367333"/>
                    <a:pt x="14039" y="1350264"/>
                    <a:pt x="35375" y="1333805"/>
                  </a:cubicBezTo>
                  <a:cubicBezTo>
                    <a:pt x="318229" y="1118616"/>
                    <a:pt x="600474" y="903427"/>
                    <a:pt x="883329" y="687629"/>
                  </a:cubicBezTo>
                  <a:cubicBezTo>
                    <a:pt x="1177156" y="463296"/>
                    <a:pt x="1470983" y="239573"/>
                    <a:pt x="1764810" y="15240"/>
                  </a:cubicBezTo>
                  <a:cubicBezTo>
                    <a:pt x="1770906" y="10363"/>
                    <a:pt x="1777612" y="6096"/>
                    <a:pt x="1786146" y="0"/>
                  </a:cubicBezTo>
                  <a:cubicBezTo>
                    <a:pt x="1878196" y="68885"/>
                    <a:pt x="1969636" y="137770"/>
                    <a:pt x="2061076" y="206045"/>
                  </a:cubicBezTo>
                  <a:cubicBezTo>
                    <a:pt x="2553023" y="574853"/>
                    <a:pt x="3044970" y="944270"/>
                    <a:pt x="3538137" y="1312469"/>
                  </a:cubicBezTo>
                  <a:cubicBezTo>
                    <a:pt x="3572884" y="1338682"/>
                    <a:pt x="3587514" y="1366723"/>
                    <a:pt x="3585076" y="1410005"/>
                  </a:cubicBezTo>
                  <a:cubicBezTo>
                    <a:pt x="3582028" y="1481938"/>
                    <a:pt x="3584466" y="1553870"/>
                    <a:pt x="3584466" y="1635557"/>
                  </a:cubicBezTo>
                  <a:cubicBezTo>
                    <a:pt x="2980353" y="1192378"/>
                    <a:pt x="2391479" y="739445"/>
                    <a:pt x="1797729" y="291389"/>
                  </a:cubicBezTo>
                  <a:close/>
                  <a:moveTo>
                    <a:pt x="68903" y="1486814"/>
                  </a:moveTo>
                  <a:cubicBezTo>
                    <a:pt x="79876" y="1478890"/>
                    <a:pt x="87801" y="1472794"/>
                    <a:pt x="96335" y="1466698"/>
                  </a:cubicBezTo>
                  <a:cubicBezTo>
                    <a:pt x="654729" y="1041806"/>
                    <a:pt x="1212513" y="616915"/>
                    <a:pt x="1770297" y="191414"/>
                  </a:cubicBezTo>
                  <a:cubicBezTo>
                    <a:pt x="1791633" y="174955"/>
                    <a:pt x="1803825" y="176174"/>
                    <a:pt x="1824551" y="192024"/>
                  </a:cubicBezTo>
                  <a:cubicBezTo>
                    <a:pt x="2343930" y="588874"/>
                    <a:pt x="2864529" y="984504"/>
                    <a:pt x="3384518" y="1380744"/>
                  </a:cubicBezTo>
                  <a:cubicBezTo>
                    <a:pt x="3430847" y="1416101"/>
                    <a:pt x="3477786" y="1451458"/>
                    <a:pt x="3525335" y="1487424"/>
                  </a:cubicBezTo>
                  <a:cubicBezTo>
                    <a:pt x="3538746" y="1430731"/>
                    <a:pt x="3522287" y="1393546"/>
                    <a:pt x="3477177" y="1359408"/>
                  </a:cubicBezTo>
                  <a:cubicBezTo>
                    <a:pt x="2960236" y="969874"/>
                    <a:pt x="2445734" y="578510"/>
                    <a:pt x="1930622" y="187147"/>
                  </a:cubicBezTo>
                  <a:cubicBezTo>
                    <a:pt x="1882463" y="150571"/>
                    <a:pt x="1834305" y="113995"/>
                    <a:pt x="1786756" y="78029"/>
                  </a:cubicBezTo>
                  <a:cubicBezTo>
                    <a:pt x="1779441" y="83515"/>
                    <a:pt x="1775174" y="85954"/>
                    <a:pt x="1771516" y="89002"/>
                  </a:cubicBezTo>
                  <a:cubicBezTo>
                    <a:pt x="1218609" y="513893"/>
                    <a:pt x="666311" y="940003"/>
                    <a:pt x="112185" y="1363066"/>
                  </a:cubicBezTo>
                  <a:cubicBezTo>
                    <a:pt x="67074" y="1397813"/>
                    <a:pt x="57930" y="1434389"/>
                    <a:pt x="68903" y="148681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A26367A-18D4-45AF-A925-36A07C71230F}"/>
                </a:ext>
              </a:extLst>
            </p:cNvPr>
            <p:cNvSpPr/>
            <p:nvPr/>
          </p:nvSpPr>
          <p:spPr>
            <a:xfrm>
              <a:off x="4912157" y="1470355"/>
              <a:ext cx="1097280" cy="524256"/>
            </a:xfrm>
            <a:custGeom>
              <a:avLst/>
              <a:gdLst>
                <a:gd name="connsiteX0" fmla="*/ 0 w 1097280"/>
                <a:gd name="connsiteY0" fmla="*/ 0 h 524256"/>
                <a:gd name="connsiteX1" fmla="*/ 1101547 w 1097280"/>
                <a:gd name="connsiteY1" fmla="*/ 0 h 524256"/>
                <a:gd name="connsiteX2" fmla="*/ 1101547 w 1097280"/>
                <a:gd name="connsiteY2" fmla="*/ 527304 h 524256"/>
                <a:gd name="connsiteX3" fmla="*/ 0 w 1097280"/>
                <a:gd name="connsiteY3" fmla="*/ 527304 h 524256"/>
                <a:gd name="connsiteX4" fmla="*/ 0 w 1097280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280" h="524256">
                  <a:moveTo>
                    <a:pt x="0" y="0"/>
                  </a:moveTo>
                  <a:cubicBezTo>
                    <a:pt x="368199" y="0"/>
                    <a:pt x="733349" y="0"/>
                    <a:pt x="1101547" y="0"/>
                  </a:cubicBezTo>
                  <a:cubicBezTo>
                    <a:pt x="1101547" y="175565"/>
                    <a:pt x="1101547" y="350520"/>
                    <a:pt x="1101547" y="527304"/>
                  </a:cubicBezTo>
                  <a:cubicBezTo>
                    <a:pt x="735178" y="527304"/>
                    <a:pt x="368808" y="527304"/>
                    <a:pt x="0" y="527304"/>
                  </a:cubicBezTo>
                  <a:cubicBezTo>
                    <a:pt x="0" y="352349"/>
                    <a:pt x="0" y="17739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DE43579-1670-49A5-AB3C-A95D5FBFDE3B}"/>
                </a:ext>
              </a:extLst>
            </p:cNvPr>
            <p:cNvSpPr/>
            <p:nvPr/>
          </p:nvSpPr>
          <p:spPr>
            <a:xfrm>
              <a:off x="6163665" y="1471574"/>
              <a:ext cx="1097280" cy="524256"/>
            </a:xfrm>
            <a:custGeom>
              <a:avLst/>
              <a:gdLst>
                <a:gd name="connsiteX0" fmla="*/ 0 w 1097280"/>
                <a:gd name="connsiteY0" fmla="*/ 525475 h 524256"/>
                <a:gd name="connsiteX1" fmla="*/ 0 w 1097280"/>
                <a:gd name="connsiteY1" fmla="*/ 0 h 524256"/>
                <a:gd name="connsiteX2" fmla="*/ 1100938 w 1097280"/>
                <a:gd name="connsiteY2" fmla="*/ 0 h 524256"/>
                <a:gd name="connsiteX3" fmla="*/ 1100938 w 1097280"/>
                <a:gd name="connsiteY3" fmla="*/ 525475 h 524256"/>
                <a:gd name="connsiteX4" fmla="*/ 0 w 1097280"/>
                <a:gd name="connsiteY4" fmla="*/ 525475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280" h="524256">
                  <a:moveTo>
                    <a:pt x="0" y="525475"/>
                  </a:moveTo>
                  <a:cubicBezTo>
                    <a:pt x="0" y="349301"/>
                    <a:pt x="0" y="176174"/>
                    <a:pt x="0" y="0"/>
                  </a:cubicBezTo>
                  <a:cubicBezTo>
                    <a:pt x="366370" y="0"/>
                    <a:pt x="732130" y="0"/>
                    <a:pt x="1100938" y="0"/>
                  </a:cubicBezTo>
                  <a:cubicBezTo>
                    <a:pt x="1100938" y="173736"/>
                    <a:pt x="1100938" y="348691"/>
                    <a:pt x="1100938" y="525475"/>
                  </a:cubicBezTo>
                  <a:cubicBezTo>
                    <a:pt x="735178" y="525475"/>
                    <a:pt x="369418" y="525475"/>
                    <a:pt x="0" y="525475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E3065C0-A857-4763-AC41-D2BB17F1BBAE}"/>
                </a:ext>
              </a:extLst>
            </p:cNvPr>
            <p:cNvSpPr/>
            <p:nvPr/>
          </p:nvSpPr>
          <p:spPr>
            <a:xfrm>
              <a:off x="4430573" y="1486814"/>
              <a:ext cx="3279648" cy="1670304"/>
            </a:xfrm>
            <a:custGeom>
              <a:avLst/>
              <a:gdLst>
                <a:gd name="connsiteX0" fmla="*/ 3200400 w 3279648"/>
                <a:gd name="connsiteY0" fmla="*/ 0 h 1670304"/>
                <a:gd name="connsiteX1" fmla="*/ 3272943 w 3279648"/>
                <a:gd name="connsiteY1" fmla="*/ 57302 h 1670304"/>
                <a:gd name="connsiteX2" fmla="*/ 3281477 w 3279648"/>
                <a:gd name="connsiteY2" fmla="*/ 81686 h 1670304"/>
                <a:gd name="connsiteX3" fmla="*/ 3281477 w 3279648"/>
                <a:gd name="connsiteY3" fmla="*/ 1663598 h 1670304"/>
                <a:gd name="connsiteX4" fmla="*/ 3279648 w 3279648"/>
                <a:gd name="connsiteY4" fmla="*/ 1674571 h 1670304"/>
                <a:gd name="connsiteX5" fmla="*/ 1219 w 3279648"/>
                <a:gd name="connsiteY5" fmla="*/ 1674571 h 1670304"/>
                <a:gd name="connsiteX6" fmla="*/ 1219 w 3279648"/>
                <a:gd name="connsiteY6" fmla="*/ 1639824 h 1670304"/>
                <a:gd name="connsiteX7" fmla="*/ 0 w 3279648"/>
                <a:gd name="connsiteY7" fmla="*/ 121920 h 1670304"/>
                <a:gd name="connsiteX8" fmla="*/ 72543 w 3279648"/>
                <a:gd name="connsiteY8" fmla="*/ 14630 h 1670304"/>
                <a:gd name="connsiteX9" fmla="*/ 72543 w 3279648"/>
                <a:gd name="connsiteY9" fmla="*/ 1575816 h 1670304"/>
                <a:gd name="connsiteX10" fmla="*/ 3201010 w 3279648"/>
                <a:gd name="connsiteY10" fmla="*/ 1575816 h 1670304"/>
                <a:gd name="connsiteX11" fmla="*/ 3200400 w 3279648"/>
                <a:gd name="connsiteY11" fmla="*/ 0 h 167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648" h="1670304">
                  <a:moveTo>
                    <a:pt x="3200400" y="0"/>
                  </a:moveTo>
                  <a:cubicBezTo>
                    <a:pt x="3229661" y="22555"/>
                    <a:pt x="3252216" y="39014"/>
                    <a:pt x="3272943" y="57302"/>
                  </a:cubicBezTo>
                  <a:cubicBezTo>
                    <a:pt x="3278429" y="62179"/>
                    <a:pt x="3281477" y="73152"/>
                    <a:pt x="3281477" y="81686"/>
                  </a:cubicBezTo>
                  <a:cubicBezTo>
                    <a:pt x="3282087" y="608990"/>
                    <a:pt x="3281477" y="1136294"/>
                    <a:pt x="3281477" y="1663598"/>
                  </a:cubicBezTo>
                  <a:cubicBezTo>
                    <a:pt x="3281477" y="1666646"/>
                    <a:pt x="3280867" y="1669694"/>
                    <a:pt x="3279648" y="1674571"/>
                  </a:cubicBezTo>
                  <a:cubicBezTo>
                    <a:pt x="2188464" y="1674571"/>
                    <a:pt x="1096671" y="1674571"/>
                    <a:pt x="1219" y="1674571"/>
                  </a:cubicBezTo>
                  <a:cubicBezTo>
                    <a:pt x="1219" y="1662989"/>
                    <a:pt x="1219" y="1651406"/>
                    <a:pt x="1219" y="1639824"/>
                  </a:cubicBezTo>
                  <a:cubicBezTo>
                    <a:pt x="1219" y="1133856"/>
                    <a:pt x="1829" y="627888"/>
                    <a:pt x="0" y="121920"/>
                  </a:cubicBezTo>
                  <a:cubicBezTo>
                    <a:pt x="0" y="67056"/>
                    <a:pt x="18288" y="33528"/>
                    <a:pt x="72543" y="14630"/>
                  </a:cubicBezTo>
                  <a:cubicBezTo>
                    <a:pt x="72543" y="535229"/>
                    <a:pt x="72543" y="1054608"/>
                    <a:pt x="72543" y="1575816"/>
                  </a:cubicBezTo>
                  <a:cubicBezTo>
                    <a:pt x="1116787" y="1575816"/>
                    <a:pt x="2157375" y="1575816"/>
                    <a:pt x="3201010" y="1575816"/>
                  </a:cubicBezTo>
                  <a:cubicBezTo>
                    <a:pt x="3200400" y="1053389"/>
                    <a:pt x="3200400" y="531571"/>
                    <a:pt x="320040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24A2BE50-A5CF-46AF-9401-2F424122DF23}"/>
                </a:ext>
              </a:extLst>
            </p:cNvPr>
            <p:cNvSpPr/>
            <p:nvPr/>
          </p:nvSpPr>
          <p:spPr>
            <a:xfrm>
              <a:off x="4351638" y="90830"/>
              <a:ext cx="3462528" cy="1408176"/>
            </a:xfrm>
            <a:custGeom>
              <a:avLst/>
              <a:gdLst>
                <a:gd name="connsiteX0" fmla="*/ 3954 w 3462528"/>
                <a:gd name="connsiteY0" fmla="*/ 1408176 h 1408176"/>
                <a:gd name="connsiteX1" fmla="*/ 47236 w 3462528"/>
                <a:gd name="connsiteY1" fmla="*/ 1285037 h 1408176"/>
                <a:gd name="connsiteX2" fmla="*/ 1706567 w 3462528"/>
                <a:gd name="connsiteY2" fmla="*/ 10973 h 1408176"/>
                <a:gd name="connsiteX3" fmla="*/ 1721807 w 3462528"/>
                <a:gd name="connsiteY3" fmla="*/ 0 h 1408176"/>
                <a:gd name="connsiteX4" fmla="*/ 1865673 w 3462528"/>
                <a:gd name="connsiteY4" fmla="*/ 109118 h 1408176"/>
                <a:gd name="connsiteX5" fmla="*/ 3411618 w 3462528"/>
                <a:gd name="connsiteY5" fmla="*/ 1280770 h 1408176"/>
                <a:gd name="connsiteX6" fmla="*/ 3459777 w 3462528"/>
                <a:gd name="connsiteY6" fmla="*/ 1408786 h 1408176"/>
                <a:gd name="connsiteX7" fmla="*/ 3318959 w 3462528"/>
                <a:gd name="connsiteY7" fmla="*/ 1302106 h 1408176"/>
                <a:gd name="connsiteX8" fmla="*/ 1758993 w 3462528"/>
                <a:gd name="connsiteY8" fmla="*/ 113386 h 1408176"/>
                <a:gd name="connsiteX9" fmla="*/ 1704738 w 3462528"/>
                <a:gd name="connsiteY9" fmla="*/ 112776 h 1408176"/>
                <a:gd name="connsiteX10" fmla="*/ 30776 w 3462528"/>
                <a:gd name="connsiteY10" fmla="*/ 1388059 h 1408176"/>
                <a:gd name="connsiteX11" fmla="*/ 3954 w 3462528"/>
                <a:gd name="connsiteY11" fmla="*/ 1408176 h 140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62528" h="1408176">
                  <a:moveTo>
                    <a:pt x="3954" y="1408176"/>
                  </a:moveTo>
                  <a:cubicBezTo>
                    <a:pt x="-6409" y="1355750"/>
                    <a:pt x="2125" y="1319174"/>
                    <a:pt x="47236" y="1285037"/>
                  </a:cubicBezTo>
                  <a:cubicBezTo>
                    <a:pt x="601362" y="861365"/>
                    <a:pt x="1153660" y="435864"/>
                    <a:pt x="1706567" y="10973"/>
                  </a:cubicBezTo>
                  <a:cubicBezTo>
                    <a:pt x="1710834" y="7925"/>
                    <a:pt x="1714492" y="4877"/>
                    <a:pt x="1721807" y="0"/>
                  </a:cubicBezTo>
                  <a:cubicBezTo>
                    <a:pt x="1769356" y="35966"/>
                    <a:pt x="1817514" y="72542"/>
                    <a:pt x="1865673" y="109118"/>
                  </a:cubicBezTo>
                  <a:cubicBezTo>
                    <a:pt x="2380785" y="499872"/>
                    <a:pt x="2895287" y="891235"/>
                    <a:pt x="3411618" y="1280770"/>
                  </a:cubicBezTo>
                  <a:cubicBezTo>
                    <a:pt x="3456729" y="1314907"/>
                    <a:pt x="3473188" y="1352093"/>
                    <a:pt x="3459777" y="1408786"/>
                  </a:cubicBezTo>
                  <a:cubicBezTo>
                    <a:pt x="3412228" y="1372819"/>
                    <a:pt x="3365289" y="1337462"/>
                    <a:pt x="3318959" y="1302106"/>
                  </a:cubicBezTo>
                  <a:cubicBezTo>
                    <a:pt x="2798970" y="905866"/>
                    <a:pt x="2278372" y="510235"/>
                    <a:pt x="1758993" y="113386"/>
                  </a:cubicBezTo>
                  <a:cubicBezTo>
                    <a:pt x="1738876" y="98146"/>
                    <a:pt x="1726074" y="96926"/>
                    <a:pt x="1704738" y="112776"/>
                  </a:cubicBezTo>
                  <a:cubicBezTo>
                    <a:pt x="1146954" y="538277"/>
                    <a:pt x="589170" y="963168"/>
                    <a:pt x="30776" y="1388059"/>
                  </a:cubicBezTo>
                  <a:cubicBezTo>
                    <a:pt x="22852" y="1394155"/>
                    <a:pt x="14927" y="1400251"/>
                    <a:pt x="3954" y="1408176"/>
                  </a:cubicBezTo>
                  <a:close/>
                </a:path>
              </a:pathLst>
            </a:custGeom>
            <a:solidFill>
              <a:srgbClr val="000000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4" name="Oval 113">
            <a:extLst>
              <a:ext uri="{FF2B5EF4-FFF2-40B4-BE49-F238E27FC236}">
                <a16:creationId xmlns:a16="http://schemas.microsoft.com/office/drawing/2014/main" id="{992723F6-0230-4851-A9C2-8E8C068116C8}"/>
              </a:ext>
            </a:extLst>
          </p:cNvPr>
          <p:cNvSpPr/>
          <p:nvPr/>
        </p:nvSpPr>
        <p:spPr>
          <a:xfrm>
            <a:off x="5611836" y="2854919"/>
            <a:ext cx="985195" cy="9851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14EDA3ED-6A30-414A-9833-DAA0B98990A8}"/>
              </a:ext>
            </a:extLst>
          </p:cNvPr>
          <p:cNvSpPr/>
          <p:nvPr/>
        </p:nvSpPr>
        <p:spPr>
          <a:xfrm>
            <a:off x="3896699" y="3477113"/>
            <a:ext cx="985195" cy="9851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55B2F8C9-7D33-4F8A-A94C-C3034CF46D86}"/>
              </a:ext>
            </a:extLst>
          </p:cNvPr>
          <p:cNvSpPr/>
          <p:nvPr/>
        </p:nvSpPr>
        <p:spPr>
          <a:xfrm>
            <a:off x="3017631" y="5035715"/>
            <a:ext cx="985195" cy="9851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F8DA076-117B-4DF8-B869-743E2719B98A}"/>
              </a:ext>
            </a:extLst>
          </p:cNvPr>
          <p:cNvSpPr/>
          <p:nvPr/>
        </p:nvSpPr>
        <p:spPr>
          <a:xfrm>
            <a:off x="8206041" y="5035715"/>
            <a:ext cx="985195" cy="9851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EF050DE-CAB3-4B9C-9F60-9F3B38F8A758}"/>
              </a:ext>
            </a:extLst>
          </p:cNvPr>
          <p:cNvSpPr/>
          <p:nvPr/>
        </p:nvSpPr>
        <p:spPr>
          <a:xfrm>
            <a:off x="7316857" y="3477113"/>
            <a:ext cx="985195" cy="9851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19" name="Graphic 2">
            <a:extLst>
              <a:ext uri="{FF2B5EF4-FFF2-40B4-BE49-F238E27FC236}">
                <a16:creationId xmlns:a16="http://schemas.microsoft.com/office/drawing/2014/main" id="{6F706842-4C56-4720-8833-A0551A9ECC0D}"/>
              </a:ext>
            </a:extLst>
          </p:cNvPr>
          <p:cNvSpPr/>
          <p:nvPr/>
        </p:nvSpPr>
        <p:spPr>
          <a:xfrm rot="18900000">
            <a:off x="7657242" y="3668175"/>
            <a:ext cx="351667" cy="556223"/>
          </a:xfrm>
          <a:custGeom>
            <a:avLst/>
            <a:gdLst>
              <a:gd name="connsiteX0" fmla="*/ 531388 w 1115694"/>
              <a:gd name="connsiteY0" fmla="*/ 0 h 1764663"/>
              <a:gd name="connsiteX1" fmla="*/ 707838 w 1115694"/>
              <a:gd name="connsiteY1" fmla="*/ 62157 h 1764663"/>
              <a:gd name="connsiteX2" fmla="*/ 923431 w 1115694"/>
              <a:gd name="connsiteY2" fmla="*/ 496473 h 1764663"/>
              <a:gd name="connsiteX3" fmla="*/ 795046 w 1115694"/>
              <a:gd name="connsiteY3" fmla="*/ 761854 h 1764663"/>
              <a:gd name="connsiteX4" fmla="*/ 785026 w 1115694"/>
              <a:gd name="connsiteY4" fmla="*/ 797238 h 1764663"/>
              <a:gd name="connsiteX5" fmla="*/ 726157 w 1115694"/>
              <a:gd name="connsiteY5" fmla="*/ 962103 h 1764663"/>
              <a:gd name="connsiteX6" fmla="*/ 884133 w 1115694"/>
              <a:gd name="connsiteY6" fmla="*/ 1412702 h 1764663"/>
              <a:gd name="connsiteX7" fmla="*/ 1036315 w 1115694"/>
              <a:gd name="connsiteY7" fmla="*/ 1359312 h 1764663"/>
              <a:gd name="connsiteX8" fmla="*/ 1049154 w 1115694"/>
              <a:gd name="connsiteY8" fmla="*/ 1392974 h 1764663"/>
              <a:gd name="connsiteX9" fmla="*/ 958971 w 1115694"/>
              <a:gd name="connsiteY9" fmla="*/ 1425697 h 1764663"/>
              <a:gd name="connsiteX10" fmla="*/ 967583 w 1115694"/>
              <a:gd name="connsiteY10" fmla="*/ 1453565 h 1764663"/>
              <a:gd name="connsiteX11" fmla="*/ 1043831 w 1115694"/>
              <a:gd name="connsiteY11" fmla="*/ 1427889 h 1764663"/>
              <a:gd name="connsiteX12" fmla="*/ 1055886 w 1115694"/>
              <a:gd name="connsiteY12" fmla="*/ 1462960 h 1764663"/>
              <a:gd name="connsiteX13" fmla="*/ 980891 w 1115694"/>
              <a:gd name="connsiteY13" fmla="*/ 1490515 h 1764663"/>
              <a:gd name="connsiteX14" fmla="*/ 990128 w 1115694"/>
              <a:gd name="connsiteY14" fmla="*/ 1516349 h 1764663"/>
              <a:gd name="connsiteX15" fmla="*/ 1080937 w 1115694"/>
              <a:gd name="connsiteY15" fmla="*/ 1485662 h 1764663"/>
              <a:gd name="connsiteX16" fmla="*/ 1093775 w 1115694"/>
              <a:gd name="connsiteY16" fmla="*/ 1520576 h 1764663"/>
              <a:gd name="connsiteX17" fmla="*/ 1002967 w 1115694"/>
              <a:gd name="connsiteY17" fmla="*/ 1553768 h 1764663"/>
              <a:gd name="connsiteX18" fmla="*/ 1013144 w 1115694"/>
              <a:gd name="connsiteY18" fmla="*/ 1582733 h 1764663"/>
              <a:gd name="connsiteX19" fmla="*/ 1102700 w 1115694"/>
              <a:gd name="connsiteY19" fmla="*/ 1552359 h 1764663"/>
              <a:gd name="connsiteX20" fmla="*/ 1115695 w 1115694"/>
              <a:gd name="connsiteY20" fmla="*/ 1582890 h 1764663"/>
              <a:gd name="connsiteX21" fmla="*/ 881627 w 1115694"/>
              <a:gd name="connsiteY21" fmla="*/ 1665087 h 1764663"/>
              <a:gd name="connsiteX22" fmla="*/ 802092 w 1115694"/>
              <a:gd name="connsiteY22" fmla="*/ 1438065 h 1764663"/>
              <a:gd name="connsiteX23" fmla="*/ 654136 w 1115694"/>
              <a:gd name="connsiteY23" fmla="*/ 1015648 h 1764663"/>
              <a:gd name="connsiteX24" fmla="*/ 625328 w 1115694"/>
              <a:gd name="connsiteY24" fmla="*/ 986684 h 1764663"/>
              <a:gd name="connsiteX25" fmla="*/ 579454 w 1115694"/>
              <a:gd name="connsiteY25" fmla="*/ 1009386 h 1764663"/>
              <a:gd name="connsiteX26" fmla="*/ 581019 w 1115694"/>
              <a:gd name="connsiteY26" fmla="*/ 1028174 h 1764663"/>
              <a:gd name="connsiteX27" fmla="*/ 750268 w 1115694"/>
              <a:gd name="connsiteY27" fmla="*/ 1695931 h 1764663"/>
              <a:gd name="connsiteX28" fmla="*/ 749485 w 1115694"/>
              <a:gd name="connsiteY28" fmla="*/ 1704855 h 1764663"/>
              <a:gd name="connsiteX29" fmla="*/ 516044 w 1115694"/>
              <a:gd name="connsiteY29" fmla="*/ 1764664 h 1764663"/>
              <a:gd name="connsiteX30" fmla="*/ 529509 w 1115694"/>
              <a:gd name="connsiteY30" fmla="*/ 1727244 h 1764663"/>
              <a:gd name="connsiteX31" fmla="*/ 596676 w 1115694"/>
              <a:gd name="connsiteY31" fmla="*/ 1708456 h 1764663"/>
              <a:gd name="connsiteX32" fmla="*/ 590100 w 1115694"/>
              <a:gd name="connsiteY32" fmla="*/ 1678865 h 1764663"/>
              <a:gd name="connsiteX33" fmla="*/ 496317 w 1115694"/>
              <a:gd name="connsiteY33" fmla="*/ 1701724 h 1764663"/>
              <a:gd name="connsiteX34" fmla="*/ 486766 w 1115694"/>
              <a:gd name="connsiteY34" fmla="*/ 1665713 h 1764663"/>
              <a:gd name="connsiteX35" fmla="*/ 578201 w 1115694"/>
              <a:gd name="connsiteY35" fmla="*/ 1641289 h 1764663"/>
              <a:gd name="connsiteX36" fmla="*/ 574443 w 1115694"/>
              <a:gd name="connsiteY36" fmla="*/ 1614360 h 1764663"/>
              <a:gd name="connsiteX37" fmla="*/ 495377 w 1115694"/>
              <a:gd name="connsiteY37" fmla="*/ 1632678 h 1764663"/>
              <a:gd name="connsiteX38" fmla="*/ 485357 w 1115694"/>
              <a:gd name="connsiteY38" fmla="*/ 1597450 h 1764663"/>
              <a:gd name="connsiteX39" fmla="*/ 541564 w 1115694"/>
              <a:gd name="connsiteY39" fmla="*/ 1582107 h 1764663"/>
              <a:gd name="connsiteX40" fmla="*/ 553620 w 1115694"/>
              <a:gd name="connsiteY40" fmla="*/ 1548288 h 1764663"/>
              <a:gd name="connsiteX41" fmla="*/ 464064 w 1115694"/>
              <a:gd name="connsiteY41" fmla="*/ 1570521 h 1764663"/>
              <a:gd name="connsiteX42" fmla="*/ 453730 w 1115694"/>
              <a:gd name="connsiteY42" fmla="*/ 1535920 h 1764663"/>
              <a:gd name="connsiteX43" fmla="*/ 581959 w 1115694"/>
              <a:gd name="connsiteY43" fmla="*/ 1503510 h 1764663"/>
              <a:gd name="connsiteX44" fmla="*/ 604191 w 1115694"/>
              <a:gd name="connsiteY44" fmla="*/ 1466091 h 1764663"/>
              <a:gd name="connsiteX45" fmla="*/ 499605 w 1115694"/>
              <a:gd name="connsiteY45" fmla="*/ 1054634 h 1764663"/>
              <a:gd name="connsiteX46" fmla="*/ 471892 w 1115694"/>
              <a:gd name="connsiteY46" fmla="*/ 1027547 h 1764663"/>
              <a:gd name="connsiteX47" fmla="*/ 408796 w 1115694"/>
              <a:gd name="connsiteY47" fmla="*/ 1002027 h 1764663"/>
              <a:gd name="connsiteX48" fmla="*/ 374038 w 1115694"/>
              <a:gd name="connsiteY48" fmla="*/ 1016431 h 1764663"/>
              <a:gd name="connsiteX49" fmla="*/ 312194 w 1115694"/>
              <a:gd name="connsiteY49" fmla="*/ 1338802 h 1764663"/>
              <a:gd name="connsiteX50" fmla="*/ 242522 w 1115694"/>
              <a:gd name="connsiteY50" fmla="*/ 1701567 h 1764663"/>
              <a:gd name="connsiteX51" fmla="*/ 102708 w 1115694"/>
              <a:gd name="connsiteY51" fmla="*/ 1675107 h 1764663"/>
              <a:gd name="connsiteX52" fmla="*/ 0 w 1115694"/>
              <a:gd name="connsiteY52" fmla="*/ 1657259 h 1764663"/>
              <a:gd name="connsiteX53" fmla="*/ 0 w 1115694"/>
              <a:gd name="connsiteY53" fmla="*/ 1636749 h 1764663"/>
              <a:gd name="connsiteX54" fmla="*/ 22232 w 1115694"/>
              <a:gd name="connsiteY54" fmla="*/ 1625163 h 1764663"/>
              <a:gd name="connsiteX55" fmla="*/ 100203 w 1115694"/>
              <a:gd name="connsiteY55" fmla="*/ 1639254 h 1764663"/>
              <a:gd name="connsiteX56" fmla="*/ 105996 w 1115694"/>
              <a:gd name="connsiteY56" fmla="*/ 1609349 h 1764663"/>
              <a:gd name="connsiteX57" fmla="*/ 12369 w 1115694"/>
              <a:gd name="connsiteY57" fmla="*/ 1590561 h 1764663"/>
              <a:gd name="connsiteX58" fmla="*/ 18631 w 1115694"/>
              <a:gd name="connsiteY58" fmla="*/ 1553925 h 1764663"/>
              <a:gd name="connsiteX59" fmla="*/ 113354 w 1115694"/>
              <a:gd name="connsiteY59" fmla="*/ 1570677 h 1764663"/>
              <a:gd name="connsiteX60" fmla="*/ 118834 w 1115694"/>
              <a:gd name="connsiteY60" fmla="*/ 1544218 h 1764663"/>
              <a:gd name="connsiteX61" fmla="*/ 40081 w 1115694"/>
              <a:gd name="connsiteY61" fmla="*/ 1526995 h 1764663"/>
              <a:gd name="connsiteX62" fmla="*/ 47753 w 1115694"/>
              <a:gd name="connsiteY62" fmla="*/ 1491298 h 1764663"/>
              <a:gd name="connsiteX63" fmla="*/ 126193 w 1115694"/>
              <a:gd name="connsiteY63" fmla="*/ 1504919 h 1764663"/>
              <a:gd name="connsiteX64" fmla="*/ 131203 w 1115694"/>
              <a:gd name="connsiteY64" fmla="*/ 1477364 h 1764663"/>
              <a:gd name="connsiteX65" fmla="*/ 36793 w 1115694"/>
              <a:gd name="connsiteY65" fmla="*/ 1457010 h 1764663"/>
              <a:gd name="connsiteX66" fmla="*/ 44465 w 1115694"/>
              <a:gd name="connsiteY66" fmla="*/ 1422409 h 1764663"/>
              <a:gd name="connsiteX67" fmla="*/ 201971 w 1115694"/>
              <a:gd name="connsiteY67" fmla="*/ 1452313 h 1764663"/>
              <a:gd name="connsiteX68" fmla="*/ 214496 w 1115694"/>
              <a:gd name="connsiteY68" fmla="*/ 1393601 h 1764663"/>
              <a:gd name="connsiteX69" fmla="*/ 288709 w 1115694"/>
              <a:gd name="connsiteY69" fmla="*/ 1006568 h 1764663"/>
              <a:gd name="connsiteX70" fmla="*/ 273835 w 1115694"/>
              <a:gd name="connsiteY70" fmla="*/ 969305 h 1764663"/>
              <a:gd name="connsiteX71" fmla="*/ 210895 w 1115694"/>
              <a:gd name="connsiteY71" fmla="*/ 825107 h 1764663"/>
              <a:gd name="connsiteX72" fmla="*/ 197118 w 1115694"/>
              <a:gd name="connsiteY72" fmla="*/ 792071 h 1764663"/>
              <a:gd name="connsiteX73" fmla="*/ 40864 w 1115694"/>
              <a:gd name="connsiteY73" fmla="*/ 375604 h 1764663"/>
              <a:gd name="connsiteX74" fmla="*/ 298416 w 1115694"/>
              <a:gd name="connsiteY74" fmla="*/ 38515 h 1764663"/>
              <a:gd name="connsiteX75" fmla="*/ 424139 w 1115694"/>
              <a:gd name="connsiteY75" fmla="*/ 0 h 1764663"/>
              <a:gd name="connsiteX76" fmla="*/ 531388 w 1115694"/>
              <a:gd name="connsiteY76" fmla="*/ 0 h 1764663"/>
              <a:gd name="connsiteX77" fmla="*/ 257239 w 1115694"/>
              <a:gd name="connsiteY77" fmla="*/ 730540 h 1764663"/>
              <a:gd name="connsiteX78" fmla="*/ 424139 w 1115694"/>
              <a:gd name="connsiteY78" fmla="*/ 702985 h 1764663"/>
              <a:gd name="connsiteX79" fmla="*/ 509312 w 1115694"/>
              <a:gd name="connsiteY79" fmla="*/ 721146 h 1764663"/>
              <a:gd name="connsiteX80" fmla="*/ 543287 w 1115694"/>
              <a:gd name="connsiteY80" fmla="*/ 710187 h 1764663"/>
              <a:gd name="connsiteX81" fmla="*/ 709091 w 1115694"/>
              <a:gd name="connsiteY81" fmla="*/ 698601 h 1764663"/>
              <a:gd name="connsiteX82" fmla="*/ 741030 w 1115694"/>
              <a:gd name="connsiteY82" fmla="*/ 693747 h 1764663"/>
              <a:gd name="connsiteX83" fmla="*/ 831996 w 1115694"/>
              <a:gd name="connsiteY83" fmla="*/ 373255 h 1764663"/>
              <a:gd name="connsiteX84" fmla="*/ 407230 w 1115694"/>
              <a:gd name="connsiteY84" fmla="*/ 93314 h 1764663"/>
              <a:gd name="connsiteX85" fmla="*/ 129324 w 1115694"/>
              <a:gd name="connsiteY85" fmla="*/ 366053 h 1764663"/>
              <a:gd name="connsiteX86" fmla="*/ 257239 w 1115694"/>
              <a:gd name="connsiteY86" fmla="*/ 730540 h 1764663"/>
              <a:gd name="connsiteX87" fmla="*/ 650535 w 1115694"/>
              <a:gd name="connsiteY87" fmla="*/ 901981 h 1764663"/>
              <a:gd name="connsiteX88" fmla="*/ 701732 w 1115694"/>
              <a:gd name="connsiteY88" fmla="*/ 834970 h 1764663"/>
              <a:gd name="connsiteX89" fmla="*/ 652883 w 1115694"/>
              <a:gd name="connsiteY89" fmla="*/ 859551 h 1764663"/>
              <a:gd name="connsiteX90" fmla="*/ 650535 w 1115694"/>
              <a:gd name="connsiteY90" fmla="*/ 901981 h 1764663"/>
              <a:gd name="connsiteX91" fmla="*/ 296068 w 1115694"/>
              <a:gd name="connsiteY91" fmla="*/ 857673 h 1764663"/>
              <a:gd name="connsiteX92" fmla="*/ 345386 w 1115694"/>
              <a:gd name="connsiteY92" fmla="*/ 908713 h 1764663"/>
              <a:gd name="connsiteX93" fmla="*/ 296068 w 1115694"/>
              <a:gd name="connsiteY93" fmla="*/ 857673 h 1764663"/>
              <a:gd name="connsiteX94" fmla="*/ 479251 w 1115694"/>
              <a:gd name="connsiteY94" fmla="*/ 947385 h 1764663"/>
              <a:gd name="connsiteX95" fmla="*/ 524186 w 1115694"/>
              <a:gd name="connsiteY95" fmla="*/ 944411 h 1764663"/>
              <a:gd name="connsiteX96" fmla="*/ 502892 w 1115694"/>
              <a:gd name="connsiteY96" fmla="*/ 913254 h 1764663"/>
              <a:gd name="connsiteX97" fmla="*/ 479251 w 1115694"/>
              <a:gd name="connsiteY97" fmla="*/ 947385 h 176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115694" h="1764663">
                <a:moveTo>
                  <a:pt x="531388" y="0"/>
                </a:moveTo>
                <a:cubicBezTo>
                  <a:pt x="593231" y="12212"/>
                  <a:pt x="653979" y="27869"/>
                  <a:pt x="707838" y="62157"/>
                </a:cubicBezTo>
                <a:cubicBezTo>
                  <a:pt x="866910" y="163612"/>
                  <a:pt x="939401" y="309846"/>
                  <a:pt x="923431" y="496473"/>
                </a:cubicBezTo>
                <a:cubicBezTo>
                  <a:pt x="914506" y="599337"/>
                  <a:pt x="868632" y="688424"/>
                  <a:pt x="795046" y="761854"/>
                </a:cubicBezTo>
                <a:cubicBezTo>
                  <a:pt x="784243" y="772657"/>
                  <a:pt x="780798" y="781425"/>
                  <a:pt x="785026" y="797238"/>
                </a:cubicBezTo>
                <a:cubicBezTo>
                  <a:pt x="801152" y="856733"/>
                  <a:pt x="782364" y="907461"/>
                  <a:pt x="726157" y="962103"/>
                </a:cubicBezTo>
                <a:cubicBezTo>
                  <a:pt x="778450" y="1111467"/>
                  <a:pt x="831056" y="1261302"/>
                  <a:pt x="884133" y="1412702"/>
                </a:cubicBezTo>
                <a:cubicBezTo>
                  <a:pt x="935956" y="1394540"/>
                  <a:pt x="985118" y="1377318"/>
                  <a:pt x="1036315" y="1359312"/>
                </a:cubicBezTo>
                <a:cubicBezTo>
                  <a:pt x="1040699" y="1370742"/>
                  <a:pt x="1044457" y="1380762"/>
                  <a:pt x="1049154" y="1392974"/>
                </a:cubicBezTo>
                <a:cubicBezTo>
                  <a:pt x="1018623" y="1404090"/>
                  <a:pt x="989502" y="1414580"/>
                  <a:pt x="958971" y="1425697"/>
                </a:cubicBezTo>
                <a:cubicBezTo>
                  <a:pt x="961946" y="1435560"/>
                  <a:pt x="964451" y="1443389"/>
                  <a:pt x="967583" y="1453565"/>
                </a:cubicBezTo>
                <a:cubicBezTo>
                  <a:pt x="993260" y="1444954"/>
                  <a:pt x="1017684" y="1436813"/>
                  <a:pt x="1043831" y="1427889"/>
                </a:cubicBezTo>
                <a:cubicBezTo>
                  <a:pt x="1047901" y="1439631"/>
                  <a:pt x="1051659" y="1450434"/>
                  <a:pt x="1055886" y="1462960"/>
                </a:cubicBezTo>
                <a:cubicBezTo>
                  <a:pt x="1030366" y="1472354"/>
                  <a:pt x="1006724" y="1481121"/>
                  <a:pt x="980891" y="1490515"/>
                </a:cubicBezTo>
                <a:cubicBezTo>
                  <a:pt x="984022" y="1499126"/>
                  <a:pt x="986684" y="1506642"/>
                  <a:pt x="990128" y="1516349"/>
                </a:cubicBezTo>
                <a:cubicBezTo>
                  <a:pt x="1020502" y="1506015"/>
                  <a:pt x="1049154" y="1496308"/>
                  <a:pt x="1080937" y="1485662"/>
                </a:cubicBezTo>
                <a:cubicBezTo>
                  <a:pt x="1085321" y="1497717"/>
                  <a:pt x="1089235" y="1508364"/>
                  <a:pt x="1093775" y="1520576"/>
                </a:cubicBezTo>
                <a:cubicBezTo>
                  <a:pt x="1062932" y="1531849"/>
                  <a:pt x="1033810" y="1542495"/>
                  <a:pt x="1002967" y="1553768"/>
                </a:cubicBezTo>
                <a:cubicBezTo>
                  <a:pt x="1006255" y="1563006"/>
                  <a:pt x="1009229" y="1571460"/>
                  <a:pt x="1013144" y="1582733"/>
                </a:cubicBezTo>
                <a:cubicBezTo>
                  <a:pt x="1043048" y="1572556"/>
                  <a:pt x="1071543" y="1562849"/>
                  <a:pt x="1102700" y="1552359"/>
                </a:cubicBezTo>
                <a:cubicBezTo>
                  <a:pt x="1106927" y="1562379"/>
                  <a:pt x="1110998" y="1571930"/>
                  <a:pt x="1115695" y="1582890"/>
                </a:cubicBezTo>
                <a:cubicBezTo>
                  <a:pt x="1036785" y="1610602"/>
                  <a:pt x="960224" y="1637531"/>
                  <a:pt x="881627" y="1665087"/>
                </a:cubicBezTo>
                <a:cubicBezTo>
                  <a:pt x="854698" y="1588056"/>
                  <a:pt x="828395" y="1513061"/>
                  <a:pt x="802092" y="1438065"/>
                </a:cubicBezTo>
                <a:cubicBezTo>
                  <a:pt x="752773" y="1297312"/>
                  <a:pt x="703298" y="1156559"/>
                  <a:pt x="654136" y="1015648"/>
                </a:cubicBezTo>
                <a:cubicBezTo>
                  <a:pt x="649126" y="1001244"/>
                  <a:pt x="646151" y="988406"/>
                  <a:pt x="625328" y="986684"/>
                </a:cubicBezTo>
                <a:cubicBezTo>
                  <a:pt x="603721" y="984961"/>
                  <a:pt x="592762" y="998739"/>
                  <a:pt x="579454" y="1009386"/>
                </a:cubicBezTo>
                <a:cubicBezTo>
                  <a:pt x="576635" y="1011578"/>
                  <a:pt x="579454" y="1021911"/>
                  <a:pt x="581019" y="1028174"/>
                </a:cubicBezTo>
                <a:cubicBezTo>
                  <a:pt x="637383" y="1250812"/>
                  <a:pt x="693904" y="1473293"/>
                  <a:pt x="750268" y="1695931"/>
                </a:cubicBezTo>
                <a:cubicBezTo>
                  <a:pt x="750581" y="1697496"/>
                  <a:pt x="749955" y="1699219"/>
                  <a:pt x="749485" y="1704855"/>
                </a:cubicBezTo>
                <a:cubicBezTo>
                  <a:pt x="672454" y="1724583"/>
                  <a:pt x="594014" y="1744623"/>
                  <a:pt x="516044" y="1764664"/>
                </a:cubicBezTo>
                <a:cubicBezTo>
                  <a:pt x="500231" y="1735542"/>
                  <a:pt x="500387" y="1735229"/>
                  <a:pt x="529509" y="1727244"/>
                </a:cubicBezTo>
                <a:cubicBezTo>
                  <a:pt x="551428" y="1721138"/>
                  <a:pt x="573347" y="1715032"/>
                  <a:pt x="596676" y="1708456"/>
                </a:cubicBezTo>
                <a:cubicBezTo>
                  <a:pt x="594327" y="1697966"/>
                  <a:pt x="592292" y="1689198"/>
                  <a:pt x="590100" y="1678865"/>
                </a:cubicBezTo>
                <a:cubicBezTo>
                  <a:pt x="558161" y="1686693"/>
                  <a:pt x="528100" y="1694052"/>
                  <a:pt x="496317" y="1701724"/>
                </a:cubicBezTo>
                <a:cubicBezTo>
                  <a:pt x="493029" y="1689512"/>
                  <a:pt x="490211" y="1678395"/>
                  <a:pt x="486766" y="1665713"/>
                </a:cubicBezTo>
                <a:cubicBezTo>
                  <a:pt x="517297" y="1657572"/>
                  <a:pt x="546575" y="1649744"/>
                  <a:pt x="578201" y="1641289"/>
                </a:cubicBezTo>
                <a:cubicBezTo>
                  <a:pt x="577105" y="1632991"/>
                  <a:pt x="576009" y="1625163"/>
                  <a:pt x="574443" y="1614360"/>
                </a:cubicBezTo>
                <a:cubicBezTo>
                  <a:pt x="547201" y="1620622"/>
                  <a:pt x="521994" y="1626415"/>
                  <a:pt x="495377" y="1632678"/>
                </a:cubicBezTo>
                <a:cubicBezTo>
                  <a:pt x="491933" y="1620622"/>
                  <a:pt x="488958" y="1610445"/>
                  <a:pt x="485357" y="1597450"/>
                </a:cubicBezTo>
                <a:cubicBezTo>
                  <a:pt x="504458" y="1592127"/>
                  <a:pt x="522620" y="1584768"/>
                  <a:pt x="541564" y="1582107"/>
                </a:cubicBezTo>
                <a:cubicBezTo>
                  <a:pt x="567711" y="1578662"/>
                  <a:pt x="565519" y="1567076"/>
                  <a:pt x="553620" y="1548288"/>
                </a:cubicBezTo>
                <a:cubicBezTo>
                  <a:pt x="524499" y="1555490"/>
                  <a:pt x="495064" y="1562849"/>
                  <a:pt x="464064" y="1570521"/>
                </a:cubicBezTo>
                <a:cubicBezTo>
                  <a:pt x="460776" y="1559405"/>
                  <a:pt x="457801" y="1549384"/>
                  <a:pt x="453730" y="1535920"/>
                </a:cubicBezTo>
                <a:cubicBezTo>
                  <a:pt x="497256" y="1524803"/>
                  <a:pt x="539216" y="1512748"/>
                  <a:pt x="581959" y="1503510"/>
                </a:cubicBezTo>
                <a:cubicBezTo>
                  <a:pt x="605287" y="1498500"/>
                  <a:pt x="610767" y="1490828"/>
                  <a:pt x="604191" y="1466091"/>
                </a:cubicBezTo>
                <a:cubicBezTo>
                  <a:pt x="567868" y="1329252"/>
                  <a:pt x="533580" y="1191943"/>
                  <a:pt x="499605" y="1054634"/>
                </a:cubicBezTo>
                <a:cubicBezTo>
                  <a:pt x="495534" y="1038351"/>
                  <a:pt x="488332" y="1031775"/>
                  <a:pt x="471892" y="1027547"/>
                </a:cubicBezTo>
                <a:cubicBezTo>
                  <a:pt x="450129" y="1022068"/>
                  <a:pt x="429150" y="1011891"/>
                  <a:pt x="408796" y="1002027"/>
                </a:cubicBezTo>
                <a:cubicBezTo>
                  <a:pt x="388599" y="992163"/>
                  <a:pt x="378265" y="994982"/>
                  <a:pt x="374038" y="1016431"/>
                </a:cubicBezTo>
                <a:cubicBezTo>
                  <a:pt x="353215" y="1123836"/>
                  <a:pt x="332861" y="1231397"/>
                  <a:pt x="312194" y="1338802"/>
                </a:cubicBezTo>
                <a:cubicBezTo>
                  <a:pt x="289179" y="1458576"/>
                  <a:pt x="266164" y="1578349"/>
                  <a:pt x="242522" y="1701567"/>
                </a:cubicBezTo>
                <a:cubicBezTo>
                  <a:pt x="195082" y="1692486"/>
                  <a:pt x="148895" y="1683562"/>
                  <a:pt x="102708" y="1675107"/>
                </a:cubicBezTo>
                <a:cubicBezTo>
                  <a:pt x="68576" y="1668845"/>
                  <a:pt x="34288" y="1663208"/>
                  <a:pt x="0" y="1657259"/>
                </a:cubicBezTo>
                <a:cubicBezTo>
                  <a:pt x="0" y="1650370"/>
                  <a:pt x="0" y="1643638"/>
                  <a:pt x="0" y="1636749"/>
                </a:cubicBezTo>
                <a:cubicBezTo>
                  <a:pt x="3914" y="1626102"/>
                  <a:pt x="9081" y="1621718"/>
                  <a:pt x="22232" y="1625163"/>
                </a:cubicBezTo>
                <a:cubicBezTo>
                  <a:pt x="47283" y="1631582"/>
                  <a:pt x="73273" y="1634557"/>
                  <a:pt x="100203" y="1639254"/>
                </a:cubicBezTo>
                <a:cubicBezTo>
                  <a:pt x="102395" y="1627668"/>
                  <a:pt x="104117" y="1619057"/>
                  <a:pt x="105996" y="1609349"/>
                </a:cubicBezTo>
                <a:cubicBezTo>
                  <a:pt x="73117" y="1602774"/>
                  <a:pt x="42743" y="1596668"/>
                  <a:pt x="12369" y="1590561"/>
                </a:cubicBezTo>
                <a:cubicBezTo>
                  <a:pt x="14561" y="1577410"/>
                  <a:pt x="16440" y="1566763"/>
                  <a:pt x="18631" y="1553925"/>
                </a:cubicBezTo>
                <a:cubicBezTo>
                  <a:pt x="50414" y="1559561"/>
                  <a:pt x="80945" y="1565041"/>
                  <a:pt x="113354" y="1570677"/>
                </a:cubicBezTo>
                <a:cubicBezTo>
                  <a:pt x="115390" y="1561127"/>
                  <a:pt x="116955" y="1553299"/>
                  <a:pt x="118834" y="1544218"/>
                </a:cubicBezTo>
                <a:cubicBezTo>
                  <a:pt x="91748" y="1538268"/>
                  <a:pt x="67167" y="1532945"/>
                  <a:pt x="40081" y="1526995"/>
                </a:cubicBezTo>
                <a:cubicBezTo>
                  <a:pt x="42743" y="1514627"/>
                  <a:pt x="45091" y="1503510"/>
                  <a:pt x="47753" y="1491298"/>
                </a:cubicBezTo>
                <a:cubicBezTo>
                  <a:pt x="74682" y="1495995"/>
                  <a:pt x="99576" y="1500222"/>
                  <a:pt x="126193" y="1504919"/>
                </a:cubicBezTo>
                <a:cubicBezTo>
                  <a:pt x="127758" y="1495212"/>
                  <a:pt x="129324" y="1487384"/>
                  <a:pt x="131203" y="1477364"/>
                </a:cubicBezTo>
                <a:cubicBezTo>
                  <a:pt x="98794" y="1470318"/>
                  <a:pt x="67793" y="1463586"/>
                  <a:pt x="36793" y="1457010"/>
                </a:cubicBezTo>
                <a:cubicBezTo>
                  <a:pt x="39611" y="1444015"/>
                  <a:pt x="41960" y="1433682"/>
                  <a:pt x="44465" y="1422409"/>
                </a:cubicBezTo>
                <a:cubicBezTo>
                  <a:pt x="97854" y="1432586"/>
                  <a:pt x="149208" y="1442293"/>
                  <a:pt x="201971" y="1452313"/>
                </a:cubicBezTo>
                <a:cubicBezTo>
                  <a:pt x="206512" y="1431490"/>
                  <a:pt x="210895" y="1412545"/>
                  <a:pt x="214496" y="1393601"/>
                </a:cubicBezTo>
                <a:cubicBezTo>
                  <a:pt x="239077" y="1264589"/>
                  <a:pt x="263032" y="1135422"/>
                  <a:pt x="288709" y="1006568"/>
                </a:cubicBezTo>
                <a:cubicBezTo>
                  <a:pt x="292467" y="988093"/>
                  <a:pt x="288239" y="979795"/>
                  <a:pt x="273835" y="969305"/>
                </a:cubicBezTo>
                <a:cubicBezTo>
                  <a:pt x="224986" y="933921"/>
                  <a:pt x="203850" y="884445"/>
                  <a:pt x="210895" y="825107"/>
                </a:cubicBezTo>
                <a:cubicBezTo>
                  <a:pt x="212931" y="808354"/>
                  <a:pt x="208234" y="801622"/>
                  <a:pt x="197118" y="792071"/>
                </a:cubicBezTo>
                <a:cubicBezTo>
                  <a:pt x="70455" y="681378"/>
                  <a:pt x="14874" y="542817"/>
                  <a:pt x="40864" y="375604"/>
                </a:cubicBezTo>
                <a:cubicBezTo>
                  <a:pt x="65445" y="217315"/>
                  <a:pt x="154375" y="105369"/>
                  <a:pt x="298416" y="38515"/>
                </a:cubicBezTo>
                <a:cubicBezTo>
                  <a:pt x="337871" y="20197"/>
                  <a:pt x="382023" y="12525"/>
                  <a:pt x="424139" y="0"/>
                </a:cubicBezTo>
                <a:cubicBezTo>
                  <a:pt x="459837" y="0"/>
                  <a:pt x="495690" y="0"/>
                  <a:pt x="531388" y="0"/>
                </a:cubicBezTo>
                <a:close/>
                <a:moveTo>
                  <a:pt x="257239" y="730540"/>
                </a:moveTo>
                <a:cubicBezTo>
                  <a:pt x="308437" y="687954"/>
                  <a:pt x="365114" y="674490"/>
                  <a:pt x="424139" y="702985"/>
                </a:cubicBezTo>
                <a:cubicBezTo>
                  <a:pt x="452478" y="716606"/>
                  <a:pt x="478625" y="726157"/>
                  <a:pt x="509312" y="721146"/>
                </a:cubicBezTo>
                <a:cubicBezTo>
                  <a:pt x="521054" y="719268"/>
                  <a:pt x="533893" y="716606"/>
                  <a:pt x="543287" y="710187"/>
                </a:cubicBezTo>
                <a:cubicBezTo>
                  <a:pt x="596676" y="673863"/>
                  <a:pt x="651944" y="668540"/>
                  <a:pt x="709091" y="698601"/>
                </a:cubicBezTo>
                <a:cubicBezTo>
                  <a:pt x="723182" y="705959"/>
                  <a:pt x="730541" y="705333"/>
                  <a:pt x="741030" y="693747"/>
                </a:cubicBezTo>
                <a:cubicBezTo>
                  <a:pt x="824637" y="601843"/>
                  <a:pt x="855794" y="493811"/>
                  <a:pt x="831996" y="373255"/>
                </a:cubicBezTo>
                <a:cubicBezTo>
                  <a:pt x="793324" y="177703"/>
                  <a:pt x="603095" y="51824"/>
                  <a:pt x="407230" y="93314"/>
                </a:cubicBezTo>
                <a:cubicBezTo>
                  <a:pt x="259118" y="124784"/>
                  <a:pt x="162829" y="218724"/>
                  <a:pt x="129324" y="366053"/>
                </a:cubicBezTo>
                <a:cubicBezTo>
                  <a:pt x="96132" y="511190"/>
                  <a:pt x="143885" y="633469"/>
                  <a:pt x="257239" y="730540"/>
                </a:cubicBezTo>
                <a:close/>
                <a:moveTo>
                  <a:pt x="650535" y="901981"/>
                </a:moveTo>
                <a:cubicBezTo>
                  <a:pt x="689050" y="892900"/>
                  <a:pt x="708778" y="866440"/>
                  <a:pt x="701732" y="834970"/>
                </a:cubicBezTo>
                <a:cubicBezTo>
                  <a:pt x="685293" y="843268"/>
                  <a:pt x="668853" y="851566"/>
                  <a:pt x="652883" y="859551"/>
                </a:cubicBezTo>
                <a:cubicBezTo>
                  <a:pt x="652257" y="873486"/>
                  <a:pt x="651474" y="886637"/>
                  <a:pt x="650535" y="901981"/>
                </a:cubicBezTo>
                <a:close/>
                <a:moveTo>
                  <a:pt x="296068" y="857673"/>
                </a:moveTo>
                <a:cubicBezTo>
                  <a:pt x="300608" y="888986"/>
                  <a:pt x="315952" y="904956"/>
                  <a:pt x="345386" y="908713"/>
                </a:cubicBezTo>
                <a:cubicBezTo>
                  <a:pt x="340689" y="867380"/>
                  <a:pt x="340689" y="867380"/>
                  <a:pt x="296068" y="857673"/>
                </a:cubicBezTo>
                <a:close/>
                <a:moveTo>
                  <a:pt x="479251" y="947385"/>
                </a:moveTo>
                <a:cubicBezTo>
                  <a:pt x="495847" y="946289"/>
                  <a:pt x="507903" y="945506"/>
                  <a:pt x="524186" y="944411"/>
                </a:cubicBezTo>
                <a:cubicBezTo>
                  <a:pt x="515574" y="931729"/>
                  <a:pt x="509625" y="923117"/>
                  <a:pt x="502892" y="913254"/>
                </a:cubicBezTo>
                <a:cubicBezTo>
                  <a:pt x="495690" y="923900"/>
                  <a:pt x="489115" y="933294"/>
                  <a:pt x="479251" y="947385"/>
                </a:cubicBezTo>
                <a:close/>
              </a:path>
            </a:pathLst>
          </a:custGeom>
          <a:solidFill>
            <a:schemeClr val="accent2"/>
          </a:solidFill>
          <a:ln w="155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7CED5756-30DA-4645-A595-8AB7BA7E3335}"/>
              </a:ext>
            </a:extLst>
          </p:cNvPr>
          <p:cNvSpPr/>
          <p:nvPr/>
        </p:nvSpPr>
        <p:spPr>
          <a:xfrm>
            <a:off x="5843529" y="3118186"/>
            <a:ext cx="521807" cy="458660"/>
          </a:xfrm>
          <a:custGeom>
            <a:avLst/>
            <a:gdLst>
              <a:gd name="connsiteX0" fmla="*/ 1377686 w 2133362"/>
              <a:gd name="connsiteY0" fmla="*/ 1313851 h 1875192"/>
              <a:gd name="connsiteX1" fmla="*/ 1377686 w 2133362"/>
              <a:gd name="connsiteY1" fmla="*/ 1457686 h 1875192"/>
              <a:gd name="connsiteX2" fmla="*/ 1597855 w 2133362"/>
              <a:gd name="connsiteY2" fmla="*/ 1457686 h 1875192"/>
              <a:gd name="connsiteX3" fmla="*/ 1597855 w 2133362"/>
              <a:gd name="connsiteY3" fmla="*/ 1313851 h 1875192"/>
              <a:gd name="connsiteX4" fmla="*/ 1377686 w 2133362"/>
              <a:gd name="connsiteY4" fmla="*/ 1313851 h 1875192"/>
              <a:gd name="connsiteX5" fmla="*/ 266004 w 2133362"/>
              <a:gd name="connsiteY5" fmla="*/ 1313851 h 1875192"/>
              <a:gd name="connsiteX6" fmla="*/ 266004 w 2133362"/>
              <a:gd name="connsiteY6" fmla="*/ 1458020 h 1875192"/>
              <a:gd name="connsiteX7" fmla="*/ 486340 w 2133362"/>
              <a:gd name="connsiteY7" fmla="*/ 1458020 h 1875192"/>
              <a:gd name="connsiteX8" fmla="*/ 486340 w 2133362"/>
              <a:gd name="connsiteY8" fmla="*/ 1313851 h 1875192"/>
              <a:gd name="connsiteX9" fmla="*/ 266004 w 2133362"/>
              <a:gd name="connsiteY9" fmla="*/ 1313851 h 1875192"/>
              <a:gd name="connsiteX10" fmla="*/ 515841 w 2133362"/>
              <a:gd name="connsiteY10" fmla="*/ 1313684 h 1875192"/>
              <a:gd name="connsiteX11" fmla="*/ 515841 w 2133362"/>
              <a:gd name="connsiteY11" fmla="*/ 1458020 h 1875192"/>
              <a:gd name="connsiteX12" fmla="*/ 758177 w 2133362"/>
              <a:gd name="connsiteY12" fmla="*/ 1458020 h 1875192"/>
              <a:gd name="connsiteX13" fmla="*/ 758177 w 2133362"/>
              <a:gd name="connsiteY13" fmla="*/ 1313684 h 1875192"/>
              <a:gd name="connsiteX14" fmla="*/ 515841 w 2133362"/>
              <a:gd name="connsiteY14" fmla="*/ 1313684 h 1875192"/>
              <a:gd name="connsiteX15" fmla="*/ 1627189 w 2133362"/>
              <a:gd name="connsiteY15" fmla="*/ 1313518 h 1875192"/>
              <a:gd name="connsiteX16" fmla="*/ 1627189 w 2133362"/>
              <a:gd name="connsiteY16" fmla="*/ 1457686 h 1875192"/>
              <a:gd name="connsiteX17" fmla="*/ 1869359 w 2133362"/>
              <a:gd name="connsiteY17" fmla="*/ 1457686 h 1875192"/>
              <a:gd name="connsiteX18" fmla="*/ 1869359 w 2133362"/>
              <a:gd name="connsiteY18" fmla="*/ 1313518 h 1875192"/>
              <a:gd name="connsiteX19" fmla="*/ 1627189 w 2133362"/>
              <a:gd name="connsiteY19" fmla="*/ 1313518 h 1875192"/>
              <a:gd name="connsiteX20" fmla="*/ 1627022 w 2133362"/>
              <a:gd name="connsiteY20" fmla="*/ 1140515 h 1875192"/>
              <a:gd name="connsiteX21" fmla="*/ 1627022 w 2133362"/>
              <a:gd name="connsiteY21" fmla="*/ 1284351 h 1875192"/>
              <a:gd name="connsiteX22" fmla="*/ 1869525 w 2133362"/>
              <a:gd name="connsiteY22" fmla="*/ 1284351 h 1875192"/>
              <a:gd name="connsiteX23" fmla="*/ 1869525 w 2133362"/>
              <a:gd name="connsiteY23" fmla="*/ 1140515 h 1875192"/>
              <a:gd name="connsiteX24" fmla="*/ 1627022 w 2133362"/>
              <a:gd name="connsiteY24" fmla="*/ 1140515 h 1875192"/>
              <a:gd name="connsiteX25" fmla="*/ 515674 w 2133362"/>
              <a:gd name="connsiteY25" fmla="*/ 1140515 h 1875192"/>
              <a:gd name="connsiteX26" fmla="*/ 515674 w 2133362"/>
              <a:gd name="connsiteY26" fmla="*/ 1284184 h 1875192"/>
              <a:gd name="connsiteX27" fmla="*/ 758344 w 2133362"/>
              <a:gd name="connsiteY27" fmla="*/ 1284184 h 1875192"/>
              <a:gd name="connsiteX28" fmla="*/ 758344 w 2133362"/>
              <a:gd name="connsiteY28" fmla="*/ 1140515 h 1875192"/>
              <a:gd name="connsiteX29" fmla="*/ 515674 w 2133362"/>
              <a:gd name="connsiteY29" fmla="*/ 1140515 h 1875192"/>
              <a:gd name="connsiteX30" fmla="*/ 1377686 w 2133362"/>
              <a:gd name="connsiteY30" fmla="*/ 1140349 h 1875192"/>
              <a:gd name="connsiteX31" fmla="*/ 1377686 w 2133362"/>
              <a:gd name="connsiteY31" fmla="*/ 1284351 h 1875192"/>
              <a:gd name="connsiteX32" fmla="*/ 1597355 w 2133362"/>
              <a:gd name="connsiteY32" fmla="*/ 1284351 h 1875192"/>
              <a:gd name="connsiteX33" fmla="*/ 1597355 w 2133362"/>
              <a:gd name="connsiteY33" fmla="*/ 1140349 h 1875192"/>
              <a:gd name="connsiteX34" fmla="*/ 1377686 w 2133362"/>
              <a:gd name="connsiteY34" fmla="*/ 1140349 h 1875192"/>
              <a:gd name="connsiteX35" fmla="*/ 266337 w 2133362"/>
              <a:gd name="connsiteY35" fmla="*/ 1140349 h 1875192"/>
              <a:gd name="connsiteX36" fmla="*/ 266337 w 2133362"/>
              <a:gd name="connsiteY36" fmla="*/ 1284184 h 1875192"/>
              <a:gd name="connsiteX37" fmla="*/ 486340 w 2133362"/>
              <a:gd name="connsiteY37" fmla="*/ 1284184 h 1875192"/>
              <a:gd name="connsiteX38" fmla="*/ 486340 w 2133362"/>
              <a:gd name="connsiteY38" fmla="*/ 1140349 h 1875192"/>
              <a:gd name="connsiteX39" fmla="*/ 266337 w 2133362"/>
              <a:gd name="connsiteY39" fmla="*/ 1140349 h 1875192"/>
              <a:gd name="connsiteX40" fmla="*/ 1072682 w 2133362"/>
              <a:gd name="connsiteY40" fmla="*/ 1039014 h 1875192"/>
              <a:gd name="connsiteX41" fmla="*/ 1993527 w 2133362"/>
              <a:gd name="connsiteY41" fmla="*/ 1039014 h 1875192"/>
              <a:gd name="connsiteX42" fmla="*/ 2010528 w 2133362"/>
              <a:gd name="connsiteY42" fmla="*/ 1056014 h 1875192"/>
              <a:gd name="connsiteX43" fmla="*/ 2010027 w 2133362"/>
              <a:gd name="connsiteY43" fmla="*/ 1875025 h 1875192"/>
              <a:gd name="connsiteX44" fmla="*/ 1260017 w 2133362"/>
              <a:gd name="connsiteY44" fmla="*/ 1875025 h 1875192"/>
              <a:gd name="connsiteX45" fmla="*/ 1260351 w 2133362"/>
              <a:gd name="connsiteY45" fmla="*/ 1869192 h 1875192"/>
              <a:gd name="connsiteX46" fmla="*/ 1260351 w 2133362"/>
              <a:gd name="connsiteY46" fmla="*/ 1288684 h 1875192"/>
              <a:gd name="connsiteX47" fmla="*/ 1260017 w 2133362"/>
              <a:gd name="connsiteY47" fmla="*/ 1280850 h 1875192"/>
              <a:gd name="connsiteX48" fmla="*/ 900179 w 2133362"/>
              <a:gd name="connsiteY48" fmla="*/ 1280850 h 1875192"/>
              <a:gd name="connsiteX49" fmla="*/ 900179 w 2133362"/>
              <a:gd name="connsiteY49" fmla="*/ 1290351 h 1875192"/>
              <a:gd name="connsiteX50" fmla="*/ 900179 w 2133362"/>
              <a:gd name="connsiteY50" fmla="*/ 1415352 h 1875192"/>
              <a:gd name="connsiteX51" fmla="*/ 900012 w 2133362"/>
              <a:gd name="connsiteY51" fmla="*/ 1875192 h 1875192"/>
              <a:gd name="connsiteX52" fmla="*/ 116669 w 2133362"/>
              <a:gd name="connsiteY52" fmla="*/ 1875192 h 1875192"/>
              <a:gd name="connsiteX53" fmla="*/ 116335 w 2133362"/>
              <a:gd name="connsiteY53" fmla="*/ 1866858 h 1875192"/>
              <a:gd name="connsiteX54" fmla="*/ 116335 w 2133362"/>
              <a:gd name="connsiteY54" fmla="*/ 1048514 h 1875192"/>
              <a:gd name="connsiteX55" fmla="*/ 116835 w 2133362"/>
              <a:gd name="connsiteY55" fmla="*/ 1039181 h 1875192"/>
              <a:gd name="connsiteX56" fmla="*/ 129335 w 2133362"/>
              <a:gd name="connsiteY56" fmla="*/ 1039181 h 1875192"/>
              <a:gd name="connsiteX57" fmla="*/ 1072682 w 2133362"/>
              <a:gd name="connsiteY57" fmla="*/ 1039014 h 1875192"/>
              <a:gd name="connsiteX58" fmla="*/ 743010 w 2133362"/>
              <a:gd name="connsiteY58" fmla="*/ 568507 h 1875192"/>
              <a:gd name="connsiteX59" fmla="*/ 743010 w 2133362"/>
              <a:gd name="connsiteY59" fmla="*/ 788177 h 1875192"/>
              <a:gd name="connsiteX60" fmla="*/ 1044348 w 2133362"/>
              <a:gd name="connsiteY60" fmla="*/ 788177 h 1875192"/>
              <a:gd name="connsiteX61" fmla="*/ 1044348 w 2133362"/>
              <a:gd name="connsiteY61" fmla="*/ 568507 h 1875192"/>
              <a:gd name="connsiteX62" fmla="*/ 743010 w 2133362"/>
              <a:gd name="connsiteY62" fmla="*/ 568507 h 1875192"/>
              <a:gd name="connsiteX63" fmla="*/ 1085515 w 2133362"/>
              <a:gd name="connsiteY63" fmla="*/ 568007 h 1875192"/>
              <a:gd name="connsiteX64" fmla="*/ 1085515 w 2133362"/>
              <a:gd name="connsiteY64" fmla="*/ 787843 h 1875192"/>
              <a:gd name="connsiteX65" fmla="*/ 1386685 w 2133362"/>
              <a:gd name="connsiteY65" fmla="*/ 787843 h 1875192"/>
              <a:gd name="connsiteX66" fmla="*/ 1386685 w 2133362"/>
              <a:gd name="connsiteY66" fmla="*/ 568007 h 1875192"/>
              <a:gd name="connsiteX67" fmla="*/ 1085515 w 2133362"/>
              <a:gd name="connsiteY67" fmla="*/ 568007 h 1875192"/>
              <a:gd name="connsiteX68" fmla="*/ 1486354 w 2133362"/>
              <a:gd name="connsiteY68" fmla="*/ 406505 h 1875192"/>
              <a:gd name="connsiteX69" fmla="*/ 1486354 w 2133362"/>
              <a:gd name="connsiteY69" fmla="*/ 837344 h 1875192"/>
              <a:gd name="connsiteX70" fmla="*/ 631009 w 2133362"/>
              <a:gd name="connsiteY70" fmla="*/ 837344 h 1875192"/>
              <a:gd name="connsiteX71" fmla="*/ 631009 w 2133362"/>
              <a:gd name="connsiteY71" fmla="*/ 410505 h 1875192"/>
              <a:gd name="connsiteX72" fmla="*/ 611175 w 2133362"/>
              <a:gd name="connsiteY72" fmla="*/ 439839 h 1875192"/>
              <a:gd name="connsiteX73" fmla="*/ 611508 w 2133362"/>
              <a:gd name="connsiteY73" fmla="*/ 854845 h 1875192"/>
              <a:gd name="connsiteX74" fmla="*/ 611508 w 2133362"/>
              <a:gd name="connsiteY74" fmla="*/ 864345 h 1875192"/>
              <a:gd name="connsiteX75" fmla="*/ 1507854 w 2133362"/>
              <a:gd name="connsiteY75" fmla="*/ 864345 h 1875192"/>
              <a:gd name="connsiteX76" fmla="*/ 1508354 w 2133362"/>
              <a:gd name="connsiteY76" fmla="*/ 861344 h 1875192"/>
              <a:gd name="connsiteX77" fmla="*/ 1508354 w 2133362"/>
              <a:gd name="connsiteY77" fmla="*/ 428839 h 1875192"/>
              <a:gd name="connsiteX78" fmla="*/ 1506021 w 2133362"/>
              <a:gd name="connsiteY78" fmla="*/ 422172 h 1875192"/>
              <a:gd name="connsiteX79" fmla="*/ 1486354 w 2133362"/>
              <a:gd name="connsiteY79" fmla="*/ 406505 h 1875192"/>
              <a:gd name="connsiteX80" fmla="*/ 1085182 w 2133362"/>
              <a:gd name="connsiteY80" fmla="*/ 402338 h 1875192"/>
              <a:gd name="connsiteX81" fmla="*/ 1085182 w 2133362"/>
              <a:gd name="connsiteY81" fmla="*/ 546007 h 1875192"/>
              <a:gd name="connsiteX82" fmla="*/ 1386186 w 2133362"/>
              <a:gd name="connsiteY82" fmla="*/ 546007 h 1875192"/>
              <a:gd name="connsiteX83" fmla="*/ 1386186 w 2133362"/>
              <a:gd name="connsiteY83" fmla="*/ 402338 h 1875192"/>
              <a:gd name="connsiteX84" fmla="*/ 1085182 w 2133362"/>
              <a:gd name="connsiteY84" fmla="*/ 402338 h 1875192"/>
              <a:gd name="connsiteX85" fmla="*/ 743010 w 2133362"/>
              <a:gd name="connsiteY85" fmla="*/ 402005 h 1875192"/>
              <a:gd name="connsiteX86" fmla="*/ 743010 w 2133362"/>
              <a:gd name="connsiteY86" fmla="*/ 546174 h 1875192"/>
              <a:gd name="connsiteX87" fmla="*/ 1044181 w 2133362"/>
              <a:gd name="connsiteY87" fmla="*/ 546174 h 1875192"/>
              <a:gd name="connsiteX88" fmla="*/ 1044181 w 2133362"/>
              <a:gd name="connsiteY88" fmla="*/ 402005 h 1875192"/>
              <a:gd name="connsiteX89" fmla="*/ 743010 w 2133362"/>
              <a:gd name="connsiteY89" fmla="*/ 402005 h 1875192"/>
              <a:gd name="connsiteX90" fmla="*/ 1060515 w 2133362"/>
              <a:gd name="connsiteY90" fmla="*/ 24835 h 1875192"/>
              <a:gd name="connsiteX91" fmla="*/ 1099849 w 2133362"/>
              <a:gd name="connsiteY91" fmla="*/ 54669 h 1875192"/>
              <a:gd name="connsiteX92" fmla="*/ 1522521 w 2133362"/>
              <a:gd name="connsiteY92" fmla="*/ 375006 h 1875192"/>
              <a:gd name="connsiteX93" fmla="*/ 1535688 w 2133362"/>
              <a:gd name="connsiteY93" fmla="*/ 410007 h 1875192"/>
              <a:gd name="connsiteX94" fmla="*/ 1497187 w 2133362"/>
              <a:gd name="connsiteY94" fmla="*/ 380840 h 1875192"/>
              <a:gd name="connsiteX95" fmla="*/ 1070682 w 2133362"/>
              <a:gd name="connsiteY95" fmla="*/ 55836 h 1875192"/>
              <a:gd name="connsiteX96" fmla="*/ 1055848 w 2133362"/>
              <a:gd name="connsiteY96" fmla="*/ 55669 h 1875192"/>
              <a:gd name="connsiteX97" fmla="*/ 598176 w 2133362"/>
              <a:gd name="connsiteY97" fmla="*/ 404340 h 1875192"/>
              <a:gd name="connsiteX98" fmla="*/ 590842 w 2133362"/>
              <a:gd name="connsiteY98" fmla="*/ 409840 h 1875192"/>
              <a:gd name="connsiteX99" fmla="*/ 602676 w 2133362"/>
              <a:gd name="connsiteY99" fmla="*/ 376173 h 1875192"/>
              <a:gd name="connsiteX100" fmla="*/ 1056348 w 2133362"/>
              <a:gd name="connsiteY100" fmla="*/ 27835 h 1875192"/>
              <a:gd name="connsiteX101" fmla="*/ 1060515 w 2133362"/>
              <a:gd name="connsiteY101" fmla="*/ 24835 h 1875192"/>
              <a:gd name="connsiteX102" fmla="*/ 1060514 w 2133362"/>
              <a:gd name="connsiteY102" fmla="*/ 3500 h 1875192"/>
              <a:gd name="connsiteX103" fmla="*/ 1054681 w 2133362"/>
              <a:gd name="connsiteY103" fmla="*/ 7667 h 1875192"/>
              <a:gd name="connsiteX104" fmla="*/ 813678 w 2133362"/>
              <a:gd name="connsiteY104" fmla="*/ 191502 h 1875192"/>
              <a:gd name="connsiteX105" fmla="*/ 581841 w 2133362"/>
              <a:gd name="connsiteY105" fmla="*/ 368171 h 1875192"/>
              <a:gd name="connsiteX106" fmla="*/ 572175 w 2133362"/>
              <a:gd name="connsiteY106" fmla="*/ 385338 h 1875192"/>
              <a:gd name="connsiteX107" fmla="*/ 572508 w 2133362"/>
              <a:gd name="connsiteY107" fmla="*/ 436172 h 1875192"/>
              <a:gd name="connsiteX108" fmla="*/ 573675 w 2133362"/>
              <a:gd name="connsiteY108" fmla="*/ 446172 h 1875192"/>
              <a:gd name="connsiteX109" fmla="*/ 1063515 w 2133362"/>
              <a:gd name="connsiteY109" fmla="*/ 83001 h 1875192"/>
              <a:gd name="connsiteX110" fmla="*/ 1552188 w 2133362"/>
              <a:gd name="connsiteY110" fmla="*/ 450672 h 1875192"/>
              <a:gd name="connsiteX111" fmla="*/ 1552355 w 2133362"/>
              <a:gd name="connsiteY111" fmla="*/ 389005 h 1875192"/>
              <a:gd name="connsiteX112" fmla="*/ 1539521 w 2133362"/>
              <a:gd name="connsiteY112" fmla="*/ 362338 h 1875192"/>
              <a:gd name="connsiteX113" fmla="*/ 1135682 w 2133362"/>
              <a:gd name="connsiteY113" fmla="*/ 59834 h 1875192"/>
              <a:gd name="connsiteX114" fmla="*/ 1060514 w 2133362"/>
              <a:gd name="connsiteY114" fmla="*/ 3500 h 1875192"/>
              <a:gd name="connsiteX115" fmla="*/ 1060014 w 2133362"/>
              <a:gd name="connsiteY115" fmla="*/ 0 h 1875192"/>
              <a:gd name="connsiteX116" fmla="*/ 1061681 w 2133362"/>
              <a:gd name="connsiteY116" fmla="*/ 0 h 1875192"/>
              <a:gd name="connsiteX117" fmla="*/ 1067181 w 2133362"/>
              <a:gd name="connsiteY117" fmla="*/ 5000 h 1875192"/>
              <a:gd name="connsiteX118" fmla="*/ 1501354 w 2133362"/>
              <a:gd name="connsiteY118" fmla="*/ 331004 h 1875192"/>
              <a:gd name="connsiteX119" fmla="*/ 1527521 w 2133362"/>
              <a:gd name="connsiteY119" fmla="*/ 339671 h 1875192"/>
              <a:gd name="connsiteX120" fmla="*/ 1836691 w 2133362"/>
              <a:gd name="connsiteY120" fmla="*/ 339004 h 1875192"/>
              <a:gd name="connsiteX121" fmla="*/ 1858525 w 2133362"/>
              <a:gd name="connsiteY121" fmla="*/ 353505 h 1875192"/>
              <a:gd name="connsiteX122" fmla="*/ 2125695 w 2133362"/>
              <a:gd name="connsiteY122" fmla="*/ 977013 h 1875192"/>
              <a:gd name="connsiteX123" fmla="*/ 2133362 w 2133362"/>
              <a:gd name="connsiteY123" fmla="*/ 993346 h 1875192"/>
              <a:gd name="connsiteX124" fmla="*/ 2133362 w 2133362"/>
              <a:gd name="connsiteY124" fmla="*/ 995013 h 1875192"/>
              <a:gd name="connsiteX125" fmla="*/ 2123529 w 2133362"/>
              <a:gd name="connsiteY125" fmla="*/ 995846 h 1875192"/>
              <a:gd name="connsiteX126" fmla="*/ 9833 w 2133362"/>
              <a:gd name="connsiteY126" fmla="*/ 995846 h 1875192"/>
              <a:gd name="connsiteX127" fmla="*/ 0 w 2133362"/>
              <a:gd name="connsiteY127" fmla="*/ 995013 h 1875192"/>
              <a:gd name="connsiteX128" fmla="*/ 0 w 2133362"/>
              <a:gd name="connsiteY128" fmla="*/ 993346 h 1875192"/>
              <a:gd name="connsiteX129" fmla="*/ 2833 w 2133362"/>
              <a:gd name="connsiteY129" fmla="*/ 988513 h 1875192"/>
              <a:gd name="connsiteX130" fmla="*/ 275337 w 2133362"/>
              <a:gd name="connsiteY130" fmla="*/ 352171 h 1875192"/>
              <a:gd name="connsiteX131" fmla="*/ 295337 w 2133362"/>
              <a:gd name="connsiteY131" fmla="*/ 339171 h 1875192"/>
              <a:gd name="connsiteX132" fmla="*/ 598508 w 2133362"/>
              <a:gd name="connsiteY132" fmla="*/ 340004 h 1875192"/>
              <a:gd name="connsiteX133" fmla="*/ 627675 w 2133362"/>
              <a:gd name="connsiteY133" fmla="*/ 330171 h 1875192"/>
              <a:gd name="connsiteX134" fmla="*/ 854678 w 2133362"/>
              <a:gd name="connsiteY134" fmla="*/ 156835 h 1875192"/>
              <a:gd name="connsiteX135" fmla="*/ 1060014 w 2133362"/>
              <a:gd name="connsiteY135" fmla="*/ 0 h 187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133362" h="1875192">
                <a:moveTo>
                  <a:pt x="1377686" y="1313851"/>
                </a:moveTo>
                <a:cubicBezTo>
                  <a:pt x="1377686" y="1362185"/>
                  <a:pt x="1377686" y="1409852"/>
                  <a:pt x="1377686" y="1457686"/>
                </a:cubicBezTo>
                <a:cubicBezTo>
                  <a:pt x="1451353" y="1457686"/>
                  <a:pt x="1524354" y="1457686"/>
                  <a:pt x="1597855" y="1457686"/>
                </a:cubicBezTo>
                <a:cubicBezTo>
                  <a:pt x="1597855" y="1409686"/>
                  <a:pt x="1597855" y="1362185"/>
                  <a:pt x="1597855" y="1313851"/>
                </a:cubicBezTo>
                <a:cubicBezTo>
                  <a:pt x="1524188" y="1313851"/>
                  <a:pt x="1451020" y="1313851"/>
                  <a:pt x="1377686" y="1313851"/>
                </a:cubicBezTo>
                <a:close/>
                <a:moveTo>
                  <a:pt x="266004" y="1313851"/>
                </a:moveTo>
                <a:cubicBezTo>
                  <a:pt x="266004" y="1361852"/>
                  <a:pt x="266004" y="1409352"/>
                  <a:pt x="266004" y="1458020"/>
                </a:cubicBezTo>
                <a:cubicBezTo>
                  <a:pt x="339672" y="1458020"/>
                  <a:pt x="412839" y="1458020"/>
                  <a:pt x="486340" y="1458020"/>
                </a:cubicBezTo>
                <a:cubicBezTo>
                  <a:pt x="486340" y="1409852"/>
                  <a:pt x="486340" y="1362018"/>
                  <a:pt x="486340" y="1313851"/>
                </a:cubicBezTo>
                <a:cubicBezTo>
                  <a:pt x="412839" y="1313851"/>
                  <a:pt x="339672" y="1313851"/>
                  <a:pt x="266004" y="1313851"/>
                </a:cubicBezTo>
                <a:close/>
                <a:moveTo>
                  <a:pt x="515841" y="1313684"/>
                </a:moveTo>
                <a:cubicBezTo>
                  <a:pt x="515841" y="1361852"/>
                  <a:pt x="515841" y="1409686"/>
                  <a:pt x="515841" y="1458020"/>
                </a:cubicBezTo>
                <a:cubicBezTo>
                  <a:pt x="596842" y="1458020"/>
                  <a:pt x="677176" y="1458020"/>
                  <a:pt x="758177" y="1458020"/>
                </a:cubicBezTo>
                <a:cubicBezTo>
                  <a:pt x="758177" y="1409519"/>
                  <a:pt x="758177" y="1361685"/>
                  <a:pt x="758177" y="1313684"/>
                </a:cubicBezTo>
                <a:cubicBezTo>
                  <a:pt x="677176" y="1313684"/>
                  <a:pt x="596842" y="1313684"/>
                  <a:pt x="515841" y="1313684"/>
                </a:cubicBezTo>
                <a:close/>
                <a:moveTo>
                  <a:pt x="1627189" y="1313518"/>
                </a:moveTo>
                <a:cubicBezTo>
                  <a:pt x="1627189" y="1362185"/>
                  <a:pt x="1627189" y="1410019"/>
                  <a:pt x="1627189" y="1457686"/>
                </a:cubicBezTo>
                <a:cubicBezTo>
                  <a:pt x="1708357" y="1457686"/>
                  <a:pt x="1789025" y="1457686"/>
                  <a:pt x="1869359" y="1457686"/>
                </a:cubicBezTo>
                <a:cubicBezTo>
                  <a:pt x="1869359" y="1409186"/>
                  <a:pt x="1869359" y="1361352"/>
                  <a:pt x="1869359" y="1313518"/>
                </a:cubicBezTo>
                <a:cubicBezTo>
                  <a:pt x="1788358" y="1313518"/>
                  <a:pt x="1708190" y="1313518"/>
                  <a:pt x="1627189" y="1313518"/>
                </a:cubicBezTo>
                <a:close/>
                <a:moveTo>
                  <a:pt x="1627022" y="1140515"/>
                </a:moveTo>
                <a:cubicBezTo>
                  <a:pt x="1627022" y="1188683"/>
                  <a:pt x="1627022" y="1236350"/>
                  <a:pt x="1627022" y="1284351"/>
                </a:cubicBezTo>
                <a:cubicBezTo>
                  <a:pt x="1707857" y="1284351"/>
                  <a:pt x="1788191" y="1284351"/>
                  <a:pt x="1869525" y="1284351"/>
                </a:cubicBezTo>
                <a:cubicBezTo>
                  <a:pt x="1869525" y="1236017"/>
                  <a:pt x="1869525" y="1188183"/>
                  <a:pt x="1869525" y="1140515"/>
                </a:cubicBezTo>
                <a:cubicBezTo>
                  <a:pt x="1788358" y="1140515"/>
                  <a:pt x="1707690" y="1140515"/>
                  <a:pt x="1627022" y="1140515"/>
                </a:cubicBezTo>
                <a:close/>
                <a:moveTo>
                  <a:pt x="515674" y="1140515"/>
                </a:moveTo>
                <a:cubicBezTo>
                  <a:pt x="515674" y="1188683"/>
                  <a:pt x="515674" y="1236350"/>
                  <a:pt x="515674" y="1284184"/>
                </a:cubicBezTo>
                <a:cubicBezTo>
                  <a:pt x="596842" y="1284184"/>
                  <a:pt x="677509" y="1284184"/>
                  <a:pt x="758344" y="1284184"/>
                </a:cubicBezTo>
                <a:cubicBezTo>
                  <a:pt x="758344" y="1236017"/>
                  <a:pt x="758344" y="1188349"/>
                  <a:pt x="758344" y="1140515"/>
                </a:cubicBezTo>
                <a:cubicBezTo>
                  <a:pt x="677176" y="1140515"/>
                  <a:pt x="596342" y="1140515"/>
                  <a:pt x="515674" y="1140515"/>
                </a:cubicBezTo>
                <a:close/>
                <a:moveTo>
                  <a:pt x="1377686" y="1140349"/>
                </a:moveTo>
                <a:cubicBezTo>
                  <a:pt x="1377686" y="1188516"/>
                  <a:pt x="1377686" y="1236183"/>
                  <a:pt x="1377686" y="1284351"/>
                </a:cubicBezTo>
                <a:cubicBezTo>
                  <a:pt x="1451353" y="1284351"/>
                  <a:pt x="1524354" y="1284351"/>
                  <a:pt x="1597355" y="1284351"/>
                </a:cubicBezTo>
                <a:cubicBezTo>
                  <a:pt x="1597355" y="1236017"/>
                  <a:pt x="1597355" y="1188183"/>
                  <a:pt x="1597355" y="1140349"/>
                </a:cubicBezTo>
                <a:cubicBezTo>
                  <a:pt x="1523854" y="1140349"/>
                  <a:pt x="1451020" y="1140349"/>
                  <a:pt x="1377686" y="1140349"/>
                </a:cubicBezTo>
                <a:close/>
                <a:moveTo>
                  <a:pt x="266337" y="1140349"/>
                </a:moveTo>
                <a:cubicBezTo>
                  <a:pt x="266337" y="1188683"/>
                  <a:pt x="266337" y="1236350"/>
                  <a:pt x="266337" y="1284184"/>
                </a:cubicBezTo>
                <a:cubicBezTo>
                  <a:pt x="340005" y="1284184"/>
                  <a:pt x="413006" y="1284184"/>
                  <a:pt x="486340" y="1284184"/>
                </a:cubicBezTo>
                <a:cubicBezTo>
                  <a:pt x="486340" y="1236017"/>
                  <a:pt x="486340" y="1188349"/>
                  <a:pt x="486340" y="1140349"/>
                </a:cubicBezTo>
                <a:cubicBezTo>
                  <a:pt x="412839" y="1140349"/>
                  <a:pt x="340005" y="1140349"/>
                  <a:pt x="266337" y="1140349"/>
                </a:cubicBezTo>
                <a:close/>
                <a:moveTo>
                  <a:pt x="1072682" y="1039014"/>
                </a:moveTo>
                <a:cubicBezTo>
                  <a:pt x="1379686" y="1039014"/>
                  <a:pt x="1686523" y="1039014"/>
                  <a:pt x="1993527" y="1039014"/>
                </a:cubicBezTo>
                <a:cubicBezTo>
                  <a:pt x="2010528" y="1039014"/>
                  <a:pt x="2010528" y="1039014"/>
                  <a:pt x="2010528" y="1056014"/>
                </a:cubicBezTo>
                <a:cubicBezTo>
                  <a:pt x="2010194" y="1329018"/>
                  <a:pt x="2010027" y="1602022"/>
                  <a:pt x="2010027" y="1875025"/>
                </a:cubicBezTo>
                <a:cubicBezTo>
                  <a:pt x="1760024" y="1875025"/>
                  <a:pt x="1510021" y="1875025"/>
                  <a:pt x="1260017" y="1875025"/>
                </a:cubicBezTo>
                <a:cubicBezTo>
                  <a:pt x="1260184" y="1873025"/>
                  <a:pt x="1260351" y="1871192"/>
                  <a:pt x="1260351" y="1869192"/>
                </a:cubicBezTo>
                <a:cubicBezTo>
                  <a:pt x="1260351" y="1675689"/>
                  <a:pt x="1260351" y="1482187"/>
                  <a:pt x="1260351" y="1288684"/>
                </a:cubicBezTo>
                <a:cubicBezTo>
                  <a:pt x="1260351" y="1286184"/>
                  <a:pt x="1260017" y="1283851"/>
                  <a:pt x="1260017" y="1280850"/>
                </a:cubicBezTo>
                <a:cubicBezTo>
                  <a:pt x="1140016" y="1280850"/>
                  <a:pt x="1020514" y="1280850"/>
                  <a:pt x="900179" y="1280850"/>
                </a:cubicBezTo>
                <a:cubicBezTo>
                  <a:pt x="900179" y="1284351"/>
                  <a:pt x="900179" y="1287351"/>
                  <a:pt x="900179" y="1290351"/>
                </a:cubicBezTo>
                <a:cubicBezTo>
                  <a:pt x="900179" y="1332018"/>
                  <a:pt x="900179" y="1373685"/>
                  <a:pt x="900179" y="1415352"/>
                </a:cubicBezTo>
                <a:cubicBezTo>
                  <a:pt x="900179" y="1568688"/>
                  <a:pt x="900179" y="1721856"/>
                  <a:pt x="900012" y="1875192"/>
                </a:cubicBezTo>
                <a:cubicBezTo>
                  <a:pt x="638842" y="1875192"/>
                  <a:pt x="377839" y="1875192"/>
                  <a:pt x="116669" y="1875192"/>
                </a:cubicBezTo>
                <a:cubicBezTo>
                  <a:pt x="116502" y="1872359"/>
                  <a:pt x="116335" y="1869692"/>
                  <a:pt x="116335" y="1866858"/>
                </a:cubicBezTo>
                <a:cubicBezTo>
                  <a:pt x="116335" y="1594022"/>
                  <a:pt x="116335" y="1321351"/>
                  <a:pt x="116335" y="1048514"/>
                </a:cubicBezTo>
                <a:cubicBezTo>
                  <a:pt x="116335" y="1045681"/>
                  <a:pt x="116669" y="1042681"/>
                  <a:pt x="116835" y="1039181"/>
                </a:cubicBezTo>
                <a:cubicBezTo>
                  <a:pt x="121502" y="1039181"/>
                  <a:pt x="125335" y="1039181"/>
                  <a:pt x="129335" y="1039181"/>
                </a:cubicBezTo>
                <a:cubicBezTo>
                  <a:pt x="443840" y="1039181"/>
                  <a:pt x="758177" y="1039014"/>
                  <a:pt x="1072682" y="1039014"/>
                </a:cubicBezTo>
                <a:close/>
                <a:moveTo>
                  <a:pt x="743010" y="568507"/>
                </a:moveTo>
                <a:cubicBezTo>
                  <a:pt x="743010" y="642175"/>
                  <a:pt x="743010" y="715009"/>
                  <a:pt x="743010" y="788177"/>
                </a:cubicBezTo>
                <a:cubicBezTo>
                  <a:pt x="843512" y="788177"/>
                  <a:pt x="943513" y="788177"/>
                  <a:pt x="1044348" y="788177"/>
                </a:cubicBezTo>
                <a:cubicBezTo>
                  <a:pt x="1044348" y="714509"/>
                  <a:pt x="1044348" y="641508"/>
                  <a:pt x="1044348" y="568507"/>
                </a:cubicBezTo>
                <a:cubicBezTo>
                  <a:pt x="943513" y="568507"/>
                  <a:pt x="843178" y="568507"/>
                  <a:pt x="743010" y="568507"/>
                </a:cubicBezTo>
                <a:close/>
                <a:moveTo>
                  <a:pt x="1085515" y="568007"/>
                </a:moveTo>
                <a:cubicBezTo>
                  <a:pt x="1085515" y="641842"/>
                  <a:pt x="1085515" y="714842"/>
                  <a:pt x="1085515" y="787843"/>
                </a:cubicBezTo>
                <a:cubicBezTo>
                  <a:pt x="1186350" y="787843"/>
                  <a:pt x="1286351" y="787843"/>
                  <a:pt x="1386685" y="787843"/>
                </a:cubicBezTo>
                <a:cubicBezTo>
                  <a:pt x="1386685" y="714343"/>
                  <a:pt x="1386685" y="641342"/>
                  <a:pt x="1386685" y="568007"/>
                </a:cubicBezTo>
                <a:cubicBezTo>
                  <a:pt x="1285518" y="568007"/>
                  <a:pt x="1185516" y="568007"/>
                  <a:pt x="1085515" y="568007"/>
                </a:cubicBezTo>
                <a:close/>
                <a:moveTo>
                  <a:pt x="1486354" y="406505"/>
                </a:moveTo>
                <a:cubicBezTo>
                  <a:pt x="1486354" y="551840"/>
                  <a:pt x="1486354" y="694509"/>
                  <a:pt x="1486354" y="837344"/>
                </a:cubicBezTo>
                <a:cubicBezTo>
                  <a:pt x="1201183" y="837344"/>
                  <a:pt x="916679" y="837344"/>
                  <a:pt x="631009" y="837344"/>
                </a:cubicBezTo>
                <a:cubicBezTo>
                  <a:pt x="631009" y="694842"/>
                  <a:pt x="631009" y="552840"/>
                  <a:pt x="631009" y="410505"/>
                </a:cubicBezTo>
                <a:cubicBezTo>
                  <a:pt x="616175" y="415505"/>
                  <a:pt x="611175" y="424839"/>
                  <a:pt x="611175" y="439839"/>
                </a:cubicBezTo>
                <a:cubicBezTo>
                  <a:pt x="611675" y="578174"/>
                  <a:pt x="611508" y="716509"/>
                  <a:pt x="611508" y="854845"/>
                </a:cubicBezTo>
                <a:cubicBezTo>
                  <a:pt x="611508" y="858011"/>
                  <a:pt x="611508" y="861344"/>
                  <a:pt x="611508" y="864345"/>
                </a:cubicBezTo>
                <a:cubicBezTo>
                  <a:pt x="911179" y="864345"/>
                  <a:pt x="1209517" y="864345"/>
                  <a:pt x="1507854" y="864345"/>
                </a:cubicBezTo>
                <a:cubicBezTo>
                  <a:pt x="1508021" y="862844"/>
                  <a:pt x="1508354" y="862011"/>
                  <a:pt x="1508354" y="861344"/>
                </a:cubicBezTo>
                <a:cubicBezTo>
                  <a:pt x="1508354" y="717176"/>
                  <a:pt x="1508354" y="573007"/>
                  <a:pt x="1508354" y="428839"/>
                </a:cubicBezTo>
                <a:cubicBezTo>
                  <a:pt x="1508354" y="426672"/>
                  <a:pt x="1507520" y="423506"/>
                  <a:pt x="1506021" y="422172"/>
                </a:cubicBezTo>
                <a:cubicBezTo>
                  <a:pt x="1500520" y="417172"/>
                  <a:pt x="1494354" y="412672"/>
                  <a:pt x="1486354" y="406505"/>
                </a:cubicBezTo>
                <a:close/>
                <a:moveTo>
                  <a:pt x="1085182" y="402338"/>
                </a:moveTo>
                <a:cubicBezTo>
                  <a:pt x="1085182" y="450506"/>
                  <a:pt x="1085182" y="498006"/>
                  <a:pt x="1085182" y="546007"/>
                </a:cubicBezTo>
                <a:cubicBezTo>
                  <a:pt x="1186183" y="546007"/>
                  <a:pt x="1286184" y="546007"/>
                  <a:pt x="1386186" y="546007"/>
                </a:cubicBezTo>
                <a:cubicBezTo>
                  <a:pt x="1386186" y="497673"/>
                  <a:pt x="1386186" y="449839"/>
                  <a:pt x="1386186" y="402338"/>
                </a:cubicBezTo>
                <a:cubicBezTo>
                  <a:pt x="1285518" y="402338"/>
                  <a:pt x="1185350" y="402338"/>
                  <a:pt x="1085182" y="402338"/>
                </a:cubicBezTo>
                <a:close/>
                <a:moveTo>
                  <a:pt x="743010" y="402005"/>
                </a:moveTo>
                <a:cubicBezTo>
                  <a:pt x="743010" y="450672"/>
                  <a:pt x="743010" y="498506"/>
                  <a:pt x="743010" y="546174"/>
                </a:cubicBezTo>
                <a:cubicBezTo>
                  <a:pt x="843845" y="546174"/>
                  <a:pt x="944013" y="546174"/>
                  <a:pt x="1044181" y="546174"/>
                </a:cubicBezTo>
                <a:cubicBezTo>
                  <a:pt x="1044181" y="497840"/>
                  <a:pt x="1044181" y="450006"/>
                  <a:pt x="1044181" y="402005"/>
                </a:cubicBezTo>
                <a:cubicBezTo>
                  <a:pt x="943513" y="402005"/>
                  <a:pt x="843678" y="402005"/>
                  <a:pt x="743010" y="402005"/>
                </a:cubicBezTo>
                <a:close/>
                <a:moveTo>
                  <a:pt x="1060515" y="24835"/>
                </a:moveTo>
                <a:cubicBezTo>
                  <a:pt x="1073515" y="34668"/>
                  <a:pt x="1086682" y="44669"/>
                  <a:pt x="1099849" y="54669"/>
                </a:cubicBezTo>
                <a:cubicBezTo>
                  <a:pt x="1240684" y="161504"/>
                  <a:pt x="1381353" y="268505"/>
                  <a:pt x="1522521" y="375006"/>
                </a:cubicBezTo>
                <a:cubicBezTo>
                  <a:pt x="1534855" y="384340"/>
                  <a:pt x="1539355" y="394507"/>
                  <a:pt x="1535688" y="410007"/>
                </a:cubicBezTo>
                <a:cubicBezTo>
                  <a:pt x="1522688" y="400173"/>
                  <a:pt x="1509854" y="390506"/>
                  <a:pt x="1497187" y="380840"/>
                </a:cubicBezTo>
                <a:cubicBezTo>
                  <a:pt x="1355019" y="272505"/>
                  <a:pt x="1212684" y="164337"/>
                  <a:pt x="1070682" y="55836"/>
                </a:cubicBezTo>
                <a:cubicBezTo>
                  <a:pt x="1065182" y="51669"/>
                  <a:pt x="1061682" y="51335"/>
                  <a:pt x="1055848" y="55669"/>
                </a:cubicBezTo>
                <a:cubicBezTo>
                  <a:pt x="903346" y="172004"/>
                  <a:pt x="750844" y="288172"/>
                  <a:pt x="598176" y="404340"/>
                </a:cubicBezTo>
                <a:cubicBezTo>
                  <a:pt x="596009" y="406007"/>
                  <a:pt x="593842" y="407673"/>
                  <a:pt x="590842" y="409840"/>
                </a:cubicBezTo>
                <a:cubicBezTo>
                  <a:pt x="588008" y="395507"/>
                  <a:pt x="590342" y="385506"/>
                  <a:pt x="602676" y="376173"/>
                </a:cubicBezTo>
                <a:cubicBezTo>
                  <a:pt x="754178" y="260338"/>
                  <a:pt x="905180" y="144003"/>
                  <a:pt x="1056348" y="27835"/>
                </a:cubicBezTo>
                <a:cubicBezTo>
                  <a:pt x="1057515" y="27002"/>
                  <a:pt x="1058515" y="26169"/>
                  <a:pt x="1060515" y="24835"/>
                </a:cubicBezTo>
                <a:close/>
                <a:moveTo>
                  <a:pt x="1060514" y="3500"/>
                </a:moveTo>
                <a:cubicBezTo>
                  <a:pt x="1058181" y="5167"/>
                  <a:pt x="1056348" y="6333"/>
                  <a:pt x="1054681" y="7667"/>
                </a:cubicBezTo>
                <a:cubicBezTo>
                  <a:pt x="974347" y="68834"/>
                  <a:pt x="894012" y="130168"/>
                  <a:pt x="813678" y="191502"/>
                </a:cubicBezTo>
                <a:cubicBezTo>
                  <a:pt x="736344" y="250336"/>
                  <a:pt x="659176" y="309337"/>
                  <a:pt x="581841" y="368171"/>
                </a:cubicBezTo>
                <a:cubicBezTo>
                  <a:pt x="576008" y="372672"/>
                  <a:pt x="571841" y="377338"/>
                  <a:pt x="572175" y="385338"/>
                </a:cubicBezTo>
                <a:cubicBezTo>
                  <a:pt x="572508" y="402338"/>
                  <a:pt x="572341" y="419172"/>
                  <a:pt x="572508" y="436172"/>
                </a:cubicBezTo>
                <a:cubicBezTo>
                  <a:pt x="572508" y="439005"/>
                  <a:pt x="573174" y="441839"/>
                  <a:pt x="573675" y="446172"/>
                </a:cubicBezTo>
                <a:cubicBezTo>
                  <a:pt x="740343" y="328004"/>
                  <a:pt x="899679" y="202836"/>
                  <a:pt x="1063515" y="83001"/>
                </a:cubicBezTo>
                <a:cubicBezTo>
                  <a:pt x="1225683" y="205503"/>
                  <a:pt x="1386685" y="329338"/>
                  <a:pt x="1552188" y="450672"/>
                </a:cubicBezTo>
                <a:cubicBezTo>
                  <a:pt x="1552188" y="428339"/>
                  <a:pt x="1551521" y="408672"/>
                  <a:pt x="1552355" y="389005"/>
                </a:cubicBezTo>
                <a:cubicBezTo>
                  <a:pt x="1552855" y="377172"/>
                  <a:pt x="1549021" y="369505"/>
                  <a:pt x="1539521" y="362338"/>
                </a:cubicBezTo>
                <a:cubicBezTo>
                  <a:pt x="1404853" y="261670"/>
                  <a:pt x="1270351" y="160669"/>
                  <a:pt x="1135682" y="59834"/>
                </a:cubicBezTo>
                <a:cubicBezTo>
                  <a:pt x="1110682" y="41001"/>
                  <a:pt x="1085682" y="22333"/>
                  <a:pt x="1060514" y="3500"/>
                </a:cubicBezTo>
                <a:close/>
                <a:moveTo>
                  <a:pt x="1060014" y="0"/>
                </a:moveTo>
                <a:cubicBezTo>
                  <a:pt x="1060514" y="0"/>
                  <a:pt x="1061181" y="0"/>
                  <a:pt x="1061681" y="0"/>
                </a:cubicBezTo>
                <a:cubicBezTo>
                  <a:pt x="1063515" y="1667"/>
                  <a:pt x="1065181" y="3500"/>
                  <a:pt x="1067181" y="5000"/>
                </a:cubicBezTo>
                <a:cubicBezTo>
                  <a:pt x="1211850" y="113668"/>
                  <a:pt x="1356685" y="222336"/>
                  <a:pt x="1501354" y="331004"/>
                </a:cubicBezTo>
                <a:cubicBezTo>
                  <a:pt x="1509354" y="337004"/>
                  <a:pt x="1517687" y="339671"/>
                  <a:pt x="1527521" y="339671"/>
                </a:cubicBezTo>
                <a:cubicBezTo>
                  <a:pt x="1630522" y="339338"/>
                  <a:pt x="1733524" y="339504"/>
                  <a:pt x="1836691" y="339004"/>
                </a:cubicBezTo>
                <a:cubicBezTo>
                  <a:pt x="1848192" y="339004"/>
                  <a:pt x="1854025" y="343004"/>
                  <a:pt x="1858525" y="353505"/>
                </a:cubicBezTo>
                <a:cubicBezTo>
                  <a:pt x="1947360" y="561507"/>
                  <a:pt x="2036527" y="769177"/>
                  <a:pt x="2125695" y="977013"/>
                </a:cubicBezTo>
                <a:cubicBezTo>
                  <a:pt x="2128029" y="982513"/>
                  <a:pt x="2130862" y="987846"/>
                  <a:pt x="2133362" y="993346"/>
                </a:cubicBezTo>
                <a:cubicBezTo>
                  <a:pt x="2133362" y="993846"/>
                  <a:pt x="2133362" y="994513"/>
                  <a:pt x="2133362" y="995013"/>
                </a:cubicBezTo>
                <a:cubicBezTo>
                  <a:pt x="2130029" y="995346"/>
                  <a:pt x="2126862" y="995846"/>
                  <a:pt x="2123529" y="995846"/>
                </a:cubicBezTo>
                <a:cubicBezTo>
                  <a:pt x="1419019" y="995846"/>
                  <a:pt x="714510" y="995846"/>
                  <a:pt x="9833" y="995846"/>
                </a:cubicBezTo>
                <a:cubicBezTo>
                  <a:pt x="6500" y="995846"/>
                  <a:pt x="3333" y="995346"/>
                  <a:pt x="0" y="995013"/>
                </a:cubicBezTo>
                <a:cubicBezTo>
                  <a:pt x="0" y="994513"/>
                  <a:pt x="0" y="993846"/>
                  <a:pt x="0" y="993346"/>
                </a:cubicBezTo>
                <a:cubicBezTo>
                  <a:pt x="1000" y="991679"/>
                  <a:pt x="2167" y="990180"/>
                  <a:pt x="2833" y="988513"/>
                </a:cubicBezTo>
                <a:cubicBezTo>
                  <a:pt x="93834" y="776343"/>
                  <a:pt x="184669" y="564341"/>
                  <a:pt x="275337" y="352171"/>
                </a:cubicBezTo>
                <a:cubicBezTo>
                  <a:pt x="279504" y="342504"/>
                  <a:pt x="284837" y="339004"/>
                  <a:pt x="295337" y="339171"/>
                </a:cubicBezTo>
                <a:cubicBezTo>
                  <a:pt x="396339" y="339671"/>
                  <a:pt x="497507" y="339671"/>
                  <a:pt x="598508" y="340004"/>
                </a:cubicBezTo>
                <a:cubicBezTo>
                  <a:pt x="609675" y="340004"/>
                  <a:pt x="618842" y="336838"/>
                  <a:pt x="627675" y="330171"/>
                </a:cubicBezTo>
                <a:cubicBezTo>
                  <a:pt x="703176" y="272337"/>
                  <a:pt x="779011" y="214669"/>
                  <a:pt x="854678" y="156835"/>
                </a:cubicBezTo>
                <a:cubicBezTo>
                  <a:pt x="923179" y="104501"/>
                  <a:pt x="991680" y="52167"/>
                  <a:pt x="1060014" y="0"/>
                </a:cubicBezTo>
                <a:close/>
              </a:path>
            </a:pathLst>
          </a:custGeom>
          <a:solidFill>
            <a:schemeClr val="accent3"/>
          </a:solidFill>
          <a:ln w="609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FA3BD116-7434-4403-A8AC-16A34AFAFEF7}"/>
              </a:ext>
            </a:extLst>
          </p:cNvPr>
          <p:cNvSpPr/>
          <p:nvPr/>
        </p:nvSpPr>
        <p:spPr>
          <a:xfrm>
            <a:off x="3299674" y="5295144"/>
            <a:ext cx="421108" cy="501178"/>
          </a:xfrm>
          <a:custGeom>
            <a:avLst/>
            <a:gdLst>
              <a:gd name="connsiteX0" fmla="*/ 836241 w 836628"/>
              <a:gd name="connsiteY0" fmla="*/ 119841 h 995706"/>
              <a:gd name="connsiteX1" fmla="*/ 792642 w 836628"/>
              <a:gd name="connsiteY1" fmla="*/ 83312 h 995706"/>
              <a:gd name="connsiteX2" fmla="*/ 435013 w 836628"/>
              <a:gd name="connsiteY2" fmla="*/ 6130 h 995706"/>
              <a:gd name="connsiteX3" fmla="*/ 403198 w 836628"/>
              <a:gd name="connsiteY3" fmla="*/ 6719 h 995706"/>
              <a:gd name="connsiteX4" fmla="*/ 47925 w 836628"/>
              <a:gd name="connsiteY4" fmla="*/ 83901 h 995706"/>
              <a:gd name="connsiteX5" fmla="*/ 1969 w 836628"/>
              <a:gd name="connsiteY5" fmla="*/ 121019 h 995706"/>
              <a:gd name="connsiteX6" fmla="*/ 19644 w 836628"/>
              <a:gd name="connsiteY6" fmla="*/ 476292 h 995706"/>
              <a:gd name="connsiteX7" fmla="*/ 103896 w 836628"/>
              <a:gd name="connsiteY7" fmla="*/ 716086 h 995706"/>
              <a:gd name="connsiteX8" fmla="*/ 391414 w 836628"/>
              <a:gd name="connsiteY8" fmla="*/ 987107 h 995706"/>
              <a:gd name="connsiteX9" fmla="*/ 447975 w 836628"/>
              <a:gd name="connsiteY9" fmla="*/ 987107 h 995706"/>
              <a:gd name="connsiteX10" fmla="*/ 705445 w 836628"/>
              <a:gd name="connsiteY10" fmla="*/ 756150 h 995706"/>
              <a:gd name="connsiteX11" fmla="*/ 786751 w 836628"/>
              <a:gd name="connsiteY11" fmla="*/ 607089 h 995706"/>
              <a:gd name="connsiteX12" fmla="*/ 836831 w 836628"/>
              <a:gd name="connsiteY12" fmla="*/ 220589 h 995706"/>
              <a:gd name="connsiteX13" fmla="*/ 836241 w 836628"/>
              <a:gd name="connsiteY13" fmla="*/ 119841 h 995706"/>
              <a:gd name="connsiteX14" fmla="*/ 637100 w 836628"/>
              <a:gd name="connsiteY14" fmla="*/ 405002 h 995706"/>
              <a:gd name="connsiteX15" fmla="*/ 396127 w 836628"/>
              <a:gd name="connsiteY15" fmla="*/ 671898 h 995706"/>
              <a:gd name="connsiteX16" fmla="*/ 323070 w 836628"/>
              <a:gd name="connsiteY16" fmla="*/ 679557 h 995706"/>
              <a:gd name="connsiteX17" fmla="*/ 232926 w 836628"/>
              <a:gd name="connsiteY17" fmla="*/ 612980 h 995706"/>
              <a:gd name="connsiteX18" fmla="*/ 219964 w 836628"/>
              <a:gd name="connsiteY18" fmla="*/ 542868 h 995706"/>
              <a:gd name="connsiteX19" fmla="*/ 293022 w 836628"/>
              <a:gd name="connsiteY19" fmla="*/ 532852 h 995706"/>
              <a:gd name="connsiteX20" fmla="*/ 295378 w 836628"/>
              <a:gd name="connsiteY20" fmla="*/ 534620 h 995706"/>
              <a:gd name="connsiteX21" fmla="*/ 396717 w 836628"/>
              <a:gd name="connsiteY21" fmla="*/ 522247 h 995706"/>
              <a:gd name="connsiteX22" fmla="*/ 564632 w 836628"/>
              <a:gd name="connsiteY22" fmla="*/ 336657 h 995706"/>
              <a:gd name="connsiteX23" fmla="*/ 622960 w 836628"/>
              <a:gd name="connsiteY23" fmla="*/ 320749 h 995706"/>
              <a:gd name="connsiteX24" fmla="*/ 654775 w 836628"/>
              <a:gd name="connsiteY24" fmla="*/ 360224 h 995706"/>
              <a:gd name="connsiteX25" fmla="*/ 637100 w 836628"/>
              <a:gd name="connsiteY25" fmla="*/ 405002 h 99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36628" h="995706">
                <a:moveTo>
                  <a:pt x="836241" y="119841"/>
                </a:moveTo>
                <a:cubicBezTo>
                  <a:pt x="835063" y="80366"/>
                  <a:pt x="830939" y="77420"/>
                  <a:pt x="792642" y="83312"/>
                </a:cubicBezTo>
                <a:cubicBezTo>
                  <a:pt x="663613" y="102165"/>
                  <a:pt x="541654" y="87436"/>
                  <a:pt x="435013" y="6130"/>
                </a:cubicBezTo>
                <a:cubicBezTo>
                  <a:pt x="423229" y="-2708"/>
                  <a:pt x="414392" y="-1530"/>
                  <a:pt x="403198" y="6719"/>
                </a:cubicBezTo>
                <a:cubicBezTo>
                  <a:pt x="296557" y="87436"/>
                  <a:pt x="175776" y="102165"/>
                  <a:pt x="47925" y="83901"/>
                </a:cubicBezTo>
                <a:cubicBezTo>
                  <a:pt x="6683" y="78009"/>
                  <a:pt x="3737" y="79777"/>
                  <a:pt x="1969" y="121019"/>
                </a:cubicBezTo>
                <a:cubicBezTo>
                  <a:pt x="-2744" y="240032"/>
                  <a:pt x="202" y="358457"/>
                  <a:pt x="19644" y="476292"/>
                </a:cubicBezTo>
                <a:cubicBezTo>
                  <a:pt x="33785" y="561133"/>
                  <a:pt x="52638" y="645385"/>
                  <a:pt x="103896" y="716086"/>
                </a:cubicBezTo>
                <a:cubicBezTo>
                  <a:pt x="182257" y="823905"/>
                  <a:pt x="277114" y="916406"/>
                  <a:pt x="391414" y="987107"/>
                </a:cubicBezTo>
                <a:cubicBezTo>
                  <a:pt x="411446" y="999479"/>
                  <a:pt x="427943" y="998890"/>
                  <a:pt x="447975" y="987107"/>
                </a:cubicBezTo>
                <a:cubicBezTo>
                  <a:pt x="548724" y="926422"/>
                  <a:pt x="630030" y="845115"/>
                  <a:pt x="705445" y="756150"/>
                </a:cubicBezTo>
                <a:cubicBezTo>
                  <a:pt x="742562" y="711962"/>
                  <a:pt x="769075" y="661882"/>
                  <a:pt x="786751" y="607089"/>
                </a:cubicBezTo>
                <a:cubicBezTo>
                  <a:pt x="827404" y="481594"/>
                  <a:pt x="836831" y="351386"/>
                  <a:pt x="836831" y="220589"/>
                </a:cubicBezTo>
                <a:cubicBezTo>
                  <a:pt x="836831" y="186417"/>
                  <a:pt x="837420" y="153424"/>
                  <a:pt x="836241" y="119841"/>
                </a:cubicBezTo>
                <a:close/>
                <a:moveTo>
                  <a:pt x="637100" y="405002"/>
                </a:moveTo>
                <a:cubicBezTo>
                  <a:pt x="556972" y="493967"/>
                  <a:pt x="476844" y="582932"/>
                  <a:pt x="396127" y="671898"/>
                </a:cubicBezTo>
                <a:cubicBezTo>
                  <a:pt x="373739" y="696643"/>
                  <a:pt x="350172" y="699000"/>
                  <a:pt x="323070" y="679557"/>
                </a:cubicBezTo>
                <a:cubicBezTo>
                  <a:pt x="292433" y="658347"/>
                  <a:pt x="262385" y="635958"/>
                  <a:pt x="232926" y="612980"/>
                </a:cubicBezTo>
                <a:cubicBezTo>
                  <a:pt x="208770" y="594127"/>
                  <a:pt x="204056" y="564668"/>
                  <a:pt x="219964" y="542868"/>
                </a:cubicBezTo>
                <a:cubicBezTo>
                  <a:pt x="236461" y="519301"/>
                  <a:pt x="265331" y="515177"/>
                  <a:pt x="293022" y="532852"/>
                </a:cubicBezTo>
                <a:cubicBezTo>
                  <a:pt x="293611" y="533442"/>
                  <a:pt x="294789" y="534031"/>
                  <a:pt x="295378" y="534620"/>
                </a:cubicBezTo>
                <a:cubicBezTo>
                  <a:pt x="351939" y="572327"/>
                  <a:pt x="351939" y="571738"/>
                  <a:pt x="396717" y="522247"/>
                </a:cubicBezTo>
                <a:cubicBezTo>
                  <a:pt x="452688" y="460384"/>
                  <a:pt x="508660" y="398520"/>
                  <a:pt x="564632" y="336657"/>
                </a:cubicBezTo>
                <a:cubicBezTo>
                  <a:pt x="580539" y="318982"/>
                  <a:pt x="599393" y="311323"/>
                  <a:pt x="622960" y="320749"/>
                </a:cubicBezTo>
                <a:cubicBezTo>
                  <a:pt x="642992" y="328998"/>
                  <a:pt x="653597" y="344316"/>
                  <a:pt x="654775" y="360224"/>
                </a:cubicBezTo>
                <a:cubicBezTo>
                  <a:pt x="654775" y="381435"/>
                  <a:pt x="647116" y="393807"/>
                  <a:pt x="637100" y="405002"/>
                </a:cubicBezTo>
                <a:close/>
              </a:path>
            </a:pathLst>
          </a:custGeom>
          <a:solidFill>
            <a:schemeClr val="accent5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Block Arc 25">
            <a:extLst>
              <a:ext uri="{FF2B5EF4-FFF2-40B4-BE49-F238E27FC236}">
                <a16:creationId xmlns:a16="http://schemas.microsoft.com/office/drawing/2014/main" id="{3D09CE1A-18FE-469B-B715-2A986F0EB897}"/>
              </a:ext>
            </a:extLst>
          </p:cNvPr>
          <p:cNvSpPr/>
          <p:nvPr/>
        </p:nvSpPr>
        <p:spPr>
          <a:xfrm>
            <a:off x="4218526" y="3722999"/>
            <a:ext cx="341539" cy="493422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6E3B2AEA-1FA5-4DFD-8AF7-DAB681235205}"/>
              </a:ext>
            </a:extLst>
          </p:cNvPr>
          <p:cNvSpPr>
            <a:spLocks/>
          </p:cNvSpPr>
          <p:nvPr/>
        </p:nvSpPr>
        <p:spPr bwMode="auto">
          <a:xfrm>
            <a:off x="8541384" y="5274509"/>
            <a:ext cx="341539" cy="549801"/>
          </a:xfrm>
          <a:custGeom>
            <a:avLst/>
            <a:gdLst>
              <a:gd name="connsiteX0" fmla="*/ 196850 w 485776"/>
              <a:gd name="connsiteY0" fmla="*/ 554978 h 781991"/>
              <a:gd name="connsiteX1" fmla="*/ 205332 w 485776"/>
              <a:gd name="connsiteY1" fmla="*/ 554978 h 781991"/>
              <a:gd name="connsiteX2" fmla="*/ 241572 w 485776"/>
              <a:gd name="connsiteY2" fmla="*/ 554978 h 781991"/>
              <a:gd name="connsiteX3" fmla="*/ 250825 w 485776"/>
              <a:gd name="connsiteY3" fmla="*/ 554978 h 781991"/>
              <a:gd name="connsiteX4" fmla="*/ 250825 w 485776"/>
              <a:gd name="connsiteY4" fmla="*/ 564089 h 781991"/>
              <a:gd name="connsiteX5" fmla="*/ 250825 w 485776"/>
              <a:gd name="connsiteY5" fmla="*/ 750862 h 781991"/>
              <a:gd name="connsiteX6" fmla="*/ 243886 w 485776"/>
              <a:gd name="connsiteY6" fmla="*/ 771362 h 781991"/>
              <a:gd name="connsiteX7" fmla="*/ 223838 w 485776"/>
              <a:gd name="connsiteY7" fmla="*/ 781991 h 781991"/>
              <a:gd name="connsiteX8" fmla="*/ 203790 w 485776"/>
              <a:gd name="connsiteY8" fmla="*/ 771362 h 781991"/>
              <a:gd name="connsiteX9" fmla="*/ 196850 w 485776"/>
              <a:gd name="connsiteY9" fmla="*/ 750862 h 781991"/>
              <a:gd name="connsiteX10" fmla="*/ 196850 w 485776"/>
              <a:gd name="connsiteY10" fmla="*/ 564089 h 781991"/>
              <a:gd name="connsiteX11" fmla="*/ 88546 w 485776"/>
              <a:gd name="connsiteY11" fmla="*/ 366066 h 781991"/>
              <a:gd name="connsiteX12" fmla="*/ 469975 w 485776"/>
              <a:gd name="connsiteY12" fmla="*/ 366066 h 781991"/>
              <a:gd name="connsiteX13" fmla="*/ 471488 w 485776"/>
              <a:gd name="connsiteY13" fmla="*/ 366066 h 781991"/>
              <a:gd name="connsiteX14" fmla="*/ 471488 w 485776"/>
              <a:gd name="connsiteY14" fmla="*/ 367592 h 781991"/>
              <a:gd name="connsiteX15" fmla="*/ 383699 w 485776"/>
              <a:gd name="connsiteY15" fmla="*/ 455348 h 781991"/>
              <a:gd name="connsiteX16" fmla="*/ 471488 w 485776"/>
              <a:gd name="connsiteY16" fmla="*/ 542340 h 781991"/>
              <a:gd name="connsiteX17" fmla="*/ 471488 w 485776"/>
              <a:gd name="connsiteY17" fmla="*/ 543866 h 781991"/>
              <a:gd name="connsiteX18" fmla="*/ 88546 w 485776"/>
              <a:gd name="connsiteY18" fmla="*/ 543866 h 781991"/>
              <a:gd name="connsiteX19" fmla="*/ 0 w 485776"/>
              <a:gd name="connsiteY19" fmla="*/ 455348 h 781991"/>
              <a:gd name="connsiteX20" fmla="*/ 196850 w 485776"/>
              <a:gd name="connsiteY20" fmla="*/ 277166 h 781991"/>
              <a:gd name="connsiteX21" fmla="*/ 205332 w 485776"/>
              <a:gd name="connsiteY21" fmla="*/ 277166 h 781991"/>
              <a:gd name="connsiteX22" fmla="*/ 241572 w 485776"/>
              <a:gd name="connsiteY22" fmla="*/ 277166 h 781991"/>
              <a:gd name="connsiteX23" fmla="*/ 250825 w 485776"/>
              <a:gd name="connsiteY23" fmla="*/ 277166 h 781991"/>
              <a:gd name="connsiteX24" fmla="*/ 250825 w 485776"/>
              <a:gd name="connsiteY24" fmla="*/ 285394 h 781991"/>
              <a:gd name="connsiteX25" fmla="*/ 250825 w 485776"/>
              <a:gd name="connsiteY25" fmla="*/ 345231 h 781991"/>
              <a:gd name="connsiteX26" fmla="*/ 250825 w 485776"/>
              <a:gd name="connsiteY26" fmla="*/ 354954 h 781991"/>
              <a:gd name="connsiteX27" fmla="*/ 241572 w 485776"/>
              <a:gd name="connsiteY27" fmla="*/ 354954 h 781991"/>
              <a:gd name="connsiteX28" fmla="*/ 205332 w 485776"/>
              <a:gd name="connsiteY28" fmla="*/ 354954 h 781991"/>
              <a:gd name="connsiteX29" fmla="*/ 196850 w 485776"/>
              <a:gd name="connsiteY29" fmla="*/ 354954 h 781991"/>
              <a:gd name="connsiteX30" fmla="*/ 196850 w 485776"/>
              <a:gd name="connsiteY30" fmla="*/ 345231 h 781991"/>
              <a:gd name="connsiteX31" fmla="*/ 196850 w 485776"/>
              <a:gd name="connsiteY31" fmla="*/ 285394 h 781991"/>
              <a:gd name="connsiteX32" fmla="*/ 14288 w 485776"/>
              <a:gd name="connsiteY32" fmla="*/ 86666 h 781991"/>
              <a:gd name="connsiteX33" fmla="*/ 397846 w 485776"/>
              <a:gd name="connsiteY33" fmla="*/ 86666 h 781991"/>
              <a:gd name="connsiteX34" fmla="*/ 485776 w 485776"/>
              <a:gd name="connsiteY34" fmla="*/ 173979 h 781991"/>
              <a:gd name="connsiteX35" fmla="*/ 397846 w 485776"/>
              <a:gd name="connsiteY35" fmla="*/ 261291 h 781991"/>
              <a:gd name="connsiteX36" fmla="*/ 15804 w 485776"/>
              <a:gd name="connsiteY36" fmla="*/ 261291 h 781991"/>
              <a:gd name="connsiteX37" fmla="*/ 14288 w 485776"/>
              <a:gd name="connsiteY37" fmla="*/ 261291 h 781991"/>
              <a:gd name="connsiteX38" fmla="*/ 14288 w 485776"/>
              <a:gd name="connsiteY38" fmla="*/ 260539 h 781991"/>
              <a:gd name="connsiteX39" fmla="*/ 102218 w 485776"/>
              <a:gd name="connsiteY39" fmla="*/ 173979 h 781991"/>
              <a:gd name="connsiteX40" fmla="*/ 14288 w 485776"/>
              <a:gd name="connsiteY40" fmla="*/ 88172 h 781991"/>
              <a:gd name="connsiteX41" fmla="*/ 223838 w 485776"/>
              <a:gd name="connsiteY41" fmla="*/ 115 h 781991"/>
              <a:gd name="connsiteX42" fmla="*/ 243886 w 485776"/>
              <a:gd name="connsiteY42" fmla="*/ 9259 h 781991"/>
              <a:gd name="connsiteX43" fmla="*/ 250825 w 485776"/>
              <a:gd name="connsiteY43" fmla="*/ 30595 h 781991"/>
              <a:gd name="connsiteX44" fmla="*/ 250825 w 485776"/>
              <a:gd name="connsiteY44" fmla="*/ 67933 h 781991"/>
              <a:gd name="connsiteX45" fmla="*/ 250825 w 485776"/>
              <a:gd name="connsiteY45" fmla="*/ 75553 h 781991"/>
              <a:gd name="connsiteX46" fmla="*/ 241572 w 485776"/>
              <a:gd name="connsiteY46" fmla="*/ 75553 h 781991"/>
              <a:gd name="connsiteX47" fmla="*/ 205332 w 485776"/>
              <a:gd name="connsiteY47" fmla="*/ 75553 h 781991"/>
              <a:gd name="connsiteX48" fmla="*/ 196850 w 485776"/>
              <a:gd name="connsiteY48" fmla="*/ 75553 h 781991"/>
              <a:gd name="connsiteX49" fmla="*/ 196850 w 485776"/>
              <a:gd name="connsiteY49" fmla="*/ 67933 h 781991"/>
              <a:gd name="connsiteX50" fmla="*/ 196850 w 485776"/>
              <a:gd name="connsiteY50" fmla="*/ 30595 h 781991"/>
              <a:gd name="connsiteX51" fmla="*/ 203790 w 485776"/>
              <a:gd name="connsiteY51" fmla="*/ 9259 h 781991"/>
              <a:gd name="connsiteX52" fmla="*/ 223838 w 485776"/>
              <a:gd name="connsiteY52" fmla="*/ 115 h 7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85776" h="781991">
                <a:moveTo>
                  <a:pt x="196850" y="554978"/>
                </a:moveTo>
                <a:lnTo>
                  <a:pt x="205332" y="554978"/>
                </a:lnTo>
                <a:lnTo>
                  <a:pt x="241572" y="554978"/>
                </a:lnTo>
                <a:lnTo>
                  <a:pt x="250825" y="554978"/>
                </a:lnTo>
                <a:lnTo>
                  <a:pt x="250825" y="564089"/>
                </a:lnTo>
                <a:lnTo>
                  <a:pt x="250825" y="750862"/>
                </a:lnTo>
                <a:cubicBezTo>
                  <a:pt x="250825" y="758455"/>
                  <a:pt x="248512" y="765288"/>
                  <a:pt x="243886" y="771362"/>
                </a:cubicBezTo>
                <a:cubicBezTo>
                  <a:pt x="239259" y="777436"/>
                  <a:pt x="232320" y="781991"/>
                  <a:pt x="223838" y="781991"/>
                </a:cubicBezTo>
                <a:cubicBezTo>
                  <a:pt x="216127" y="781991"/>
                  <a:pt x="208416" y="777436"/>
                  <a:pt x="203790" y="771362"/>
                </a:cubicBezTo>
                <a:cubicBezTo>
                  <a:pt x="199163" y="765288"/>
                  <a:pt x="196850" y="758455"/>
                  <a:pt x="196850" y="750862"/>
                </a:cubicBezTo>
                <a:lnTo>
                  <a:pt x="196850" y="564089"/>
                </a:lnTo>
                <a:close/>
                <a:moveTo>
                  <a:pt x="88546" y="366066"/>
                </a:moveTo>
                <a:lnTo>
                  <a:pt x="469975" y="366066"/>
                </a:lnTo>
                <a:lnTo>
                  <a:pt x="471488" y="366066"/>
                </a:lnTo>
                <a:lnTo>
                  <a:pt x="471488" y="367592"/>
                </a:lnTo>
                <a:lnTo>
                  <a:pt x="383699" y="455348"/>
                </a:lnTo>
                <a:lnTo>
                  <a:pt x="471488" y="542340"/>
                </a:lnTo>
                <a:lnTo>
                  <a:pt x="471488" y="543866"/>
                </a:lnTo>
                <a:lnTo>
                  <a:pt x="88546" y="543866"/>
                </a:lnTo>
                <a:lnTo>
                  <a:pt x="0" y="455348"/>
                </a:lnTo>
                <a:close/>
                <a:moveTo>
                  <a:pt x="196850" y="277166"/>
                </a:moveTo>
                <a:lnTo>
                  <a:pt x="205332" y="277166"/>
                </a:lnTo>
                <a:lnTo>
                  <a:pt x="241572" y="277166"/>
                </a:lnTo>
                <a:lnTo>
                  <a:pt x="250825" y="277166"/>
                </a:lnTo>
                <a:lnTo>
                  <a:pt x="250825" y="285394"/>
                </a:lnTo>
                <a:lnTo>
                  <a:pt x="250825" y="345231"/>
                </a:lnTo>
                <a:lnTo>
                  <a:pt x="250825" y="354954"/>
                </a:lnTo>
                <a:lnTo>
                  <a:pt x="241572" y="354954"/>
                </a:lnTo>
                <a:lnTo>
                  <a:pt x="205332" y="354954"/>
                </a:lnTo>
                <a:lnTo>
                  <a:pt x="196850" y="354954"/>
                </a:lnTo>
                <a:lnTo>
                  <a:pt x="196850" y="345231"/>
                </a:lnTo>
                <a:lnTo>
                  <a:pt x="196850" y="285394"/>
                </a:lnTo>
                <a:close/>
                <a:moveTo>
                  <a:pt x="14288" y="86666"/>
                </a:moveTo>
                <a:lnTo>
                  <a:pt x="397846" y="86666"/>
                </a:lnTo>
                <a:lnTo>
                  <a:pt x="485776" y="173979"/>
                </a:lnTo>
                <a:lnTo>
                  <a:pt x="397846" y="261291"/>
                </a:lnTo>
                <a:lnTo>
                  <a:pt x="15804" y="261291"/>
                </a:lnTo>
                <a:lnTo>
                  <a:pt x="14288" y="261291"/>
                </a:lnTo>
                <a:lnTo>
                  <a:pt x="14288" y="260539"/>
                </a:lnTo>
                <a:lnTo>
                  <a:pt x="102218" y="173979"/>
                </a:lnTo>
                <a:lnTo>
                  <a:pt x="14288" y="88172"/>
                </a:lnTo>
                <a:close/>
                <a:moveTo>
                  <a:pt x="223838" y="115"/>
                </a:moveTo>
                <a:cubicBezTo>
                  <a:pt x="232320" y="-647"/>
                  <a:pt x="239259" y="2401"/>
                  <a:pt x="243886" y="9259"/>
                </a:cubicBezTo>
                <a:cubicBezTo>
                  <a:pt x="248512" y="15355"/>
                  <a:pt x="250825" y="22213"/>
                  <a:pt x="250825" y="30595"/>
                </a:cubicBezTo>
                <a:lnTo>
                  <a:pt x="250825" y="67933"/>
                </a:lnTo>
                <a:lnTo>
                  <a:pt x="250825" y="75553"/>
                </a:lnTo>
                <a:lnTo>
                  <a:pt x="241572" y="75553"/>
                </a:lnTo>
                <a:lnTo>
                  <a:pt x="205332" y="75553"/>
                </a:lnTo>
                <a:lnTo>
                  <a:pt x="196850" y="75553"/>
                </a:lnTo>
                <a:lnTo>
                  <a:pt x="196850" y="67933"/>
                </a:lnTo>
                <a:lnTo>
                  <a:pt x="196850" y="30595"/>
                </a:lnTo>
                <a:cubicBezTo>
                  <a:pt x="196850" y="22213"/>
                  <a:pt x="199163" y="15355"/>
                  <a:pt x="203790" y="9259"/>
                </a:cubicBezTo>
                <a:cubicBezTo>
                  <a:pt x="208416" y="2401"/>
                  <a:pt x="216127" y="115"/>
                  <a:pt x="223838" y="1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D098520-A939-42C6-94FC-BAFD7893EBB8}"/>
              </a:ext>
            </a:extLst>
          </p:cNvPr>
          <p:cNvGrpSpPr/>
          <p:nvPr/>
        </p:nvGrpSpPr>
        <p:grpSpPr>
          <a:xfrm>
            <a:off x="4953425" y="1647574"/>
            <a:ext cx="2285150" cy="1078798"/>
            <a:chOff x="7026501" y="4509120"/>
            <a:chExt cx="1499710" cy="1078798"/>
          </a:xfrm>
          <a:noFill/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2FEC2908-013A-46BD-89DB-781264B37A92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64C7A5F-C870-4EE0-A15A-02A355C57FF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A632E34F-9F89-4F7F-B2A2-F08A37F8B870}"/>
              </a:ext>
            </a:extLst>
          </p:cNvPr>
          <p:cNvGrpSpPr/>
          <p:nvPr/>
        </p:nvGrpSpPr>
        <p:grpSpPr>
          <a:xfrm>
            <a:off x="8451865" y="3430311"/>
            <a:ext cx="2285150" cy="1078798"/>
            <a:chOff x="7026501" y="4509120"/>
            <a:chExt cx="1499710" cy="1078798"/>
          </a:xfrm>
          <a:noFill/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6E38620-6A2F-4944-9191-D5E5ED81A65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A90B11D0-6FCD-4AF4-BE9B-CA0D19B29166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5E3874E-DB71-4B6E-A177-64CAD6D1DDE7}"/>
              </a:ext>
            </a:extLst>
          </p:cNvPr>
          <p:cNvGrpSpPr/>
          <p:nvPr/>
        </p:nvGrpSpPr>
        <p:grpSpPr>
          <a:xfrm>
            <a:off x="9352298" y="4988913"/>
            <a:ext cx="2285150" cy="1078798"/>
            <a:chOff x="7026501" y="4509120"/>
            <a:chExt cx="1499710" cy="1078798"/>
          </a:xfrm>
          <a:noFill/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ABFA45A-D429-4599-B685-3121BD28AAEE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3C3C9F9-00A7-44DF-9769-ED1B7D9011F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E416A557-79F0-4BF6-9891-17CAE8433D09}"/>
              </a:ext>
            </a:extLst>
          </p:cNvPr>
          <p:cNvGrpSpPr/>
          <p:nvPr/>
        </p:nvGrpSpPr>
        <p:grpSpPr>
          <a:xfrm>
            <a:off x="1416372" y="3430311"/>
            <a:ext cx="2285150" cy="1078798"/>
            <a:chOff x="7026501" y="4509120"/>
            <a:chExt cx="1499710" cy="1078798"/>
          </a:xfrm>
          <a:noFill/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62C07EE-560E-49FF-8C89-F920E8590BD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ADB161E-98BF-4232-9256-7984573EF79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6651477-0B26-4032-9C8D-962E130B83EA}"/>
              </a:ext>
            </a:extLst>
          </p:cNvPr>
          <p:cNvGrpSpPr/>
          <p:nvPr/>
        </p:nvGrpSpPr>
        <p:grpSpPr>
          <a:xfrm>
            <a:off x="578317" y="4988913"/>
            <a:ext cx="2285150" cy="1078798"/>
            <a:chOff x="7026501" y="4509120"/>
            <a:chExt cx="1499710" cy="1078798"/>
          </a:xfrm>
          <a:noFill/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7F877933-C435-4041-A3A4-850AA8D1AC7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645A759-BC8D-4182-9195-7FA624EFC904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C839058-4EDC-47AB-A1A4-54AB52922E22}"/>
              </a:ext>
            </a:extLst>
          </p:cNvPr>
          <p:cNvCxnSpPr>
            <a:cxnSpLocks/>
            <a:stCxn id="116" idx="6"/>
            <a:endCxn id="86" idx="1"/>
          </p:cNvCxnSpPr>
          <p:nvPr/>
        </p:nvCxnSpPr>
        <p:spPr>
          <a:xfrm flipV="1">
            <a:off x="4002826" y="5516662"/>
            <a:ext cx="998742" cy="11651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BBFD53C-3634-4133-A8EB-636715E0D1EE}"/>
              </a:ext>
            </a:extLst>
          </p:cNvPr>
          <p:cNvCxnSpPr>
            <a:cxnSpLocks/>
            <a:stCxn id="114" idx="4"/>
            <a:endCxn id="113" idx="2"/>
          </p:cNvCxnSpPr>
          <p:nvPr/>
        </p:nvCxnSpPr>
        <p:spPr>
          <a:xfrm flipH="1">
            <a:off x="6096754" y="3840114"/>
            <a:ext cx="7680" cy="61835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16B8D1C-6FAF-435A-A63C-25A966E5BC8E}"/>
              </a:ext>
            </a:extLst>
          </p:cNvPr>
          <p:cNvCxnSpPr>
            <a:cxnSpLocks/>
            <a:stCxn id="118" idx="3"/>
          </p:cNvCxnSpPr>
          <p:nvPr/>
        </p:nvCxnSpPr>
        <p:spPr>
          <a:xfrm flipH="1">
            <a:off x="6792209" y="4318030"/>
            <a:ext cx="668926" cy="6023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693F8E9-5F41-43A1-97DF-5E773726DCB2}"/>
              </a:ext>
            </a:extLst>
          </p:cNvPr>
          <p:cNvCxnSpPr>
            <a:cxnSpLocks/>
            <a:stCxn id="117" idx="2"/>
            <a:endCxn id="86" idx="74"/>
          </p:cNvCxnSpPr>
          <p:nvPr/>
        </p:nvCxnSpPr>
        <p:spPr>
          <a:xfrm flipH="1">
            <a:off x="7218758" y="5528313"/>
            <a:ext cx="987283" cy="137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127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14</cp:revision>
  <dcterms:created xsi:type="dcterms:W3CDTF">2018-02-18T19:39:47Z</dcterms:created>
  <dcterms:modified xsi:type="dcterms:W3CDTF">2021-04-19T06:54:35Z</dcterms:modified>
</cp:coreProperties>
</file>