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86" name="Group 1285">
            <a:extLst>
              <a:ext uri="{FF2B5EF4-FFF2-40B4-BE49-F238E27FC236}">
                <a16:creationId xmlns:a16="http://schemas.microsoft.com/office/drawing/2014/main" id="{3A8F07C3-D8FE-44C2-9A44-4B38314D74E4}"/>
              </a:ext>
            </a:extLst>
          </p:cNvPr>
          <p:cNvGrpSpPr/>
          <p:nvPr/>
        </p:nvGrpSpPr>
        <p:grpSpPr>
          <a:xfrm>
            <a:off x="6469351" y="1887006"/>
            <a:ext cx="4904600" cy="4263949"/>
            <a:chOff x="6070836" y="1218960"/>
            <a:chExt cx="5759520" cy="5007197"/>
          </a:xfrm>
        </p:grpSpPr>
        <p:sp>
          <p:nvSpPr>
            <p:cNvPr id="1287" name="Freeform: Shape 1286">
              <a:extLst>
                <a:ext uri="{FF2B5EF4-FFF2-40B4-BE49-F238E27FC236}">
                  <a16:creationId xmlns:a16="http://schemas.microsoft.com/office/drawing/2014/main" id="{913322B4-8906-4D1F-B41B-02910E959F3A}"/>
                </a:ext>
              </a:extLst>
            </p:cNvPr>
            <p:cNvSpPr/>
            <p:nvPr/>
          </p:nvSpPr>
          <p:spPr>
            <a:xfrm>
              <a:off x="6917086" y="1218960"/>
              <a:ext cx="4105100" cy="3396418"/>
            </a:xfrm>
            <a:custGeom>
              <a:avLst/>
              <a:gdLst>
                <a:gd name="connsiteX0" fmla="*/ 3791715 w 4105100"/>
                <a:gd name="connsiteY0" fmla="*/ 2742414 h 3396418"/>
                <a:gd name="connsiteX1" fmla="*/ 3727481 w 4105100"/>
                <a:gd name="connsiteY1" fmla="*/ 2806648 h 3396418"/>
                <a:gd name="connsiteX2" fmla="*/ 3727481 w 4105100"/>
                <a:gd name="connsiteY2" fmla="*/ 3025213 h 3396418"/>
                <a:gd name="connsiteX3" fmla="*/ 3791715 w 4105100"/>
                <a:gd name="connsiteY3" fmla="*/ 3089447 h 3396418"/>
                <a:gd name="connsiteX4" fmla="*/ 3934345 w 4105100"/>
                <a:gd name="connsiteY4" fmla="*/ 3089447 h 3396418"/>
                <a:gd name="connsiteX5" fmla="*/ 3998579 w 4105100"/>
                <a:gd name="connsiteY5" fmla="*/ 3025213 h 3396418"/>
                <a:gd name="connsiteX6" fmla="*/ 3998579 w 4105100"/>
                <a:gd name="connsiteY6" fmla="*/ 2806648 h 3396418"/>
                <a:gd name="connsiteX7" fmla="*/ 3934345 w 4105100"/>
                <a:gd name="connsiteY7" fmla="*/ 2742414 h 3396418"/>
                <a:gd name="connsiteX8" fmla="*/ 3462309 w 4105100"/>
                <a:gd name="connsiteY8" fmla="*/ 2742414 h 3396418"/>
                <a:gd name="connsiteX9" fmla="*/ 3398075 w 4105100"/>
                <a:gd name="connsiteY9" fmla="*/ 2806648 h 3396418"/>
                <a:gd name="connsiteX10" fmla="*/ 3398075 w 4105100"/>
                <a:gd name="connsiteY10" fmla="*/ 3025213 h 3396418"/>
                <a:gd name="connsiteX11" fmla="*/ 3462309 w 4105100"/>
                <a:gd name="connsiteY11" fmla="*/ 3089447 h 3396418"/>
                <a:gd name="connsiteX12" fmla="*/ 3604939 w 4105100"/>
                <a:gd name="connsiteY12" fmla="*/ 3089447 h 3396418"/>
                <a:gd name="connsiteX13" fmla="*/ 3669173 w 4105100"/>
                <a:gd name="connsiteY13" fmla="*/ 3025213 h 3396418"/>
                <a:gd name="connsiteX14" fmla="*/ 3669173 w 4105100"/>
                <a:gd name="connsiteY14" fmla="*/ 2806648 h 3396418"/>
                <a:gd name="connsiteX15" fmla="*/ 3604939 w 4105100"/>
                <a:gd name="connsiteY15" fmla="*/ 2742414 h 3396418"/>
                <a:gd name="connsiteX16" fmla="*/ 3132904 w 4105100"/>
                <a:gd name="connsiteY16" fmla="*/ 2742414 h 3396418"/>
                <a:gd name="connsiteX17" fmla="*/ 3068670 w 4105100"/>
                <a:gd name="connsiteY17" fmla="*/ 2806648 h 3396418"/>
                <a:gd name="connsiteX18" fmla="*/ 3068670 w 4105100"/>
                <a:gd name="connsiteY18" fmla="*/ 3025213 h 3396418"/>
                <a:gd name="connsiteX19" fmla="*/ 3132904 w 4105100"/>
                <a:gd name="connsiteY19" fmla="*/ 3089447 h 3396418"/>
                <a:gd name="connsiteX20" fmla="*/ 3275534 w 4105100"/>
                <a:gd name="connsiteY20" fmla="*/ 3089447 h 3396418"/>
                <a:gd name="connsiteX21" fmla="*/ 3339768 w 4105100"/>
                <a:gd name="connsiteY21" fmla="*/ 3025213 h 3396418"/>
                <a:gd name="connsiteX22" fmla="*/ 3339768 w 4105100"/>
                <a:gd name="connsiteY22" fmla="*/ 2806648 h 3396418"/>
                <a:gd name="connsiteX23" fmla="*/ 3275534 w 4105100"/>
                <a:gd name="connsiteY23" fmla="*/ 2742414 h 3396418"/>
                <a:gd name="connsiteX24" fmla="*/ 2803499 w 4105100"/>
                <a:gd name="connsiteY24" fmla="*/ 2742414 h 3396418"/>
                <a:gd name="connsiteX25" fmla="*/ 2739265 w 4105100"/>
                <a:gd name="connsiteY25" fmla="*/ 2806648 h 3396418"/>
                <a:gd name="connsiteX26" fmla="*/ 2739265 w 4105100"/>
                <a:gd name="connsiteY26" fmla="*/ 3025213 h 3396418"/>
                <a:gd name="connsiteX27" fmla="*/ 2803499 w 4105100"/>
                <a:gd name="connsiteY27" fmla="*/ 3089447 h 3396418"/>
                <a:gd name="connsiteX28" fmla="*/ 2946129 w 4105100"/>
                <a:gd name="connsiteY28" fmla="*/ 3089447 h 3396418"/>
                <a:gd name="connsiteX29" fmla="*/ 3010363 w 4105100"/>
                <a:gd name="connsiteY29" fmla="*/ 3025213 h 3396418"/>
                <a:gd name="connsiteX30" fmla="*/ 3010363 w 4105100"/>
                <a:gd name="connsiteY30" fmla="*/ 2806648 h 3396418"/>
                <a:gd name="connsiteX31" fmla="*/ 2946129 w 4105100"/>
                <a:gd name="connsiteY31" fmla="*/ 2742414 h 3396418"/>
                <a:gd name="connsiteX32" fmla="*/ 2474094 w 4105100"/>
                <a:gd name="connsiteY32" fmla="*/ 2742414 h 3396418"/>
                <a:gd name="connsiteX33" fmla="*/ 2409860 w 4105100"/>
                <a:gd name="connsiteY33" fmla="*/ 2806648 h 3396418"/>
                <a:gd name="connsiteX34" fmla="*/ 2409860 w 4105100"/>
                <a:gd name="connsiteY34" fmla="*/ 3025213 h 3396418"/>
                <a:gd name="connsiteX35" fmla="*/ 2474094 w 4105100"/>
                <a:gd name="connsiteY35" fmla="*/ 3089447 h 3396418"/>
                <a:gd name="connsiteX36" fmla="*/ 2616724 w 4105100"/>
                <a:gd name="connsiteY36" fmla="*/ 3089447 h 3396418"/>
                <a:gd name="connsiteX37" fmla="*/ 2680958 w 4105100"/>
                <a:gd name="connsiteY37" fmla="*/ 3025213 h 3396418"/>
                <a:gd name="connsiteX38" fmla="*/ 2680958 w 4105100"/>
                <a:gd name="connsiteY38" fmla="*/ 2806648 h 3396418"/>
                <a:gd name="connsiteX39" fmla="*/ 2616724 w 4105100"/>
                <a:gd name="connsiteY39" fmla="*/ 2742414 h 3396418"/>
                <a:gd name="connsiteX40" fmla="*/ 1488377 w 4105100"/>
                <a:gd name="connsiteY40" fmla="*/ 2742414 h 3396418"/>
                <a:gd name="connsiteX41" fmla="*/ 1424143 w 4105100"/>
                <a:gd name="connsiteY41" fmla="*/ 2806648 h 3396418"/>
                <a:gd name="connsiteX42" fmla="*/ 1424143 w 4105100"/>
                <a:gd name="connsiteY42" fmla="*/ 3025213 h 3396418"/>
                <a:gd name="connsiteX43" fmla="*/ 1488377 w 4105100"/>
                <a:gd name="connsiteY43" fmla="*/ 3089447 h 3396418"/>
                <a:gd name="connsiteX44" fmla="*/ 1631007 w 4105100"/>
                <a:gd name="connsiteY44" fmla="*/ 3089447 h 3396418"/>
                <a:gd name="connsiteX45" fmla="*/ 1695241 w 4105100"/>
                <a:gd name="connsiteY45" fmla="*/ 3025213 h 3396418"/>
                <a:gd name="connsiteX46" fmla="*/ 1695241 w 4105100"/>
                <a:gd name="connsiteY46" fmla="*/ 2806648 h 3396418"/>
                <a:gd name="connsiteX47" fmla="*/ 1631007 w 4105100"/>
                <a:gd name="connsiteY47" fmla="*/ 2742414 h 3396418"/>
                <a:gd name="connsiteX48" fmla="*/ 1158971 w 4105100"/>
                <a:gd name="connsiteY48" fmla="*/ 2742414 h 3396418"/>
                <a:gd name="connsiteX49" fmla="*/ 1094737 w 4105100"/>
                <a:gd name="connsiteY49" fmla="*/ 2806648 h 3396418"/>
                <a:gd name="connsiteX50" fmla="*/ 1094737 w 4105100"/>
                <a:gd name="connsiteY50" fmla="*/ 3025213 h 3396418"/>
                <a:gd name="connsiteX51" fmla="*/ 1158971 w 4105100"/>
                <a:gd name="connsiteY51" fmla="*/ 3089447 h 3396418"/>
                <a:gd name="connsiteX52" fmla="*/ 1301601 w 4105100"/>
                <a:gd name="connsiteY52" fmla="*/ 3089447 h 3396418"/>
                <a:gd name="connsiteX53" fmla="*/ 1365835 w 4105100"/>
                <a:gd name="connsiteY53" fmla="*/ 3025213 h 3396418"/>
                <a:gd name="connsiteX54" fmla="*/ 1365835 w 4105100"/>
                <a:gd name="connsiteY54" fmla="*/ 2806648 h 3396418"/>
                <a:gd name="connsiteX55" fmla="*/ 1301601 w 4105100"/>
                <a:gd name="connsiteY55" fmla="*/ 2742414 h 3396418"/>
                <a:gd name="connsiteX56" fmla="*/ 829566 w 4105100"/>
                <a:gd name="connsiteY56" fmla="*/ 2742414 h 3396418"/>
                <a:gd name="connsiteX57" fmla="*/ 765332 w 4105100"/>
                <a:gd name="connsiteY57" fmla="*/ 2806648 h 3396418"/>
                <a:gd name="connsiteX58" fmla="*/ 765332 w 4105100"/>
                <a:gd name="connsiteY58" fmla="*/ 3025213 h 3396418"/>
                <a:gd name="connsiteX59" fmla="*/ 829566 w 4105100"/>
                <a:gd name="connsiteY59" fmla="*/ 3089447 h 3396418"/>
                <a:gd name="connsiteX60" fmla="*/ 972196 w 4105100"/>
                <a:gd name="connsiteY60" fmla="*/ 3089447 h 3396418"/>
                <a:gd name="connsiteX61" fmla="*/ 1036430 w 4105100"/>
                <a:gd name="connsiteY61" fmla="*/ 3025213 h 3396418"/>
                <a:gd name="connsiteX62" fmla="*/ 1036430 w 4105100"/>
                <a:gd name="connsiteY62" fmla="*/ 2806648 h 3396418"/>
                <a:gd name="connsiteX63" fmla="*/ 972196 w 4105100"/>
                <a:gd name="connsiteY63" fmla="*/ 2742414 h 3396418"/>
                <a:gd name="connsiteX64" fmla="*/ 500161 w 4105100"/>
                <a:gd name="connsiteY64" fmla="*/ 2742414 h 3396418"/>
                <a:gd name="connsiteX65" fmla="*/ 435927 w 4105100"/>
                <a:gd name="connsiteY65" fmla="*/ 2806648 h 3396418"/>
                <a:gd name="connsiteX66" fmla="*/ 435927 w 4105100"/>
                <a:gd name="connsiteY66" fmla="*/ 3025213 h 3396418"/>
                <a:gd name="connsiteX67" fmla="*/ 500161 w 4105100"/>
                <a:gd name="connsiteY67" fmla="*/ 3089447 h 3396418"/>
                <a:gd name="connsiteX68" fmla="*/ 642791 w 4105100"/>
                <a:gd name="connsiteY68" fmla="*/ 3089447 h 3396418"/>
                <a:gd name="connsiteX69" fmla="*/ 707025 w 4105100"/>
                <a:gd name="connsiteY69" fmla="*/ 3025213 h 3396418"/>
                <a:gd name="connsiteX70" fmla="*/ 707025 w 4105100"/>
                <a:gd name="connsiteY70" fmla="*/ 2806648 h 3396418"/>
                <a:gd name="connsiteX71" fmla="*/ 642791 w 4105100"/>
                <a:gd name="connsiteY71" fmla="*/ 2742414 h 3396418"/>
                <a:gd name="connsiteX72" fmla="*/ 170756 w 4105100"/>
                <a:gd name="connsiteY72" fmla="*/ 2742414 h 3396418"/>
                <a:gd name="connsiteX73" fmla="*/ 106522 w 4105100"/>
                <a:gd name="connsiteY73" fmla="*/ 2806648 h 3396418"/>
                <a:gd name="connsiteX74" fmla="*/ 106522 w 4105100"/>
                <a:gd name="connsiteY74" fmla="*/ 3025213 h 3396418"/>
                <a:gd name="connsiteX75" fmla="*/ 170756 w 4105100"/>
                <a:gd name="connsiteY75" fmla="*/ 3089447 h 3396418"/>
                <a:gd name="connsiteX76" fmla="*/ 313386 w 4105100"/>
                <a:gd name="connsiteY76" fmla="*/ 3089447 h 3396418"/>
                <a:gd name="connsiteX77" fmla="*/ 377620 w 4105100"/>
                <a:gd name="connsiteY77" fmla="*/ 3025213 h 3396418"/>
                <a:gd name="connsiteX78" fmla="*/ 377620 w 4105100"/>
                <a:gd name="connsiteY78" fmla="*/ 2806648 h 3396418"/>
                <a:gd name="connsiteX79" fmla="*/ 313386 w 4105100"/>
                <a:gd name="connsiteY79" fmla="*/ 2742414 h 3396418"/>
                <a:gd name="connsiteX80" fmla="*/ 3791715 w 4105100"/>
                <a:gd name="connsiteY80" fmla="*/ 2239243 h 3396418"/>
                <a:gd name="connsiteX81" fmla="*/ 3727481 w 4105100"/>
                <a:gd name="connsiteY81" fmla="*/ 2303477 h 3396418"/>
                <a:gd name="connsiteX82" fmla="*/ 3727481 w 4105100"/>
                <a:gd name="connsiteY82" fmla="*/ 2522042 h 3396418"/>
                <a:gd name="connsiteX83" fmla="*/ 3791715 w 4105100"/>
                <a:gd name="connsiteY83" fmla="*/ 2586276 h 3396418"/>
                <a:gd name="connsiteX84" fmla="*/ 3934345 w 4105100"/>
                <a:gd name="connsiteY84" fmla="*/ 2586276 h 3396418"/>
                <a:gd name="connsiteX85" fmla="*/ 3998579 w 4105100"/>
                <a:gd name="connsiteY85" fmla="*/ 2522042 h 3396418"/>
                <a:gd name="connsiteX86" fmla="*/ 3998579 w 4105100"/>
                <a:gd name="connsiteY86" fmla="*/ 2303477 h 3396418"/>
                <a:gd name="connsiteX87" fmla="*/ 3934345 w 4105100"/>
                <a:gd name="connsiteY87" fmla="*/ 2239243 h 3396418"/>
                <a:gd name="connsiteX88" fmla="*/ 3462309 w 4105100"/>
                <a:gd name="connsiteY88" fmla="*/ 2239243 h 3396418"/>
                <a:gd name="connsiteX89" fmla="*/ 3398075 w 4105100"/>
                <a:gd name="connsiteY89" fmla="*/ 2303477 h 3396418"/>
                <a:gd name="connsiteX90" fmla="*/ 3398075 w 4105100"/>
                <a:gd name="connsiteY90" fmla="*/ 2522042 h 3396418"/>
                <a:gd name="connsiteX91" fmla="*/ 3462309 w 4105100"/>
                <a:gd name="connsiteY91" fmla="*/ 2586276 h 3396418"/>
                <a:gd name="connsiteX92" fmla="*/ 3604939 w 4105100"/>
                <a:gd name="connsiteY92" fmla="*/ 2586276 h 3396418"/>
                <a:gd name="connsiteX93" fmla="*/ 3669173 w 4105100"/>
                <a:gd name="connsiteY93" fmla="*/ 2522042 h 3396418"/>
                <a:gd name="connsiteX94" fmla="*/ 3669173 w 4105100"/>
                <a:gd name="connsiteY94" fmla="*/ 2303477 h 3396418"/>
                <a:gd name="connsiteX95" fmla="*/ 3604939 w 4105100"/>
                <a:gd name="connsiteY95" fmla="*/ 2239243 h 3396418"/>
                <a:gd name="connsiteX96" fmla="*/ 3132904 w 4105100"/>
                <a:gd name="connsiteY96" fmla="*/ 2239243 h 3396418"/>
                <a:gd name="connsiteX97" fmla="*/ 3068670 w 4105100"/>
                <a:gd name="connsiteY97" fmla="*/ 2303477 h 3396418"/>
                <a:gd name="connsiteX98" fmla="*/ 3068670 w 4105100"/>
                <a:gd name="connsiteY98" fmla="*/ 2522042 h 3396418"/>
                <a:gd name="connsiteX99" fmla="*/ 3132904 w 4105100"/>
                <a:gd name="connsiteY99" fmla="*/ 2586276 h 3396418"/>
                <a:gd name="connsiteX100" fmla="*/ 3275534 w 4105100"/>
                <a:gd name="connsiteY100" fmla="*/ 2586276 h 3396418"/>
                <a:gd name="connsiteX101" fmla="*/ 3339768 w 4105100"/>
                <a:gd name="connsiteY101" fmla="*/ 2522042 h 3396418"/>
                <a:gd name="connsiteX102" fmla="*/ 3339768 w 4105100"/>
                <a:gd name="connsiteY102" fmla="*/ 2303477 h 3396418"/>
                <a:gd name="connsiteX103" fmla="*/ 3275534 w 4105100"/>
                <a:gd name="connsiteY103" fmla="*/ 2239243 h 3396418"/>
                <a:gd name="connsiteX104" fmla="*/ 2803499 w 4105100"/>
                <a:gd name="connsiteY104" fmla="*/ 2239243 h 3396418"/>
                <a:gd name="connsiteX105" fmla="*/ 2739265 w 4105100"/>
                <a:gd name="connsiteY105" fmla="*/ 2303477 h 3396418"/>
                <a:gd name="connsiteX106" fmla="*/ 2739265 w 4105100"/>
                <a:gd name="connsiteY106" fmla="*/ 2522042 h 3396418"/>
                <a:gd name="connsiteX107" fmla="*/ 2803499 w 4105100"/>
                <a:gd name="connsiteY107" fmla="*/ 2586276 h 3396418"/>
                <a:gd name="connsiteX108" fmla="*/ 2946129 w 4105100"/>
                <a:gd name="connsiteY108" fmla="*/ 2586276 h 3396418"/>
                <a:gd name="connsiteX109" fmla="*/ 3010363 w 4105100"/>
                <a:gd name="connsiteY109" fmla="*/ 2522042 h 3396418"/>
                <a:gd name="connsiteX110" fmla="*/ 3010363 w 4105100"/>
                <a:gd name="connsiteY110" fmla="*/ 2303477 h 3396418"/>
                <a:gd name="connsiteX111" fmla="*/ 2946129 w 4105100"/>
                <a:gd name="connsiteY111" fmla="*/ 2239243 h 3396418"/>
                <a:gd name="connsiteX112" fmla="*/ 2474094 w 4105100"/>
                <a:gd name="connsiteY112" fmla="*/ 2239243 h 3396418"/>
                <a:gd name="connsiteX113" fmla="*/ 2409860 w 4105100"/>
                <a:gd name="connsiteY113" fmla="*/ 2303477 h 3396418"/>
                <a:gd name="connsiteX114" fmla="*/ 2409860 w 4105100"/>
                <a:gd name="connsiteY114" fmla="*/ 2522042 h 3396418"/>
                <a:gd name="connsiteX115" fmla="*/ 2474094 w 4105100"/>
                <a:gd name="connsiteY115" fmla="*/ 2586276 h 3396418"/>
                <a:gd name="connsiteX116" fmla="*/ 2616724 w 4105100"/>
                <a:gd name="connsiteY116" fmla="*/ 2586276 h 3396418"/>
                <a:gd name="connsiteX117" fmla="*/ 2680958 w 4105100"/>
                <a:gd name="connsiteY117" fmla="*/ 2522042 h 3396418"/>
                <a:gd name="connsiteX118" fmla="*/ 2680958 w 4105100"/>
                <a:gd name="connsiteY118" fmla="*/ 2303477 h 3396418"/>
                <a:gd name="connsiteX119" fmla="*/ 2616724 w 4105100"/>
                <a:gd name="connsiteY119" fmla="*/ 2239243 h 3396418"/>
                <a:gd name="connsiteX120" fmla="*/ 1488377 w 4105100"/>
                <a:gd name="connsiteY120" fmla="*/ 2239243 h 3396418"/>
                <a:gd name="connsiteX121" fmla="*/ 1424143 w 4105100"/>
                <a:gd name="connsiteY121" fmla="*/ 2303477 h 3396418"/>
                <a:gd name="connsiteX122" fmla="*/ 1424143 w 4105100"/>
                <a:gd name="connsiteY122" fmla="*/ 2522042 h 3396418"/>
                <a:gd name="connsiteX123" fmla="*/ 1488377 w 4105100"/>
                <a:gd name="connsiteY123" fmla="*/ 2586276 h 3396418"/>
                <a:gd name="connsiteX124" fmla="*/ 1631007 w 4105100"/>
                <a:gd name="connsiteY124" fmla="*/ 2586276 h 3396418"/>
                <a:gd name="connsiteX125" fmla="*/ 1695241 w 4105100"/>
                <a:gd name="connsiteY125" fmla="*/ 2522042 h 3396418"/>
                <a:gd name="connsiteX126" fmla="*/ 1695241 w 4105100"/>
                <a:gd name="connsiteY126" fmla="*/ 2303477 h 3396418"/>
                <a:gd name="connsiteX127" fmla="*/ 1631007 w 4105100"/>
                <a:gd name="connsiteY127" fmla="*/ 2239243 h 3396418"/>
                <a:gd name="connsiteX128" fmla="*/ 1158971 w 4105100"/>
                <a:gd name="connsiteY128" fmla="*/ 2239243 h 3396418"/>
                <a:gd name="connsiteX129" fmla="*/ 1094737 w 4105100"/>
                <a:gd name="connsiteY129" fmla="*/ 2303477 h 3396418"/>
                <a:gd name="connsiteX130" fmla="*/ 1094737 w 4105100"/>
                <a:gd name="connsiteY130" fmla="*/ 2522042 h 3396418"/>
                <a:gd name="connsiteX131" fmla="*/ 1158971 w 4105100"/>
                <a:gd name="connsiteY131" fmla="*/ 2586276 h 3396418"/>
                <a:gd name="connsiteX132" fmla="*/ 1301601 w 4105100"/>
                <a:gd name="connsiteY132" fmla="*/ 2586276 h 3396418"/>
                <a:gd name="connsiteX133" fmla="*/ 1365835 w 4105100"/>
                <a:gd name="connsiteY133" fmla="*/ 2522042 h 3396418"/>
                <a:gd name="connsiteX134" fmla="*/ 1365835 w 4105100"/>
                <a:gd name="connsiteY134" fmla="*/ 2303477 h 3396418"/>
                <a:gd name="connsiteX135" fmla="*/ 1301601 w 4105100"/>
                <a:gd name="connsiteY135" fmla="*/ 2239243 h 3396418"/>
                <a:gd name="connsiteX136" fmla="*/ 829566 w 4105100"/>
                <a:gd name="connsiteY136" fmla="*/ 2239243 h 3396418"/>
                <a:gd name="connsiteX137" fmla="*/ 765332 w 4105100"/>
                <a:gd name="connsiteY137" fmla="*/ 2303477 h 3396418"/>
                <a:gd name="connsiteX138" fmla="*/ 765332 w 4105100"/>
                <a:gd name="connsiteY138" fmla="*/ 2522042 h 3396418"/>
                <a:gd name="connsiteX139" fmla="*/ 829566 w 4105100"/>
                <a:gd name="connsiteY139" fmla="*/ 2586276 h 3396418"/>
                <a:gd name="connsiteX140" fmla="*/ 972196 w 4105100"/>
                <a:gd name="connsiteY140" fmla="*/ 2586276 h 3396418"/>
                <a:gd name="connsiteX141" fmla="*/ 1036430 w 4105100"/>
                <a:gd name="connsiteY141" fmla="*/ 2522042 h 3396418"/>
                <a:gd name="connsiteX142" fmla="*/ 1036430 w 4105100"/>
                <a:gd name="connsiteY142" fmla="*/ 2303477 h 3396418"/>
                <a:gd name="connsiteX143" fmla="*/ 972196 w 4105100"/>
                <a:gd name="connsiteY143" fmla="*/ 2239243 h 3396418"/>
                <a:gd name="connsiteX144" fmla="*/ 500161 w 4105100"/>
                <a:gd name="connsiteY144" fmla="*/ 2239243 h 3396418"/>
                <a:gd name="connsiteX145" fmla="*/ 435927 w 4105100"/>
                <a:gd name="connsiteY145" fmla="*/ 2303477 h 3396418"/>
                <a:gd name="connsiteX146" fmla="*/ 435927 w 4105100"/>
                <a:gd name="connsiteY146" fmla="*/ 2522042 h 3396418"/>
                <a:gd name="connsiteX147" fmla="*/ 500161 w 4105100"/>
                <a:gd name="connsiteY147" fmla="*/ 2586276 h 3396418"/>
                <a:gd name="connsiteX148" fmla="*/ 642791 w 4105100"/>
                <a:gd name="connsiteY148" fmla="*/ 2586276 h 3396418"/>
                <a:gd name="connsiteX149" fmla="*/ 707025 w 4105100"/>
                <a:gd name="connsiteY149" fmla="*/ 2522042 h 3396418"/>
                <a:gd name="connsiteX150" fmla="*/ 707025 w 4105100"/>
                <a:gd name="connsiteY150" fmla="*/ 2303477 h 3396418"/>
                <a:gd name="connsiteX151" fmla="*/ 642791 w 4105100"/>
                <a:gd name="connsiteY151" fmla="*/ 2239243 h 3396418"/>
                <a:gd name="connsiteX152" fmla="*/ 170756 w 4105100"/>
                <a:gd name="connsiteY152" fmla="*/ 2239243 h 3396418"/>
                <a:gd name="connsiteX153" fmla="*/ 106522 w 4105100"/>
                <a:gd name="connsiteY153" fmla="*/ 2303477 h 3396418"/>
                <a:gd name="connsiteX154" fmla="*/ 106522 w 4105100"/>
                <a:gd name="connsiteY154" fmla="*/ 2522042 h 3396418"/>
                <a:gd name="connsiteX155" fmla="*/ 170756 w 4105100"/>
                <a:gd name="connsiteY155" fmla="*/ 2586276 h 3396418"/>
                <a:gd name="connsiteX156" fmla="*/ 313386 w 4105100"/>
                <a:gd name="connsiteY156" fmla="*/ 2586276 h 3396418"/>
                <a:gd name="connsiteX157" fmla="*/ 377620 w 4105100"/>
                <a:gd name="connsiteY157" fmla="*/ 2522042 h 3396418"/>
                <a:gd name="connsiteX158" fmla="*/ 377620 w 4105100"/>
                <a:gd name="connsiteY158" fmla="*/ 2303477 h 3396418"/>
                <a:gd name="connsiteX159" fmla="*/ 313386 w 4105100"/>
                <a:gd name="connsiteY159" fmla="*/ 2239243 h 3396418"/>
                <a:gd name="connsiteX160" fmla="*/ 3791715 w 4105100"/>
                <a:gd name="connsiteY160" fmla="*/ 1736074 h 3396418"/>
                <a:gd name="connsiteX161" fmla="*/ 3727481 w 4105100"/>
                <a:gd name="connsiteY161" fmla="*/ 1800308 h 3396418"/>
                <a:gd name="connsiteX162" fmla="*/ 3727481 w 4105100"/>
                <a:gd name="connsiteY162" fmla="*/ 2018873 h 3396418"/>
                <a:gd name="connsiteX163" fmla="*/ 3791715 w 4105100"/>
                <a:gd name="connsiteY163" fmla="*/ 2083107 h 3396418"/>
                <a:gd name="connsiteX164" fmla="*/ 3934345 w 4105100"/>
                <a:gd name="connsiteY164" fmla="*/ 2083107 h 3396418"/>
                <a:gd name="connsiteX165" fmla="*/ 3998579 w 4105100"/>
                <a:gd name="connsiteY165" fmla="*/ 2018873 h 3396418"/>
                <a:gd name="connsiteX166" fmla="*/ 3998579 w 4105100"/>
                <a:gd name="connsiteY166" fmla="*/ 1800308 h 3396418"/>
                <a:gd name="connsiteX167" fmla="*/ 3934345 w 4105100"/>
                <a:gd name="connsiteY167" fmla="*/ 1736074 h 3396418"/>
                <a:gd name="connsiteX168" fmla="*/ 3462309 w 4105100"/>
                <a:gd name="connsiteY168" fmla="*/ 1736074 h 3396418"/>
                <a:gd name="connsiteX169" fmla="*/ 3398075 w 4105100"/>
                <a:gd name="connsiteY169" fmla="*/ 1800308 h 3396418"/>
                <a:gd name="connsiteX170" fmla="*/ 3398075 w 4105100"/>
                <a:gd name="connsiteY170" fmla="*/ 2018873 h 3396418"/>
                <a:gd name="connsiteX171" fmla="*/ 3462309 w 4105100"/>
                <a:gd name="connsiteY171" fmla="*/ 2083107 h 3396418"/>
                <a:gd name="connsiteX172" fmla="*/ 3604939 w 4105100"/>
                <a:gd name="connsiteY172" fmla="*/ 2083107 h 3396418"/>
                <a:gd name="connsiteX173" fmla="*/ 3669173 w 4105100"/>
                <a:gd name="connsiteY173" fmla="*/ 2018873 h 3396418"/>
                <a:gd name="connsiteX174" fmla="*/ 3669173 w 4105100"/>
                <a:gd name="connsiteY174" fmla="*/ 1800308 h 3396418"/>
                <a:gd name="connsiteX175" fmla="*/ 3604939 w 4105100"/>
                <a:gd name="connsiteY175" fmla="*/ 1736074 h 3396418"/>
                <a:gd name="connsiteX176" fmla="*/ 3132904 w 4105100"/>
                <a:gd name="connsiteY176" fmla="*/ 1736074 h 3396418"/>
                <a:gd name="connsiteX177" fmla="*/ 3068670 w 4105100"/>
                <a:gd name="connsiteY177" fmla="*/ 1800308 h 3396418"/>
                <a:gd name="connsiteX178" fmla="*/ 3068670 w 4105100"/>
                <a:gd name="connsiteY178" fmla="*/ 2018873 h 3396418"/>
                <a:gd name="connsiteX179" fmla="*/ 3132904 w 4105100"/>
                <a:gd name="connsiteY179" fmla="*/ 2083107 h 3396418"/>
                <a:gd name="connsiteX180" fmla="*/ 3275534 w 4105100"/>
                <a:gd name="connsiteY180" fmla="*/ 2083107 h 3396418"/>
                <a:gd name="connsiteX181" fmla="*/ 3339768 w 4105100"/>
                <a:gd name="connsiteY181" fmla="*/ 2018873 h 3396418"/>
                <a:gd name="connsiteX182" fmla="*/ 3339768 w 4105100"/>
                <a:gd name="connsiteY182" fmla="*/ 1800308 h 3396418"/>
                <a:gd name="connsiteX183" fmla="*/ 3275534 w 4105100"/>
                <a:gd name="connsiteY183" fmla="*/ 1736074 h 3396418"/>
                <a:gd name="connsiteX184" fmla="*/ 2803499 w 4105100"/>
                <a:gd name="connsiteY184" fmla="*/ 1736074 h 3396418"/>
                <a:gd name="connsiteX185" fmla="*/ 2739265 w 4105100"/>
                <a:gd name="connsiteY185" fmla="*/ 1800308 h 3396418"/>
                <a:gd name="connsiteX186" fmla="*/ 2739265 w 4105100"/>
                <a:gd name="connsiteY186" fmla="*/ 2018873 h 3396418"/>
                <a:gd name="connsiteX187" fmla="*/ 2803499 w 4105100"/>
                <a:gd name="connsiteY187" fmla="*/ 2083107 h 3396418"/>
                <a:gd name="connsiteX188" fmla="*/ 2946129 w 4105100"/>
                <a:gd name="connsiteY188" fmla="*/ 2083107 h 3396418"/>
                <a:gd name="connsiteX189" fmla="*/ 3010363 w 4105100"/>
                <a:gd name="connsiteY189" fmla="*/ 2018873 h 3396418"/>
                <a:gd name="connsiteX190" fmla="*/ 3010363 w 4105100"/>
                <a:gd name="connsiteY190" fmla="*/ 1800308 h 3396418"/>
                <a:gd name="connsiteX191" fmla="*/ 2946129 w 4105100"/>
                <a:gd name="connsiteY191" fmla="*/ 1736074 h 3396418"/>
                <a:gd name="connsiteX192" fmla="*/ 2474094 w 4105100"/>
                <a:gd name="connsiteY192" fmla="*/ 1736074 h 3396418"/>
                <a:gd name="connsiteX193" fmla="*/ 2409860 w 4105100"/>
                <a:gd name="connsiteY193" fmla="*/ 1800308 h 3396418"/>
                <a:gd name="connsiteX194" fmla="*/ 2409860 w 4105100"/>
                <a:gd name="connsiteY194" fmla="*/ 2018873 h 3396418"/>
                <a:gd name="connsiteX195" fmla="*/ 2474094 w 4105100"/>
                <a:gd name="connsiteY195" fmla="*/ 2083107 h 3396418"/>
                <a:gd name="connsiteX196" fmla="*/ 2616724 w 4105100"/>
                <a:gd name="connsiteY196" fmla="*/ 2083107 h 3396418"/>
                <a:gd name="connsiteX197" fmla="*/ 2680958 w 4105100"/>
                <a:gd name="connsiteY197" fmla="*/ 2018873 h 3396418"/>
                <a:gd name="connsiteX198" fmla="*/ 2680958 w 4105100"/>
                <a:gd name="connsiteY198" fmla="*/ 1800308 h 3396418"/>
                <a:gd name="connsiteX199" fmla="*/ 2616724 w 4105100"/>
                <a:gd name="connsiteY199" fmla="*/ 1736074 h 3396418"/>
                <a:gd name="connsiteX200" fmla="*/ 1488377 w 4105100"/>
                <a:gd name="connsiteY200" fmla="*/ 1736074 h 3396418"/>
                <a:gd name="connsiteX201" fmla="*/ 1424143 w 4105100"/>
                <a:gd name="connsiteY201" fmla="*/ 1800308 h 3396418"/>
                <a:gd name="connsiteX202" fmla="*/ 1424143 w 4105100"/>
                <a:gd name="connsiteY202" fmla="*/ 2018873 h 3396418"/>
                <a:gd name="connsiteX203" fmla="*/ 1488377 w 4105100"/>
                <a:gd name="connsiteY203" fmla="*/ 2083107 h 3396418"/>
                <a:gd name="connsiteX204" fmla="*/ 1631007 w 4105100"/>
                <a:gd name="connsiteY204" fmla="*/ 2083107 h 3396418"/>
                <a:gd name="connsiteX205" fmla="*/ 1695241 w 4105100"/>
                <a:gd name="connsiteY205" fmla="*/ 2018873 h 3396418"/>
                <a:gd name="connsiteX206" fmla="*/ 1695241 w 4105100"/>
                <a:gd name="connsiteY206" fmla="*/ 1800308 h 3396418"/>
                <a:gd name="connsiteX207" fmla="*/ 1631007 w 4105100"/>
                <a:gd name="connsiteY207" fmla="*/ 1736074 h 3396418"/>
                <a:gd name="connsiteX208" fmla="*/ 1158971 w 4105100"/>
                <a:gd name="connsiteY208" fmla="*/ 1736074 h 3396418"/>
                <a:gd name="connsiteX209" fmla="*/ 1094737 w 4105100"/>
                <a:gd name="connsiteY209" fmla="*/ 1800308 h 3396418"/>
                <a:gd name="connsiteX210" fmla="*/ 1094737 w 4105100"/>
                <a:gd name="connsiteY210" fmla="*/ 2018873 h 3396418"/>
                <a:gd name="connsiteX211" fmla="*/ 1158971 w 4105100"/>
                <a:gd name="connsiteY211" fmla="*/ 2083107 h 3396418"/>
                <a:gd name="connsiteX212" fmla="*/ 1301601 w 4105100"/>
                <a:gd name="connsiteY212" fmla="*/ 2083107 h 3396418"/>
                <a:gd name="connsiteX213" fmla="*/ 1365835 w 4105100"/>
                <a:gd name="connsiteY213" fmla="*/ 2018873 h 3396418"/>
                <a:gd name="connsiteX214" fmla="*/ 1365835 w 4105100"/>
                <a:gd name="connsiteY214" fmla="*/ 1800308 h 3396418"/>
                <a:gd name="connsiteX215" fmla="*/ 1301601 w 4105100"/>
                <a:gd name="connsiteY215" fmla="*/ 1736074 h 3396418"/>
                <a:gd name="connsiteX216" fmla="*/ 829566 w 4105100"/>
                <a:gd name="connsiteY216" fmla="*/ 1736074 h 3396418"/>
                <a:gd name="connsiteX217" fmla="*/ 765332 w 4105100"/>
                <a:gd name="connsiteY217" fmla="*/ 1800308 h 3396418"/>
                <a:gd name="connsiteX218" fmla="*/ 765332 w 4105100"/>
                <a:gd name="connsiteY218" fmla="*/ 2018873 h 3396418"/>
                <a:gd name="connsiteX219" fmla="*/ 829566 w 4105100"/>
                <a:gd name="connsiteY219" fmla="*/ 2083107 h 3396418"/>
                <a:gd name="connsiteX220" fmla="*/ 972196 w 4105100"/>
                <a:gd name="connsiteY220" fmla="*/ 2083107 h 3396418"/>
                <a:gd name="connsiteX221" fmla="*/ 1036430 w 4105100"/>
                <a:gd name="connsiteY221" fmla="*/ 2018873 h 3396418"/>
                <a:gd name="connsiteX222" fmla="*/ 1036430 w 4105100"/>
                <a:gd name="connsiteY222" fmla="*/ 1800308 h 3396418"/>
                <a:gd name="connsiteX223" fmla="*/ 972196 w 4105100"/>
                <a:gd name="connsiteY223" fmla="*/ 1736074 h 3396418"/>
                <a:gd name="connsiteX224" fmla="*/ 500161 w 4105100"/>
                <a:gd name="connsiteY224" fmla="*/ 1736074 h 3396418"/>
                <a:gd name="connsiteX225" fmla="*/ 435927 w 4105100"/>
                <a:gd name="connsiteY225" fmla="*/ 1800308 h 3396418"/>
                <a:gd name="connsiteX226" fmla="*/ 435927 w 4105100"/>
                <a:gd name="connsiteY226" fmla="*/ 2018873 h 3396418"/>
                <a:gd name="connsiteX227" fmla="*/ 500161 w 4105100"/>
                <a:gd name="connsiteY227" fmla="*/ 2083107 h 3396418"/>
                <a:gd name="connsiteX228" fmla="*/ 642791 w 4105100"/>
                <a:gd name="connsiteY228" fmla="*/ 2083107 h 3396418"/>
                <a:gd name="connsiteX229" fmla="*/ 707025 w 4105100"/>
                <a:gd name="connsiteY229" fmla="*/ 2018873 h 3396418"/>
                <a:gd name="connsiteX230" fmla="*/ 707025 w 4105100"/>
                <a:gd name="connsiteY230" fmla="*/ 1800308 h 3396418"/>
                <a:gd name="connsiteX231" fmla="*/ 642791 w 4105100"/>
                <a:gd name="connsiteY231" fmla="*/ 1736074 h 3396418"/>
                <a:gd name="connsiteX232" fmla="*/ 170756 w 4105100"/>
                <a:gd name="connsiteY232" fmla="*/ 1736074 h 3396418"/>
                <a:gd name="connsiteX233" fmla="*/ 106522 w 4105100"/>
                <a:gd name="connsiteY233" fmla="*/ 1800308 h 3396418"/>
                <a:gd name="connsiteX234" fmla="*/ 106522 w 4105100"/>
                <a:gd name="connsiteY234" fmla="*/ 2018873 h 3396418"/>
                <a:gd name="connsiteX235" fmla="*/ 170756 w 4105100"/>
                <a:gd name="connsiteY235" fmla="*/ 2083107 h 3396418"/>
                <a:gd name="connsiteX236" fmla="*/ 313386 w 4105100"/>
                <a:gd name="connsiteY236" fmla="*/ 2083107 h 3396418"/>
                <a:gd name="connsiteX237" fmla="*/ 377620 w 4105100"/>
                <a:gd name="connsiteY237" fmla="*/ 2018873 h 3396418"/>
                <a:gd name="connsiteX238" fmla="*/ 377620 w 4105100"/>
                <a:gd name="connsiteY238" fmla="*/ 1800308 h 3396418"/>
                <a:gd name="connsiteX239" fmla="*/ 313386 w 4105100"/>
                <a:gd name="connsiteY239" fmla="*/ 1736074 h 3396418"/>
                <a:gd name="connsiteX240" fmla="*/ 3791715 w 4105100"/>
                <a:gd name="connsiteY240" fmla="*/ 1232905 h 3396418"/>
                <a:gd name="connsiteX241" fmla="*/ 3727481 w 4105100"/>
                <a:gd name="connsiteY241" fmla="*/ 1297139 h 3396418"/>
                <a:gd name="connsiteX242" fmla="*/ 3727481 w 4105100"/>
                <a:gd name="connsiteY242" fmla="*/ 1515704 h 3396418"/>
                <a:gd name="connsiteX243" fmla="*/ 3791715 w 4105100"/>
                <a:gd name="connsiteY243" fmla="*/ 1579938 h 3396418"/>
                <a:gd name="connsiteX244" fmla="*/ 3934345 w 4105100"/>
                <a:gd name="connsiteY244" fmla="*/ 1579938 h 3396418"/>
                <a:gd name="connsiteX245" fmla="*/ 3998579 w 4105100"/>
                <a:gd name="connsiteY245" fmla="*/ 1515704 h 3396418"/>
                <a:gd name="connsiteX246" fmla="*/ 3998579 w 4105100"/>
                <a:gd name="connsiteY246" fmla="*/ 1297139 h 3396418"/>
                <a:gd name="connsiteX247" fmla="*/ 3934345 w 4105100"/>
                <a:gd name="connsiteY247" fmla="*/ 1232905 h 3396418"/>
                <a:gd name="connsiteX248" fmla="*/ 3462309 w 4105100"/>
                <a:gd name="connsiteY248" fmla="*/ 1232905 h 3396418"/>
                <a:gd name="connsiteX249" fmla="*/ 3398075 w 4105100"/>
                <a:gd name="connsiteY249" fmla="*/ 1297139 h 3396418"/>
                <a:gd name="connsiteX250" fmla="*/ 3398075 w 4105100"/>
                <a:gd name="connsiteY250" fmla="*/ 1515704 h 3396418"/>
                <a:gd name="connsiteX251" fmla="*/ 3462309 w 4105100"/>
                <a:gd name="connsiteY251" fmla="*/ 1579938 h 3396418"/>
                <a:gd name="connsiteX252" fmla="*/ 3604939 w 4105100"/>
                <a:gd name="connsiteY252" fmla="*/ 1579938 h 3396418"/>
                <a:gd name="connsiteX253" fmla="*/ 3669173 w 4105100"/>
                <a:gd name="connsiteY253" fmla="*/ 1515704 h 3396418"/>
                <a:gd name="connsiteX254" fmla="*/ 3669173 w 4105100"/>
                <a:gd name="connsiteY254" fmla="*/ 1297139 h 3396418"/>
                <a:gd name="connsiteX255" fmla="*/ 3604939 w 4105100"/>
                <a:gd name="connsiteY255" fmla="*/ 1232905 h 3396418"/>
                <a:gd name="connsiteX256" fmla="*/ 3132904 w 4105100"/>
                <a:gd name="connsiteY256" fmla="*/ 1232905 h 3396418"/>
                <a:gd name="connsiteX257" fmla="*/ 3068670 w 4105100"/>
                <a:gd name="connsiteY257" fmla="*/ 1297139 h 3396418"/>
                <a:gd name="connsiteX258" fmla="*/ 3068670 w 4105100"/>
                <a:gd name="connsiteY258" fmla="*/ 1515704 h 3396418"/>
                <a:gd name="connsiteX259" fmla="*/ 3132904 w 4105100"/>
                <a:gd name="connsiteY259" fmla="*/ 1579938 h 3396418"/>
                <a:gd name="connsiteX260" fmla="*/ 3275534 w 4105100"/>
                <a:gd name="connsiteY260" fmla="*/ 1579938 h 3396418"/>
                <a:gd name="connsiteX261" fmla="*/ 3339768 w 4105100"/>
                <a:gd name="connsiteY261" fmla="*/ 1515704 h 3396418"/>
                <a:gd name="connsiteX262" fmla="*/ 3339768 w 4105100"/>
                <a:gd name="connsiteY262" fmla="*/ 1297139 h 3396418"/>
                <a:gd name="connsiteX263" fmla="*/ 3275534 w 4105100"/>
                <a:gd name="connsiteY263" fmla="*/ 1232905 h 3396418"/>
                <a:gd name="connsiteX264" fmla="*/ 2803499 w 4105100"/>
                <a:gd name="connsiteY264" fmla="*/ 1232905 h 3396418"/>
                <a:gd name="connsiteX265" fmla="*/ 2739265 w 4105100"/>
                <a:gd name="connsiteY265" fmla="*/ 1297139 h 3396418"/>
                <a:gd name="connsiteX266" fmla="*/ 2739265 w 4105100"/>
                <a:gd name="connsiteY266" fmla="*/ 1515704 h 3396418"/>
                <a:gd name="connsiteX267" fmla="*/ 2803499 w 4105100"/>
                <a:gd name="connsiteY267" fmla="*/ 1579938 h 3396418"/>
                <a:gd name="connsiteX268" fmla="*/ 2946129 w 4105100"/>
                <a:gd name="connsiteY268" fmla="*/ 1579938 h 3396418"/>
                <a:gd name="connsiteX269" fmla="*/ 3010363 w 4105100"/>
                <a:gd name="connsiteY269" fmla="*/ 1515704 h 3396418"/>
                <a:gd name="connsiteX270" fmla="*/ 3010363 w 4105100"/>
                <a:gd name="connsiteY270" fmla="*/ 1297139 h 3396418"/>
                <a:gd name="connsiteX271" fmla="*/ 2946129 w 4105100"/>
                <a:gd name="connsiteY271" fmla="*/ 1232905 h 3396418"/>
                <a:gd name="connsiteX272" fmla="*/ 2474094 w 4105100"/>
                <a:gd name="connsiteY272" fmla="*/ 1232905 h 3396418"/>
                <a:gd name="connsiteX273" fmla="*/ 2409860 w 4105100"/>
                <a:gd name="connsiteY273" fmla="*/ 1297139 h 3396418"/>
                <a:gd name="connsiteX274" fmla="*/ 2409860 w 4105100"/>
                <a:gd name="connsiteY274" fmla="*/ 1515704 h 3396418"/>
                <a:gd name="connsiteX275" fmla="*/ 2474094 w 4105100"/>
                <a:gd name="connsiteY275" fmla="*/ 1579938 h 3396418"/>
                <a:gd name="connsiteX276" fmla="*/ 2616724 w 4105100"/>
                <a:gd name="connsiteY276" fmla="*/ 1579938 h 3396418"/>
                <a:gd name="connsiteX277" fmla="*/ 2680958 w 4105100"/>
                <a:gd name="connsiteY277" fmla="*/ 1515704 h 3396418"/>
                <a:gd name="connsiteX278" fmla="*/ 2680958 w 4105100"/>
                <a:gd name="connsiteY278" fmla="*/ 1297139 h 3396418"/>
                <a:gd name="connsiteX279" fmla="*/ 2616724 w 4105100"/>
                <a:gd name="connsiteY279" fmla="*/ 1232905 h 3396418"/>
                <a:gd name="connsiteX280" fmla="*/ 1488377 w 4105100"/>
                <a:gd name="connsiteY280" fmla="*/ 1232905 h 3396418"/>
                <a:gd name="connsiteX281" fmla="*/ 1424143 w 4105100"/>
                <a:gd name="connsiteY281" fmla="*/ 1297139 h 3396418"/>
                <a:gd name="connsiteX282" fmla="*/ 1424143 w 4105100"/>
                <a:gd name="connsiteY282" fmla="*/ 1515704 h 3396418"/>
                <a:gd name="connsiteX283" fmla="*/ 1488377 w 4105100"/>
                <a:gd name="connsiteY283" fmla="*/ 1579938 h 3396418"/>
                <a:gd name="connsiteX284" fmla="*/ 1631007 w 4105100"/>
                <a:gd name="connsiteY284" fmla="*/ 1579938 h 3396418"/>
                <a:gd name="connsiteX285" fmla="*/ 1695241 w 4105100"/>
                <a:gd name="connsiteY285" fmla="*/ 1515704 h 3396418"/>
                <a:gd name="connsiteX286" fmla="*/ 1695241 w 4105100"/>
                <a:gd name="connsiteY286" fmla="*/ 1297139 h 3396418"/>
                <a:gd name="connsiteX287" fmla="*/ 1631007 w 4105100"/>
                <a:gd name="connsiteY287" fmla="*/ 1232905 h 3396418"/>
                <a:gd name="connsiteX288" fmla="*/ 1158971 w 4105100"/>
                <a:gd name="connsiteY288" fmla="*/ 1232905 h 3396418"/>
                <a:gd name="connsiteX289" fmla="*/ 1094737 w 4105100"/>
                <a:gd name="connsiteY289" fmla="*/ 1297139 h 3396418"/>
                <a:gd name="connsiteX290" fmla="*/ 1094737 w 4105100"/>
                <a:gd name="connsiteY290" fmla="*/ 1515704 h 3396418"/>
                <a:gd name="connsiteX291" fmla="*/ 1158971 w 4105100"/>
                <a:gd name="connsiteY291" fmla="*/ 1579938 h 3396418"/>
                <a:gd name="connsiteX292" fmla="*/ 1301601 w 4105100"/>
                <a:gd name="connsiteY292" fmla="*/ 1579938 h 3396418"/>
                <a:gd name="connsiteX293" fmla="*/ 1365835 w 4105100"/>
                <a:gd name="connsiteY293" fmla="*/ 1515704 h 3396418"/>
                <a:gd name="connsiteX294" fmla="*/ 1365835 w 4105100"/>
                <a:gd name="connsiteY294" fmla="*/ 1297139 h 3396418"/>
                <a:gd name="connsiteX295" fmla="*/ 1301601 w 4105100"/>
                <a:gd name="connsiteY295" fmla="*/ 1232905 h 3396418"/>
                <a:gd name="connsiteX296" fmla="*/ 829566 w 4105100"/>
                <a:gd name="connsiteY296" fmla="*/ 1232905 h 3396418"/>
                <a:gd name="connsiteX297" fmla="*/ 765332 w 4105100"/>
                <a:gd name="connsiteY297" fmla="*/ 1297139 h 3396418"/>
                <a:gd name="connsiteX298" fmla="*/ 765332 w 4105100"/>
                <a:gd name="connsiteY298" fmla="*/ 1515704 h 3396418"/>
                <a:gd name="connsiteX299" fmla="*/ 829566 w 4105100"/>
                <a:gd name="connsiteY299" fmla="*/ 1579938 h 3396418"/>
                <a:gd name="connsiteX300" fmla="*/ 972196 w 4105100"/>
                <a:gd name="connsiteY300" fmla="*/ 1579938 h 3396418"/>
                <a:gd name="connsiteX301" fmla="*/ 1036430 w 4105100"/>
                <a:gd name="connsiteY301" fmla="*/ 1515704 h 3396418"/>
                <a:gd name="connsiteX302" fmla="*/ 1036430 w 4105100"/>
                <a:gd name="connsiteY302" fmla="*/ 1297139 h 3396418"/>
                <a:gd name="connsiteX303" fmla="*/ 972196 w 4105100"/>
                <a:gd name="connsiteY303" fmla="*/ 1232905 h 3396418"/>
                <a:gd name="connsiteX304" fmla="*/ 500161 w 4105100"/>
                <a:gd name="connsiteY304" fmla="*/ 1232905 h 3396418"/>
                <a:gd name="connsiteX305" fmla="*/ 435927 w 4105100"/>
                <a:gd name="connsiteY305" fmla="*/ 1297139 h 3396418"/>
                <a:gd name="connsiteX306" fmla="*/ 435927 w 4105100"/>
                <a:gd name="connsiteY306" fmla="*/ 1515704 h 3396418"/>
                <a:gd name="connsiteX307" fmla="*/ 500161 w 4105100"/>
                <a:gd name="connsiteY307" fmla="*/ 1579938 h 3396418"/>
                <a:gd name="connsiteX308" fmla="*/ 642791 w 4105100"/>
                <a:gd name="connsiteY308" fmla="*/ 1579938 h 3396418"/>
                <a:gd name="connsiteX309" fmla="*/ 707025 w 4105100"/>
                <a:gd name="connsiteY309" fmla="*/ 1515704 h 3396418"/>
                <a:gd name="connsiteX310" fmla="*/ 707025 w 4105100"/>
                <a:gd name="connsiteY310" fmla="*/ 1297139 h 3396418"/>
                <a:gd name="connsiteX311" fmla="*/ 642791 w 4105100"/>
                <a:gd name="connsiteY311" fmla="*/ 1232905 h 3396418"/>
                <a:gd name="connsiteX312" fmla="*/ 170756 w 4105100"/>
                <a:gd name="connsiteY312" fmla="*/ 1232905 h 3396418"/>
                <a:gd name="connsiteX313" fmla="*/ 106522 w 4105100"/>
                <a:gd name="connsiteY313" fmla="*/ 1297139 h 3396418"/>
                <a:gd name="connsiteX314" fmla="*/ 106522 w 4105100"/>
                <a:gd name="connsiteY314" fmla="*/ 1515704 h 3396418"/>
                <a:gd name="connsiteX315" fmla="*/ 170756 w 4105100"/>
                <a:gd name="connsiteY315" fmla="*/ 1579938 h 3396418"/>
                <a:gd name="connsiteX316" fmla="*/ 313386 w 4105100"/>
                <a:gd name="connsiteY316" fmla="*/ 1579938 h 3396418"/>
                <a:gd name="connsiteX317" fmla="*/ 377620 w 4105100"/>
                <a:gd name="connsiteY317" fmla="*/ 1515704 h 3396418"/>
                <a:gd name="connsiteX318" fmla="*/ 377620 w 4105100"/>
                <a:gd name="connsiteY318" fmla="*/ 1297139 h 3396418"/>
                <a:gd name="connsiteX319" fmla="*/ 313386 w 4105100"/>
                <a:gd name="connsiteY319" fmla="*/ 1232905 h 3396418"/>
                <a:gd name="connsiteX320" fmla="*/ 3791715 w 4105100"/>
                <a:gd name="connsiteY320" fmla="*/ 729736 h 3396418"/>
                <a:gd name="connsiteX321" fmla="*/ 3727481 w 4105100"/>
                <a:gd name="connsiteY321" fmla="*/ 793970 h 3396418"/>
                <a:gd name="connsiteX322" fmla="*/ 3727481 w 4105100"/>
                <a:gd name="connsiteY322" fmla="*/ 1012535 h 3396418"/>
                <a:gd name="connsiteX323" fmla="*/ 3791715 w 4105100"/>
                <a:gd name="connsiteY323" fmla="*/ 1076769 h 3396418"/>
                <a:gd name="connsiteX324" fmla="*/ 3934345 w 4105100"/>
                <a:gd name="connsiteY324" fmla="*/ 1076769 h 3396418"/>
                <a:gd name="connsiteX325" fmla="*/ 3998579 w 4105100"/>
                <a:gd name="connsiteY325" fmla="*/ 1012535 h 3396418"/>
                <a:gd name="connsiteX326" fmla="*/ 3998579 w 4105100"/>
                <a:gd name="connsiteY326" fmla="*/ 793970 h 3396418"/>
                <a:gd name="connsiteX327" fmla="*/ 3934345 w 4105100"/>
                <a:gd name="connsiteY327" fmla="*/ 729736 h 3396418"/>
                <a:gd name="connsiteX328" fmla="*/ 3462309 w 4105100"/>
                <a:gd name="connsiteY328" fmla="*/ 729736 h 3396418"/>
                <a:gd name="connsiteX329" fmla="*/ 3398075 w 4105100"/>
                <a:gd name="connsiteY329" fmla="*/ 793970 h 3396418"/>
                <a:gd name="connsiteX330" fmla="*/ 3398075 w 4105100"/>
                <a:gd name="connsiteY330" fmla="*/ 1012535 h 3396418"/>
                <a:gd name="connsiteX331" fmla="*/ 3462309 w 4105100"/>
                <a:gd name="connsiteY331" fmla="*/ 1076769 h 3396418"/>
                <a:gd name="connsiteX332" fmla="*/ 3604939 w 4105100"/>
                <a:gd name="connsiteY332" fmla="*/ 1076769 h 3396418"/>
                <a:gd name="connsiteX333" fmla="*/ 3669173 w 4105100"/>
                <a:gd name="connsiteY333" fmla="*/ 1012535 h 3396418"/>
                <a:gd name="connsiteX334" fmla="*/ 3669173 w 4105100"/>
                <a:gd name="connsiteY334" fmla="*/ 793970 h 3396418"/>
                <a:gd name="connsiteX335" fmla="*/ 3604939 w 4105100"/>
                <a:gd name="connsiteY335" fmla="*/ 729736 h 3396418"/>
                <a:gd name="connsiteX336" fmla="*/ 3132904 w 4105100"/>
                <a:gd name="connsiteY336" fmla="*/ 729736 h 3396418"/>
                <a:gd name="connsiteX337" fmla="*/ 3068670 w 4105100"/>
                <a:gd name="connsiteY337" fmla="*/ 793970 h 3396418"/>
                <a:gd name="connsiteX338" fmla="*/ 3068670 w 4105100"/>
                <a:gd name="connsiteY338" fmla="*/ 1012535 h 3396418"/>
                <a:gd name="connsiteX339" fmla="*/ 3132904 w 4105100"/>
                <a:gd name="connsiteY339" fmla="*/ 1076769 h 3396418"/>
                <a:gd name="connsiteX340" fmla="*/ 3275534 w 4105100"/>
                <a:gd name="connsiteY340" fmla="*/ 1076769 h 3396418"/>
                <a:gd name="connsiteX341" fmla="*/ 3339768 w 4105100"/>
                <a:gd name="connsiteY341" fmla="*/ 1012535 h 3396418"/>
                <a:gd name="connsiteX342" fmla="*/ 3339768 w 4105100"/>
                <a:gd name="connsiteY342" fmla="*/ 793970 h 3396418"/>
                <a:gd name="connsiteX343" fmla="*/ 3275534 w 4105100"/>
                <a:gd name="connsiteY343" fmla="*/ 729736 h 3396418"/>
                <a:gd name="connsiteX344" fmla="*/ 2803499 w 4105100"/>
                <a:gd name="connsiteY344" fmla="*/ 729736 h 3396418"/>
                <a:gd name="connsiteX345" fmla="*/ 2739265 w 4105100"/>
                <a:gd name="connsiteY345" fmla="*/ 793970 h 3396418"/>
                <a:gd name="connsiteX346" fmla="*/ 2739265 w 4105100"/>
                <a:gd name="connsiteY346" fmla="*/ 1012535 h 3396418"/>
                <a:gd name="connsiteX347" fmla="*/ 2803499 w 4105100"/>
                <a:gd name="connsiteY347" fmla="*/ 1076769 h 3396418"/>
                <a:gd name="connsiteX348" fmla="*/ 2946129 w 4105100"/>
                <a:gd name="connsiteY348" fmla="*/ 1076769 h 3396418"/>
                <a:gd name="connsiteX349" fmla="*/ 3010363 w 4105100"/>
                <a:gd name="connsiteY349" fmla="*/ 1012535 h 3396418"/>
                <a:gd name="connsiteX350" fmla="*/ 3010363 w 4105100"/>
                <a:gd name="connsiteY350" fmla="*/ 793970 h 3396418"/>
                <a:gd name="connsiteX351" fmla="*/ 2946129 w 4105100"/>
                <a:gd name="connsiteY351" fmla="*/ 729736 h 3396418"/>
                <a:gd name="connsiteX352" fmla="*/ 2474094 w 4105100"/>
                <a:gd name="connsiteY352" fmla="*/ 729736 h 3396418"/>
                <a:gd name="connsiteX353" fmla="*/ 2409860 w 4105100"/>
                <a:gd name="connsiteY353" fmla="*/ 793970 h 3396418"/>
                <a:gd name="connsiteX354" fmla="*/ 2409860 w 4105100"/>
                <a:gd name="connsiteY354" fmla="*/ 1012535 h 3396418"/>
                <a:gd name="connsiteX355" fmla="*/ 2474094 w 4105100"/>
                <a:gd name="connsiteY355" fmla="*/ 1076769 h 3396418"/>
                <a:gd name="connsiteX356" fmla="*/ 2616724 w 4105100"/>
                <a:gd name="connsiteY356" fmla="*/ 1076769 h 3396418"/>
                <a:gd name="connsiteX357" fmla="*/ 2680958 w 4105100"/>
                <a:gd name="connsiteY357" fmla="*/ 1012535 h 3396418"/>
                <a:gd name="connsiteX358" fmla="*/ 2680958 w 4105100"/>
                <a:gd name="connsiteY358" fmla="*/ 793970 h 3396418"/>
                <a:gd name="connsiteX359" fmla="*/ 2616724 w 4105100"/>
                <a:gd name="connsiteY359" fmla="*/ 729736 h 3396418"/>
                <a:gd name="connsiteX360" fmla="*/ 1488377 w 4105100"/>
                <a:gd name="connsiteY360" fmla="*/ 729736 h 3396418"/>
                <a:gd name="connsiteX361" fmla="*/ 1424143 w 4105100"/>
                <a:gd name="connsiteY361" fmla="*/ 793970 h 3396418"/>
                <a:gd name="connsiteX362" fmla="*/ 1424143 w 4105100"/>
                <a:gd name="connsiteY362" fmla="*/ 1012535 h 3396418"/>
                <a:gd name="connsiteX363" fmla="*/ 1488377 w 4105100"/>
                <a:gd name="connsiteY363" fmla="*/ 1076769 h 3396418"/>
                <a:gd name="connsiteX364" fmla="*/ 1631007 w 4105100"/>
                <a:gd name="connsiteY364" fmla="*/ 1076769 h 3396418"/>
                <a:gd name="connsiteX365" fmla="*/ 1695241 w 4105100"/>
                <a:gd name="connsiteY365" fmla="*/ 1012535 h 3396418"/>
                <a:gd name="connsiteX366" fmla="*/ 1695241 w 4105100"/>
                <a:gd name="connsiteY366" fmla="*/ 793970 h 3396418"/>
                <a:gd name="connsiteX367" fmla="*/ 1631007 w 4105100"/>
                <a:gd name="connsiteY367" fmla="*/ 729736 h 3396418"/>
                <a:gd name="connsiteX368" fmla="*/ 1158971 w 4105100"/>
                <a:gd name="connsiteY368" fmla="*/ 729736 h 3396418"/>
                <a:gd name="connsiteX369" fmla="*/ 1094737 w 4105100"/>
                <a:gd name="connsiteY369" fmla="*/ 793970 h 3396418"/>
                <a:gd name="connsiteX370" fmla="*/ 1094737 w 4105100"/>
                <a:gd name="connsiteY370" fmla="*/ 1012535 h 3396418"/>
                <a:gd name="connsiteX371" fmla="*/ 1158971 w 4105100"/>
                <a:gd name="connsiteY371" fmla="*/ 1076769 h 3396418"/>
                <a:gd name="connsiteX372" fmla="*/ 1301601 w 4105100"/>
                <a:gd name="connsiteY372" fmla="*/ 1076769 h 3396418"/>
                <a:gd name="connsiteX373" fmla="*/ 1365835 w 4105100"/>
                <a:gd name="connsiteY373" fmla="*/ 1012535 h 3396418"/>
                <a:gd name="connsiteX374" fmla="*/ 1365835 w 4105100"/>
                <a:gd name="connsiteY374" fmla="*/ 793970 h 3396418"/>
                <a:gd name="connsiteX375" fmla="*/ 1301601 w 4105100"/>
                <a:gd name="connsiteY375" fmla="*/ 729736 h 3396418"/>
                <a:gd name="connsiteX376" fmla="*/ 829566 w 4105100"/>
                <a:gd name="connsiteY376" fmla="*/ 729736 h 3396418"/>
                <a:gd name="connsiteX377" fmla="*/ 765332 w 4105100"/>
                <a:gd name="connsiteY377" fmla="*/ 793970 h 3396418"/>
                <a:gd name="connsiteX378" fmla="*/ 765332 w 4105100"/>
                <a:gd name="connsiteY378" fmla="*/ 1012535 h 3396418"/>
                <a:gd name="connsiteX379" fmla="*/ 829566 w 4105100"/>
                <a:gd name="connsiteY379" fmla="*/ 1076769 h 3396418"/>
                <a:gd name="connsiteX380" fmla="*/ 972196 w 4105100"/>
                <a:gd name="connsiteY380" fmla="*/ 1076769 h 3396418"/>
                <a:gd name="connsiteX381" fmla="*/ 1036430 w 4105100"/>
                <a:gd name="connsiteY381" fmla="*/ 1012535 h 3396418"/>
                <a:gd name="connsiteX382" fmla="*/ 1036430 w 4105100"/>
                <a:gd name="connsiteY382" fmla="*/ 793970 h 3396418"/>
                <a:gd name="connsiteX383" fmla="*/ 972196 w 4105100"/>
                <a:gd name="connsiteY383" fmla="*/ 729736 h 3396418"/>
                <a:gd name="connsiteX384" fmla="*/ 500161 w 4105100"/>
                <a:gd name="connsiteY384" fmla="*/ 729736 h 3396418"/>
                <a:gd name="connsiteX385" fmla="*/ 435927 w 4105100"/>
                <a:gd name="connsiteY385" fmla="*/ 793970 h 3396418"/>
                <a:gd name="connsiteX386" fmla="*/ 435927 w 4105100"/>
                <a:gd name="connsiteY386" fmla="*/ 1012535 h 3396418"/>
                <a:gd name="connsiteX387" fmla="*/ 500161 w 4105100"/>
                <a:gd name="connsiteY387" fmla="*/ 1076769 h 3396418"/>
                <a:gd name="connsiteX388" fmla="*/ 642791 w 4105100"/>
                <a:gd name="connsiteY388" fmla="*/ 1076769 h 3396418"/>
                <a:gd name="connsiteX389" fmla="*/ 707025 w 4105100"/>
                <a:gd name="connsiteY389" fmla="*/ 1012535 h 3396418"/>
                <a:gd name="connsiteX390" fmla="*/ 707025 w 4105100"/>
                <a:gd name="connsiteY390" fmla="*/ 793970 h 3396418"/>
                <a:gd name="connsiteX391" fmla="*/ 642791 w 4105100"/>
                <a:gd name="connsiteY391" fmla="*/ 729736 h 3396418"/>
                <a:gd name="connsiteX392" fmla="*/ 170756 w 4105100"/>
                <a:gd name="connsiteY392" fmla="*/ 729736 h 3396418"/>
                <a:gd name="connsiteX393" fmla="*/ 106522 w 4105100"/>
                <a:gd name="connsiteY393" fmla="*/ 793970 h 3396418"/>
                <a:gd name="connsiteX394" fmla="*/ 106522 w 4105100"/>
                <a:gd name="connsiteY394" fmla="*/ 1012535 h 3396418"/>
                <a:gd name="connsiteX395" fmla="*/ 170756 w 4105100"/>
                <a:gd name="connsiteY395" fmla="*/ 1076769 h 3396418"/>
                <a:gd name="connsiteX396" fmla="*/ 313386 w 4105100"/>
                <a:gd name="connsiteY396" fmla="*/ 1076769 h 3396418"/>
                <a:gd name="connsiteX397" fmla="*/ 377620 w 4105100"/>
                <a:gd name="connsiteY397" fmla="*/ 1012535 h 3396418"/>
                <a:gd name="connsiteX398" fmla="*/ 377620 w 4105100"/>
                <a:gd name="connsiteY398" fmla="*/ 793970 h 3396418"/>
                <a:gd name="connsiteX399" fmla="*/ 313386 w 4105100"/>
                <a:gd name="connsiteY399" fmla="*/ 729736 h 3396418"/>
                <a:gd name="connsiteX400" fmla="*/ 3791715 w 4105100"/>
                <a:gd name="connsiteY400" fmla="*/ 226567 h 3396418"/>
                <a:gd name="connsiteX401" fmla="*/ 3727481 w 4105100"/>
                <a:gd name="connsiteY401" fmla="*/ 290801 h 3396418"/>
                <a:gd name="connsiteX402" fmla="*/ 3727481 w 4105100"/>
                <a:gd name="connsiteY402" fmla="*/ 509366 h 3396418"/>
                <a:gd name="connsiteX403" fmla="*/ 3791715 w 4105100"/>
                <a:gd name="connsiteY403" fmla="*/ 573600 h 3396418"/>
                <a:gd name="connsiteX404" fmla="*/ 3934345 w 4105100"/>
                <a:gd name="connsiteY404" fmla="*/ 573600 h 3396418"/>
                <a:gd name="connsiteX405" fmla="*/ 3998579 w 4105100"/>
                <a:gd name="connsiteY405" fmla="*/ 509366 h 3396418"/>
                <a:gd name="connsiteX406" fmla="*/ 3998579 w 4105100"/>
                <a:gd name="connsiteY406" fmla="*/ 290801 h 3396418"/>
                <a:gd name="connsiteX407" fmla="*/ 3934345 w 4105100"/>
                <a:gd name="connsiteY407" fmla="*/ 226567 h 3396418"/>
                <a:gd name="connsiteX408" fmla="*/ 3462309 w 4105100"/>
                <a:gd name="connsiteY408" fmla="*/ 226567 h 3396418"/>
                <a:gd name="connsiteX409" fmla="*/ 3398075 w 4105100"/>
                <a:gd name="connsiteY409" fmla="*/ 290801 h 3396418"/>
                <a:gd name="connsiteX410" fmla="*/ 3398075 w 4105100"/>
                <a:gd name="connsiteY410" fmla="*/ 509366 h 3396418"/>
                <a:gd name="connsiteX411" fmla="*/ 3462309 w 4105100"/>
                <a:gd name="connsiteY411" fmla="*/ 573600 h 3396418"/>
                <a:gd name="connsiteX412" fmla="*/ 3604939 w 4105100"/>
                <a:gd name="connsiteY412" fmla="*/ 573600 h 3396418"/>
                <a:gd name="connsiteX413" fmla="*/ 3669173 w 4105100"/>
                <a:gd name="connsiteY413" fmla="*/ 509366 h 3396418"/>
                <a:gd name="connsiteX414" fmla="*/ 3669173 w 4105100"/>
                <a:gd name="connsiteY414" fmla="*/ 290801 h 3396418"/>
                <a:gd name="connsiteX415" fmla="*/ 3604939 w 4105100"/>
                <a:gd name="connsiteY415" fmla="*/ 226567 h 3396418"/>
                <a:gd name="connsiteX416" fmla="*/ 3132904 w 4105100"/>
                <a:gd name="connsiteY416" fmla="*/ 226567 h 3396418"/>
                <a:gd name="connsiteX417" fmla="*/ 3068670 w 4105100"/>
                <a:gd name="connsiteY417" fmla="*/ 290801 h 3396418"/>
                <a:gd name="connsiteX418" fmla="*/ 3068670 w 4105100"/>
                <a:gd name="connsiteY418" fmla="*/ 509366 h 3396418"/>
                <a:gd name="connsiteX419" fmla="*/ 3132904 w 4105100"/>
                <a:gd name="connsiteY419" fmla="*/ 573600 h 3396418"/>
                <a:gd name="connsiteX420" fmla="*/ 3275534 w 4105100"/>
                <a:gd name="connsiteY420" fmla="*/ 573600 h 3396418"/>
                <a:gd name="connsiteX421" fmla="*/ 3339768 w 4105100"/>
                <a:gd name="connsiteY421" fmla="*/ 509366 h 3396418"/>
                <a:gd name="connsiteX422" fmla="*/ 3339768 w 4105100"/>
                <a:gd name="connsiteY422" fmla="*/ 290801 h 3396418"/>
                <a:gd name="connsiteX423" fmla="*/ 3275534 w 4105100"/>
                <a:gd name="connsiteY423" fmla="*/ 226567 h 3396418"/>
                <a:gd name="connsiteX424" fmla="*/ 2803499 w 4105100"/>
                <a:gd name="connsiteY424" fmla="*/ 226567 h 3396418"/>
                <a:gd name="connsiteX425" fmla="*/ 2739265 w 4105100"/>
                <a:gd name="connsiteY425" fmla="*/ 290801 h 3396418"/>
                <a:gd name="connsiteX426" fmla="*/ 2739265 w 4105100"/>
                <a:gd name="connsiteY426" fmla="*/ 509366 h 3396418"/>
                <a:gd name="connsiteX427" fmla="*/ 2803499 w 4105100"/>
                <a:gd name="connsiteY427" fmla="*/ 573600 h 3396418"/>
                <a:gd name="connsiteX428" fmla="*/ 2946129 w 4105100"/>
                <a:gd name="connsiteY428" fmla="*/ 573600 h 3396418"/>
                <a:gd name="connsiteX429" fmla="*/ 3010363 w 4105100"/>
                <a:gd name="connsiteY429" fmla="*/ 509366 h 3396418"/>
                <a:gd name="connsiteX430" fmla="*/ 3010363 w 4105100"/>
                <a:gd name="connsiteY430" fmla="*/ 290801 h 3396418"/>
                <a:gd name="connsiteX431" fmla="*/ 2946129 w 4105100"/>
                <a:gd name="connsiteY431" fmla="*/ 226567 h 3396418"/>
                <a:gd name="connsiteX432" fmla="*/ 2474094 w 4105100"/>
                <a:gd name="connsiteY432" fmla="*/ 226567 h 3396418"/>
                <a:gd name="connsiteX433" fmla="*/ 2409860 w 4105100"/>
                <a:gd name="connsiteY433" fmla="*/ 290801 h 3396418"/>
                <a:gd name="connsiteX434" fmla="*/ 2409860 w 4105100"/>
                <a:gd name="connsiteY434" fmla="*/ 509366 h 3396418"/>
                <a:gd name="connsiteX435" fmla="*/ 2474094 w 4105100"/>
                <a:gd name="connsiteY435" fmla="*/ 573600 h 3396418"/>
                <a:gd name="connsiteX436" fmla="*/ 2616724 w 4105100"/>
                <a:gd name="connsiteY436" fmla="*/ 573600 h 3396418"/>
                <a:gd name="connsiteX437" fmla="*/ 2680958 w 4105100"/>
                <a:gd name="connsiteY437" fmla="*/ 509366 h 3396418"/>
                <a:gd name="connsiteX438" fmla="*/ 2680958 w 4105100"/>
                <a:gd name="connsiteY438" fmla="*/ 290801 h 3396418"/>
                <a:gd name="connsiteX439" fmla="*/ 2616724 w 4105100"/>
                <a:gd name="connsiteY439" fmla="*/ 226567 h 3396418"/>
                <a:gd name="connsiteX440" fmla="*/ 1488377 w 4105100"/>
                <a:gd name="connsiteY440" fmla="*/ 226567 h 3396418"/>
                <a:gd name="connsiteX441" fmla="*/ 1424143 w 4105100"/>
                <a:gd name="connsiteY441" fmla="*/ 290801 h 3396418"/>
                <a:gd name="connsiteX442" fmla="*/ 1424143 w 4105100"/>
                <a:gd name="connsiteY442" fmla="*/ 509366 h 3396418"/>
                <a:gd name="connsiteX443" fmla="*/ 1488377 w 4105100"/>
                <a:gd name="connsiteY443" fmla="*/ 573600 h 3396418"/>
                <a:gd name="connsiteX444" fmla="*/ 1631007 w 4105100"/>
                <a:gd name="connsiteY444" fmla="*/ 573600 h 3396418"/>
                <a:gd name="connsiteX445" fmla="*/ 1695241 w 4105100"/>
                <a:gd name="connsiteY445" fmla="*/ 509366 h 3396418"/>
                <a:gd name="connsiteX446" fmla="*/ 1695241 w 4105100"/>
                <a:gd name="connsiteY446" fmla="*/ 290801 h 3396418"/>
                <a:gd name="connsiteX447" fmla="*/ 1631007 w 4105100"/>
                <a:gd name="connsiteY447" fmla="*/ 226567 h 3396418"/>
                <a:gd name="connsiteX448" fmla="*/ 1158971 w 4105100"/>
                <a:gd name="connsiteY448" fmla="*/ 226567 h 3396418"/>
                <a:gd name="connsiteX449" fmla="*/ 1094737 w 4105100"/>
                <a:gd name="connsiteY449" fmla="*/ 290801 h 3396418"/>
                <a:gd name="connsiteX450" fmla="*/ 1094737 w 4105100"/>
                <a:gd name="connsiteY450" fmla="*/ 509366 h 3396418"/>
                <a:gd name="connsiteX451" fmla="*/ 1158971 w 4105100"/>
                <a:gd name="connsiteY451" fmla="*/ 573600 h 3396418"/>
                <a:gd name="connsiteX452" fmla="*/ 1301601 w 4105100"/>
                <a:gd name="connsiteY452" fmla="*/ 573600 h 3396418"/>
                <a:gd name="connsiteX453" fmla="*/ 1365835 w 4105100"/>
                <a:gd name="connsiteY453" fmla="*/ 509366 h 3396418"/>
                <a:gd name="connsiteX454" fmla="*/ 1365835 w 4105100"/>
                <a:gd name="connsiteY454" fmla="*/ 290801 h 3396418"/>
                <a:gd name="connsiteX455" fmla="*/ 1301601 w 4105100"/>
                <a:gd name="connsiteY455" fmla="*/ 226567 h 3396418"/>
                <a:gd name="connsiteX456" fmla="*/ 829566 w 4105100"/>
                <a:gd name="connsiteY456" fmla="*/ 226567 h 3396418"/>
                <a:gd name="connsiteX457" fmla="*/ 765332 w 4105100"/>
                <a:gd name="connsiteY457" fmla="*/ 290801 h 3396418"/>
                <a:gd name="connsiteX458" fmla="*/ 765332 w 4105100"/>
                <a:gd name="connsiteY458" fmla="*/ 509366 h 3396418"/>
                <a:gd name="connsiteX459" fmla="*/ 829566 w 4105100"/>
                <a:gd name="connsiteY459" fmla="*/ 573600 h 3396418"/>
                <a:gd name="connsiteX460" fmla="*/ 972196 w 4105100"/>
                <a:gd name="connsiteY460" fmla="*/ 573600 h 3396418"/>
                <a:gd name="connsiteX461" fmla="*/ 1036430 w 4105100"/>
                <a:gd name="connsiteY461" fmla="*/ 509366 h 3396418"/>
                <a:gd name="connsiteX462" fmla="*/ 1036430 w 4105100"/>
                <a:gd name="connsiteY462" fmla="*/ 290801 h 3396418"/>
                <a:gd name="connsiteX463" fmla="*/ 972196 w 4105100"/>
                <a:gd name="connsiteY463" fmla="*/ 226567 h 3396418"/>
                <a:gd name="connsiteX464" fmla="*/ 500161 w 4105100"/>
                <a:gd name="connsiteY464" fmla="*/ 226567 h 3396418"/>
                <a:gd name="connsiteX465" fmla="*/ 435927 w 4105100"/>
                <a:gd name="connsiteY465" fmla="*/ 290801 h 3396418"/>
                <a:gd name="connsiteX466" fmla="*/ 435927 w 4105100"/>
                <a:gd name="connsiteY466" fmla="*/ 509366 h 3396418"/>
                <a:gd name="connsiteX467" fmla="*/ 500161 w 4105100"/>
                <a:gd name="connsiteY467" fmla="*/ 573600 h 3396418"/>
                <a:gd name="connsiteX468" fmla="*/ 642791 w 4105100"/>
                <a:gd name="connsiteY468" fmla="*/ 573600 h 3396418"/>
                <a:gd name="connsiteX469" fmla="*/ 707025 w 4105100"/>
                <a:gd name="connsiteY469" fmla="*/ 509366 h 3396418"/>
                <a:gd name="connsiteX470" fmla="*/ 707025 w 4105100"/>
                <a:gd name="connsiteY470" fmla="*/ 290801 h 3396418"/>
                <a:gd name="connsiteX471" fmla="*/ 642791 w 4105100"/>
                <a:gd name="connsiteY471" fmla="*/ 226567 h 3396418"/>
                <a:gd name="connsiteX472" fmla="*/ 170756 w 4105100"/>
                <a:gd name="connsiteY472" fmla="*/ 226567 h 3396418"/>
                <a:gd name="connsiteX473" fmla="*/ 106522 w 4105100"/>
                <a:gd name="connsiteY473" fmla="*/ 290801 h 3396418"/>
                <a:gd name="connsiteX474" fmla="*/ 106522 w 4105100"/>
                <a:gd name="connsiteY474" fmla="*/ 509366 h 3396418"/>
                <a:gd name="connsiteX475" fmla="*/ 170756 w 4105100"/>
                <a:gd name="connsiteY475" fmla="*/ 573600 h 3396418"/>
                <a:gd name="connsiteX476" fmla="*/ 313386 w 4105100"/>
                <a:gd name="connsiteY476" fmla="*/ 573600 h 3396418"/>
                <a:gd name="connsiteX477" fmla="*/ 377620 w 4105100"/>
                <a:gd name="connsiteY477" fmla="*/ 509366 h 3396418"/>
                <a:gd name="connsiteX478" fmla="*/ 377620 w 4105100"/>
                <a:gd name="connsiteY478" fmla="*/ 290801 h 3396418"/>
                <a:gd name="connsiteX479" fmla="*/ 313386 w 4105100"/>
                <a:gd name="connsiteY479" fmla="*/ 226567 h 3396418"/>
                <a:gd name="connsiteX480" fmla="*/ 130448 w 4105100"/>
                <a:gd name="connsiteY480" fmla="*/ 0 h 3396418"/>
                <a:gd name="connsiteX481" fmla="*/ 1671314 w 4105100"/>
                <a:gd name="connsiteY481" fmla="*/ 0 h 3396418"/>
                <a:gd name="connsiteX482" fmla="*/ 1801762 w 4105100"/>
                <a:gd name="connsiteY482" fmla="*/ 130448 h 3396418"/>
                <a:gd name="connsiteX483" fmla="*/ 1801762 w 4105100"/>
                <a:gd name="connsiteY483" fmla="*/ 780108 h 3396418"/>
                <a:gd name="connsiteX484" fmla="*/ 2303338 w 4105100"/>
                <a:gd name="connsiteY484" fmla="*/ 780108 h 3396418"/>
                <a:gd name="connsiteX485" fmla="*/ 2303338 w 4105100"/>
                <a:gd name="connsiteY485" fmla="*/ 130448 h 3396418"/>
                <a:gd name="connsiteX486" fmla="*/ 2433786 w 4105100"/>
                <a:gd name="connsiteY486" fmla="*/ 0 h 3396418"/>
                <a:gd name="connsiteX487" fmla="*/ 3974652 w 4105100"/>
                <a:gd name="connsiteY487" fmla="*/ 0 h 3396418"/>
                <a:gd name="connsiteX488" fmla="*/ 4105100 w 4105100"/>
                <a:gd name="connsiteY488" fmla="*/ 130448 h 3396418"/>
                <a:gd name="connsiteX489" fmla="*/ 4105100 w 4105100"/>
                <a:gd name="connsiteY489" fmla="*/ 3396418 h 3396418"/>
                <a:gd name="connsiteX490" fmla="*/ 2303338 w 4105100"/>
                <a:gd name="connsiteY490" fmla="*/ 3396418 h 3396418"/>
                <a:gd name="connsiteX491" fmla="*/ 2303338 w 4105100"/>
                <a:gd name="connsiteY491" fmla="*/ 1245413 h 3396418"/>
                <a:gd name="connsiteX492" fmla="*/ 1801762 w 4105100"/>
                <a:gd name="connsiteY492" fmla="*/ 1245413 h 3396418"/>
                <a:gd name="connsiteX493" fmla="*/ 1801762 w 4105100"/>
                <a:gd name="connsiteY493" fmla="*/ 3396418 h 3396418"/>
                <a:gd name="connsiteX494" fmla="*/ 0 w 4105100"/>
                <a:gd name="connsiteY494" fmla="*/ 3396418 h 3396418"/>
                <a:gd name="connsiteX495" fmla="*/ 0 w 4105100"/>
                <a:gd name="connsiteY495" fmla="*/ 130448 h 3396418"/>
                <a:gd name="connsiteX496" fmla="*/ 130448 w 4105100"/>
                <a:gd name="connsiteY496" fmla="*/ 0 h 3396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</a:cxnLst>
              <a:rect l="l" t="t" r="r" b="b"/>
              <a:pathLst>
                <a:path w="4105100" h="3396418">
                  <a:moveTo>
                    <a:pt x="3791715" y="2742414"/>
                  </a:moveTo>
                  <a:cubicBezTo>
                    <a:pt x="3756240" y="2742414"/>
                    <a:pt x="3727481" y="2771173"/>
                    <a:pt x="3727481" y="2806648"/>
                  </a:cubicBezTo>
                  <a:lnTo>
                    <a:pt x="3727481" y="3025213"/>
                  </a:lnTo>
                  <a:cubicBezTo>
                    <a:pt x="3727481" y="3060688"/>
                    <a:pt x="3756240" y="3089447"/>
                    <a:pt x="3791715" y="3089447"/>
                  </a:cubicBezTo>
                  <a:lnTo>
                    <a:pt x="3934345" y="3089447"/>
                  </a:lnTo>
                  <a:cubicBezTo>
                    <a:pt x="3969820" y="3089447"/>
                    <a:pt x="3998579" y="3060688"/>
                    <a:pt x="3998579" y="3025213"/>
                  </a:cubicBezTo>
                  <a:lnTo>
                    <a:pt x="3998579" y="2806648"/>
                  </a:lnTo>
                  <a:cubicBezTo>
                    <a:pt x="3998579" y="2771173"/>
                    <a:pt x="3969820" y="2742414"/>
                    <a:pt x="3934345" y="2742414"/>
                  </a:cubicBezTo>
                  <a:close/>
                  <a:moveTo>
                    <a:pt x="3462309" y="2742414"/>
                  </a:moveTo>
                  <a:cubicBezTo>
                    <a:pt x="3426834" y="2742414"/>
                    <a:pt x="3398075" y="2771173"/>
                    <a:pt x="3398075" y="2806648"/>
                  </a:cubicBezTo>
                  <a:lnTo>
                    <a:pt x="3398075" y="3025213"/>
                  </a:lnTo>
                  <a:cubicBezTo>
                    <a:pt x="3398075" y="3060688"/>
                    <a:pt x="3426834" y="3089447"/>
                    <a:pt x="3462309" y="3089447"/>
                  </a:cubicBezTo>
                  <a:lnTo>
                    <a:pt x="3604939" y="3089447"/>
                  </a:lnTo>
                  <a:cubicBezTo>
                    <a:pt x="3640414" y="3089447"/>
                    <a:pt x="3669173" y="3060688"/>
                    <a:pt x="3669173" y="3025213"/>
                  </a:cubicBezTo>
                  <a:lnTo>
                    <a:pt x="3669173" y="2806648"/>
                  </a:lnTo>
                  <a:cubicBezTo>
                    <a:pt x="3669173" y="2771173"/>
                    <a:pt x="3640414" y="2742414"/>
                    <a:pt x="3604939" y="2742414"/>
                  </a:cubicBezTo>
                  <a:close/>
                  <a:moveTo>
                    <a:pt x="3132904" y="2742414"/>
                  </a:moveTo>
                  <a:cubicBezTo>
                    <a:pt x="3097429" y="2742414"/>
                    <a:pt x="3068670" y="2771173"/>
                    <a:pt x="3068670" y="2806648"/>
                  </a:cubicBezTo>
                  <a:lnTo>
                    <a:pt x="3068670" y="3025213"/>
                  </a:lnTo>
                  <a:cubicBezTo>
                    <a:pt x="3068670" y="3060688"/>
                    <a:pt x="3097429" y="3089447"/>
                    <a:pt x="3132904" y="3089447"/>
                  </a:cubicBezTo>
                  <a:lnTo>
                    <a:pt x="3275534" y="3089447"/>
                  </a:lnTo>
                  <a:cubicBezTo>
                    <a:pt x="3311009" y="3089447"/>
                    <a:pt x="3339768" y="3060688"/>
                    <a:pt x="3339768" y="3025213"/>
                  </a:cubicBezTo>
                  <a:lnTo>
                    <a:pt x="3339768" y="2806648"/>
                  </a:lnTo>
                  <a:cubicBezTo>
                    <a:pt x="3339768" y="2771173"/>
                    <a:pt x="3311009" y="2742414"/>
                    <a:pt x="3275534" y="2742414"/>
                  </a:cubicBezTo>
                  <a:close/>
                  <a:moveTo>
                    <a:pt x="2803499" y="2742414"/>
                  </a:moveTo>
                  <a:cubicBezTo>
                    <a:pt x="2768024" y="2742414"/>
                    <a:pt x="2739265" y="2771173"/>
                    <a:pt x="2739265" y="2806648"/>
                  </a:cubicBezTo>
                  <a:lnTo>
                    <a:pt x="2739265" y="3025213"/>
                  </a:lnTo>
                  <a:cubicBezTo>
                    <a:pt x="2739265" y="3060688"/>
                    <a:pt x="2768024" y="3089447"/>
                    <a:pt x="2803499" y="3089447"/>
                  </a:cubicBezTo>
                  <a:lnTo>
                    <a:pt x="2946129" y="3089447"/>
                  </a:lnTo>
                  <a:cubicBezTo>
                    <a:pt x="2981604" y="3089447"/>
                    <a:pt x="3010363" y="3060688"/>
                    <a:pt x="3010363" y="3025213"/>
                  </a:cubicBezTo>
                  <a:lnTo>
                    <a:pt x="3010363" y="2806648"/>
                  </a:lnTo>
                  <a:cubicBezTo>
                    <a:pt x="3010363" y="2771173"/>
                    <a:pt x="2981604" y="2742414"/>
                    <a:pt x="2946129" y="2742414"/>
                  </a:cubicBezTo>
                  <a:close/>
                  <a:moveTo>
                    <a:pt x="2474094" y="2742414"/>
                  </a:moveTo>
                  <a:cubicBezTo>
                    <a:pt x="2438619" y="2742414"/>
                    <a:pt x="2409860" y="2771173"/>
                    <a:pt x="2409860" y="2806648"/>
                  </a:cubicBezTo>
                  <a:lnTo>
                    <a:pt x="2409860" y="3025213"/>
                  </a:lnTo>
                  <a:cubicBezTo>
                    <a:pt x="2409860" y="3060688"/>
                    <a:pt x="2438619" y="3089447"/>
                    <a:pt x="2474094" y="3089447"/>
                  </a:cubicBezTo>
                  <a:lnTo>
                    <a:pt x="2616724" y="3089447"/>
                  </a:lnTo>
                  <a:cubicBezTo>
                    <a:pt x="2652199" y="3089447"/>
                    <a:pt x="2680958" y="3060688"/>
                    <a:pt x="2680958" y="3025213"/>
                  </a:cubicBezTo>
                  <a:lnTo>
                    <a:pt x="2680958" y="2806648"/>
                  </a:lnTo>
                  <a:cubicBezTo>
                    <a:pt x="2680958" y="2771173"/>
                    <a:pt x="2652199" y="2742414"/>
                    <a:pt x="2616724" y="2742414"/>
                  </a:cubicBezTo>
                  <a:close/>
                  <a:moveTo>
                    <a:pt x="1488377" y="2742414"/>
                  </a:moveTo>
                  <a:cubicBezTo>
                    <a:pt x="1452902" y="2742414"/>
                    <a:pt x="1424143" y="2771173"/>
                    <a:pt x="1424143" y="2806648"/>
                  </a:cubicBezTo>
                  <a:lnTo>
                    <a:pt x="1424143" y="3025213"/>
                  </a:lnTo>
                  <a:cubicBezTo>
                    <a:pt x="1424143" y="3060688"/>
                    <a:pt x="1452902" y="3089447"/>
                    <a:pt x="1488377" y="3089447"/>
                  </a:cubicBezTo>
                  <a:lnTo>
                    <a:pt x="1631007" y="3089447"/>
                  </a:lnTo>
                  <a:cubicBezTo>
                    <a:pt x="1666482" y="3089447"/>
                    <a:pt x="1695241" y="3060688"/>
                    <a:pt x="1695241" y="3025213"/>
                  </a:cubicBezTo>
                  <a:lnTo>
                    <a:pt x="1695241" y="2806648"/>
                  </a:lnTo>
                  <a:cubicBezTo>
                    <a:pt x="1695241" y="2771173"/>
                    <a:pt x="1666482" y="2742414"/>
                    <a:pt x="1631007" y="2742414"/>
                  </a:cubicBezTo>
                  <a:close/>
                  <a:moveTo>
                    <a:pt x="1158971" y="2742414"/>
                  </a:moveTo>
                  <a:cubicBezTo>
                    <a:pt x="1123496" y="2742414"/>
                    <a:pt x="1094737" y="2771173"/>
                    <a:pt x="1094737" y="2806648"/>
                  </a:cubicBezTo>
                  <a:lnTo>
                    <a:pt x="1094737" y="3025213"/>
                  </a:lnTo>
                  <a:cubicBezTo>
                    <a:pt x="1094737" y="3060688"/>
                    <a:pt x="1123496" y="3089447"/>
                    <a:pt x="1158971" y="3089447"/>
                  </a:cubicBezTo>
                  <a:lnTo>
                    <a:pt x="1301601" y="3089447"/>
                  </a:lnTo>
                  <a:cubicBezTo>
                    <a:pt x="1337076" y="3089447"/>
                    <a:pt x="1365835" y="3060688"/>
                    <a:pt x="1365835" y="3025213"/>
                  </a:cubicBezTo>
                  <a:lnTo>
                    <a:pt x="1365835" y="2806648"/>
                  </a:lnTo>
                  <a:cubicBezTo>
                    <a:pt x="1365835" y="2771173"/>
                    <a:pt x="1337076" y="2742414"/>
                    <a:pt x="1301601" y="2742414"/>
                  </a:cubicBezTo>
                  <a:close/>
                  <a:moveTo>
                    <a:pt x="829566" y="2742414"/>
                  </a:moveTo>
                  <a:cubicBezTo>
                    <a:pt x="794091" y="2742414"/>
                    <a:pt x="765332" y="2771173"/>
                    <a:pt x="765332" y="2806648"/>
                  </a:cubicBezTo>
                  <a:lnTo>
                    <a:pt x="765332" y="3025213"/>
                  </a:lnTo>
                  <a:cubicBezTo>
                    <a:pt x="765332" y="3060688"/>
                    <a:pt x="794091" y="3089447"/>
                    <a:pt x="829566" y="3089447"/>
                  </a:cubicBezTo>
                  <a:lnTo>
                    <a:pt x="972196" y="3089447"/>
                  </a:lnTo>
                  <a:cubicBezTo>
                    <a:pt x="1007671" y="3089447"/>
                    <a:pt x="1036430" y="3060688"/>
                    <a:pt x="1036430" y="3025213"/>
                  </a:cubicBezTo>
                  <a:lnTo>
                    <a:pt x="1036430" y="2806648"/>
                  </a:lnTo>
                  <a:cubicBezTo>
                    <a:pt x="1036430" y="2771173"/>
                    <a:pt x="1007671" y="2742414"/>
                    <a:pt x="972196" y="2742414"/>
                  </a:cubicBezTo>
                  <a:close/>
                  <a:moveTo>
                    <a:pt x="500161" y="2742414"/>
                  </a:moveTo>
                  <a:cubicBezTo>
                    <a:pt x="464686" y="2742414"/>
                    <a:pt x="435927" y="2771173"/>
                    <a:pt x="435927" y="2806648"/>
                  </a:cubicBezTo>
                  <a:lnTo>
                    <a:pt x="435927" y="3025213"/>
                  </a:lnTo>
                  <a:cubicBezTo>
                    <a:pt x="435927" y="3060688"/>
                    <a:pt x="464686" y="3089447"/>
                    <a:pt x="500161" y="3089447"/>
                  </a:cubicBezTo>
                  <a:lnTo>
                    <a:pt x="642791" y="3089447"/>
                  </a:lnTo>
                  <a:cubicBezTo>
                    <a:pt x="678266" y="3089447"/>
                    <a:pt x="707025" y="3060688"/>
                    <a:pt x="707025" y="3025213"/>
                  </a:cubicBezTo>
                  <a:lnTo>
                    <a:pt x="707025" y="2806648"/>
                  </a:lnTo>
                  <a:cubicBezTo>
                    <a:pt x="707025" y="2771173"/>
                    <a:pt x="678266" y="2742414"/>
                    <a:pt x="642791" y="2742414"/>
                  </a:cubicBezTo>
                  <a:close/>
                  <a:moveTo>
                    <a:pt x="170756" y="2742414"/>
                  </a:moveTo>
                  <a:cubicBezTo>
                    <a:pt x="135281" y="2742414"/>
                    <a:pt x="106522" y="2771173"/>
                    <a:pt x="106522" y="2806648"/>
                  </a:cubicBezTo>
                  <a:lnTo>
                    <a:pt x="106522" y="3025213"/>
                  </a:lnTo>
                  <a:cubicBezTo>
                    <a:pt x="106522" y="3060688"/>
                    <a:pt x="135281" y="3089447"/>
                    <a:pt x="170756" y="3089447"/>
                  </a:cubicBezTo>
                  <a:lnTo>
                    <a:pt x="313386" y="3089447"/>
                  </a:lnTo>
                  <a:cubicBezTo>
                    <a:pt x="348861" y="3089447"/>
                    <a:pt x="377620" y="3060688"/>
                    <a:pt x="377620" y="3025213"/>
                  </a:cubicBezTo>
                  <a:lnTo>
                    <a:pt x="377620" y="2806648"/>
                  </a:lnTo>
                  <a:cubicBezTo>
                    <a:pt x="377620" y="2771173"/>
                    <a:pt x="348861" y="2742414"/>
                    <a:pt x="313386" y="2742414"/>
                  </a:cubicBezTo>
                  <a:close/>
                  <a:moveTo>
                    <a:pt x="3791715" y="2239243"/>
                  </a:moveTo>
                  <a:cubicBezTo>
                    <a:pt x="3756240" y="2239243"/>
                    <a:pt x="3727481" y="2268002"/>
                    <a:pt x="3727481" y="2303477"/>
                  </a:cubicBezTo>
                  <a:lnTo>
                    <a:pt x="3727481" y="2522042"/>
                  </a:lnTo>
                  <a:cubicBezTo>
                    <a:pt x="3727481" y="2557517"/>
                    <a:pt x="3756240" y="2586276"/>
                    <a:pt x="3791715" y="2586276"/>
                  </a:cubicBezTo>
                  <a:lnTo>
                    <a:pt x="3934345" y="2586276"/>
                  </a:lnTo>
                  <a:cubicBezTo>
                    <a:pt x="3969820" y="2586276"/>
                    <a:pt x="3998579" y="2557517"/>
                    <a:pt x="3998579" y="2522042"/>
                  </a:cubicBezTo>
                  <a:lnTo>
                    <a:pt x="3998579" y="2303477"/>
                  </a:lnTo>
                  <a:cubicBezTo>
                    <a:pt x="3998579" y="2268002"/>
                    <a:pt x="3969820" y="2239243"/>
                    <a:pt x="3934345" y="2239243"/>
                  </a:cubicBezTo>
                  <a:close/>
                  <a:moveTo>
                    <a:pt x="3462309" y="2239243"/>
                  </a:moveTo>
                  <a:cubicBezTo>
                    <a:pt x="3426834" y="2239243"/>
                    <a:pt x="3398075" y="2268002"/>
                    <a:pt x="3398075" y="2303477"/>
                  </a:cubicBezTo>
                  <a:lnTo>
                    <a:pt x="3398075" y="2522042"/>
                  </a:lnTo>
                  <a:cubicBezTo>
                    <a:pt x="3398075" y="2557517"/>
                    <a:pt x="3426834" y="2586276"/>
                    <a:pt x="3462309" y="2586276"/>
                  </a:cubicBezTo>
                  <a:lnTo>
                    <a:pt x="3604939" y="2586276"/>
                  </a:lnTo>
                  <a:cubicBezTo>
                    <a:pt x="3640414" y="2586276"/>
                    <a:pt x="3669173" y="2557517"/>
                    <a:pt x="3669173" y="2522042"/>
                  </a:cubicBezTo>
                  <a:lnTo>
                    <a:pt x="3669173" y="2303477"/>
                  </a:lnTo>
                  <a:cubicBezTo>
                    <a:pt x="3669173" y="2268002"/>
                    <a:pt x="3640414" y="2239243"/>
                    <a:pt x="3604939" y="2239243"/>
                  </a:cubicBezTo>
                  <a:close/>
                  <a:moveTo>
                    <a:pt x="3132904" y="2239243"/>
                  </a:moveTo>
                  <a:cubicBezTo>
                    <a:pt x="3097429" y="2239243"/>
                    <a:pt x="3068670" y="2268002"/>
                    <a:pt x="3068670" y="2303477"/>
                  </a:cubicBezTo>
                  <a:lnTo>
                    <a:pt x="3068670" y="2522042"/>
                  </a:lnTo>
                  <a:cubicBezTo>
                    <a:pt x="3068670" y="2557517"/>
                    <a:pt x="3097429" y="2586276"/>
                    <a:pt x="3132904" y="2586276"/>
                  </a:cubicBezTo>
                  <a:lnTo>
                    <a:pt x="3275534" y="2586276"/>
                  </a:lnTo>
                  <a:cubicBezTo>
                    <a:pt x="3311009" y="2586276"/>
                    <a:pt x="3339768" y="2557517"/>
                    <a:pt x="3339768" y="2522042"/>
                  </a:cubicBezTo>
                  <a:lnTo>
                    <a:pt x="3339768" y="2303477"/>
                  </a:lnTo>
                  <a:cubicBezTo>
                    <a:pt x="3339768" y="2268002"/>
                    <a:pt x="3311009" y="2239243"/>
                    <a:pt x="3275534" y="2239243"/>
                  </a:cubicBezTo>
                  <a:close/>
                  <a:moveTo>
                    <a:pt x="2803499" y="2239243"/>
                  </a:moveTo>
                  <a:cubicBezTo>
                    <a:pt x="2768024" y="2239243"/>
                    <a:pt x="2739265" y="2268002"/>
                    <a:pt x="2739265" y="2303477"/>
                  </a:cubicBezTo>
                  <a:lnTo>
                    <a:pt x="2739265" y="2522042"/>
                  </a:lnTo>
                  <a:cubicBezTo>
                    <a:pt x="2739265" y="2557517"/>
                    <a:pt x="2768024" y="2586276"/>
                    <a:pt x="2803499" y="2586276"/>
                  </a:cubicBezTo>
                  <a:lnTo>
                    <a:pt x="2946129" y="2586276"/>
                  </a:lnTo>
                  <a:cubicBezTo>
                    <a:pt x="2981604" y="2586276"/>
                    <a:pt x="3010363" y="2557517"/>
                    <a:pt x="3010363" y="2522042"/>
                  </a:cubicBezTo>
                  <a:lnTo>
                    <a:pt x="3010363" y="2303477"/>
                  </a:lnTo>
                  <a:cubicBezTo>
                    <a:pt x="3010363" y="2268002"/>
                    <a:pt x="2981604" y="2239243"/>
                    <a:pt x="2946129" y="2239243"/>
                  </a:cubicBezTo>
                  <a:close/>
                  <a:moveTo>
                    <a:pt x="2474094" y="2239243"/>
                  </a:moveTo>
                  <a:cubicBezTo>
                    <a:pt x="2438619" y="2239243"/>
                    <a:pt x="2409860" y="2268002"/>
                    <a:pt x="2409860" y="2303477"/>
                  </a:cubicBezTo>
                  <a:lnTo>
                    <a:pt x="2409860" y="2522042"/>
                  </a:lnTo>
                  <a:cubicBezTo>
                    <a:pt x="2409860" y="2557517"/>
                    <a:pt x="2438619" y="2586276"/>
                    <a:pt x="2474094" y="2586276"/>
                  </a:cubicBezTo>
                  <a:lnTo>
                    <a:pt x="2616724" y="2586276"/>
                  </a:lnTo>
                  <a:cubicBezTo>
                    <a:pt x="2652199" y="2586276"/>
                    <a:pt x="2680958" y="2557517"/>
                    <a:pt x="2680958" y="2522042"/>
                  </a:cubicBezTo>
                  <a:lnTo>
                    <a:pt x="2680958" y="2303477"/>
                  </a:lnTo>
                  <a:cubicBezTo>
                    <a:pt x="2680958" y="2268002"/>
                    <a:pt x="2652199" y="2239243"/>
                    <a:pt x="2616724" y="2239243"/>
                  </a:cubicBezTo>
                  <a:close/>
                  <a:moveTo>
                    <a:pt x="1488377" y="2239243"/>
                  </a:moveTo>
                  <a:cubicBezTo>
                    <a:pt x="1452902" y="2239243"/>
                    <a:pt x="1424143" y="2268002"/>
                    <a:pt x="1424143" y="2303477"/>
                  </a:cubicBezTo>
                  <a:lnTo>
                    <a:pt x="1424143" y="2522042"/>
                  </a:lnTo>
                  <a:cubicBezTo>
                    <a:pt x="1424143" y="2557517"/>
                    <a:pt x="1452902" y="2586276"/>
                    <a:pt x="1488377" y="2586276"/>
                  </a:cubicBezTo>
                  <a:lnTo>
                    <a:pt x="1631007" y="2586276"/>
                  </a:lnTo>
                  <a:cubicBezTo>
                    <a:pt x="1666482" y="2586276"/>
                    <a:pt x="1695241" y="2557517"/>
                    <a:pt x="1695241" y="2522042"/>
                  </a:cubicBezTo>
                  <a:lnTo>
                    <a:pt x="1695241" y="2303477"/>
                  </a:lnTo>
                  <a:cubicBezTo>
                    <a:pt x="1695241" y="2268002"/>
                    <a:pt x="1666482" y="2239243"/>
                    <a:pt x="1631007" y="2239243"/>
                  </a:cubicBezTo>
                  <a:close/>
                  <a:moveTo>
                    <a:pt x="1158971" y="2239243"/>
                  </a:moveTo>
                  <a:cubicBezTo>
                    <a:pt x="1123496" y="2239243"/>
                    <a:pt x="1094737" y="2268002"/>
                    <a:pt x="1094737" y="2303477"/>
                  </a:cubicBezTo>
                  <a:lnTo>
                    <a:pt x="1094737" y="2522042"/>
                  </a:lnTo>
                  <a:cubicBezTo>
                    <a:pt x="1094737" y="2557517"/>
                    <a:pt x="1123496" y="2586276"/>
                    <a:pt x="1158971" y="2586276"/>
                  </a:cubicBezTo>
                  <a:lnTo>
                    <a:pt x="1301601" y="2586276"/>
                  </a:lnTo>
                  <a:cubicBezTo>
                    <a:pt x="1337076" y="2586276"/>
                    <a:pt x="1365835" y="2557517"/>
                    <a:pt x="1365835" y="2522042"/>
                  </a:cubicBezTo>
                  <a:lnTo>
                    <a:pt x="1365835" y="2303477"/>
                  </a:lnTo>
                  <a:cubicBezTo>
                    <a:pt x="1365835" y="2268002"/>
                    <a:pt x="1337076" y="2239243"/>
                    <a:pt x="1301601" y="2239243"/>
                  </a:cubicBezTo>
                  <a:close/>
                  <a:moveTo>
                    <a:pt x="829566" y="2239243"/>
                  </a:moveTo>
                  <a:cubicBezTo>
                    <a:pt x="794091" y="2239243"/>
                    <a:pt x="765332" y="2268002"/>
                    <a:pt x="765332" y="2303477"/>
                  </a:cubicBezTo>
                  <a:lnTo>
                    <a:pt x="765332" y="2522042"/>
                  </a:lnTo>
                  <a:cubicBezTo>
                    <a:pt x="765332" y="2557517"/>
                    <a:pt x="794091" y="2586276"/>
                    <a:pt x="829566" y="2586276"/>
                  </a:cubicBezTo>
                  <a:lnTo>
                    <a:pt x="972196" y="2586276"/>
                  </a:lnTo>
                  <a:cubicBezTo>
                    <a:pt x="1007671" y="2586276"/>
                    <a:pt x="1036430" y="2557517"/>
                    <a:pt x="1036430" y="2522042"/>
                  </a:cubicBezTo>
                  <a:lnTo>
                    <a:pt x="1036430" y="2303477"/>
                  </a:lnTo>
                  <a:cubicBezTo>
                    <a:pt x="1036430" y="2268002"/>
                    <a:pt x="1007671" y="2239243"/>
                    <a:pt x="972196" y="2239243"/>
                  </a:cubicBezTo>
                  <a:close/>
                  <a:moveTo>
                    <a:pt x="500161" y="2239243"/>
                  </a:moveTo>
                  <a:cubicBezTo>
                    <a:pt x="464686" y="2239243"/>
                    <a:pt x="435927" y="2268002"/>
                    <a:pt x="435927" y="2303477"/>
                  </a:cubicBezTo>
                  <a:lnTo>
                    <a:pt x="435927" y="2522042"/>
                  </a:lnTo>
                  <a:cubicBezTo>
                    <a:pt x="435927" y="2557517"/>
                    <a:pt x="464686" y="2586276"/>
                    <a:pt x="500161" y="2586276"/>
                  </a:cubicBezTo>
                  <a:lnTo>
                    <a:pt x="642791" y="2586276"/>
                  </a:lnTo>
                  <a:cubicBezTo>
                    <a:pt x="678266" y="2586276"/>
                    <a:pt x="707025" y="2557517"/>
                    <a:pt x="707025" y="2522042"/>
                  </a:cubicBezTo>
                  <a:lnTo>
                    <a:pt x="707025" y="2303477"/>
                  </a:lnTo>
                  <a:cubicBezTo>
                    <a:pt x="707025" y="2268002"/>
                    <a:pt x="678266" y="2239243"/>
                    <a:pt x="642791" y="2239243"/>
                  </a:cubicBezTo>
                  <a:close/>
                  <a:moveTo>
                    <a:pt x="170756" y="2239243"/>
                  </a:moveTo>
                  <a:cubicBezTo>
                    <a:pt x="135281" y="2239243"/>
                    <a:pt x="106522" y="2268002"/>
                    <a:pt x="106522" y="2303477"/>
                  </a:cubicBezTo>
                  <a:lnTo>
                    <a:pt x="106522" y="2522042"/>
                  </a:lnTo>
                  <a:cubicBezTo>
                    <a:pt x="106522" y="2557517"/>
                    <a:pt x="135281" y="2586276"/>
                    <a:pt x="170756" y="2586276"/>
                  </a:cubicBezTo>
                  <a:lnTo>
                    <a:pt x="313386" y="2586276"/>
                  </a:lnTo>
                  <a:cubicBezTo>
                    <a:pt x="348861" y="2586276"/>
                    <a:pt x="377620" y="2557517"/>
                    <a:pt x="377620" y="2522042"/>
                  </a:cubicBezTo>
                  <a:lnTo>
                    <a:pt x="377620" y="2303477"/>
                  </a:lnTo>
                  <a:cubicBezTo>
                    <a:pt x="377620" y="2268002"/>
                    <a:pt x="348861" y="2239243"/>
                    <a:pt x="313386" y="2239243"/>
                  </a:cubicBezTo>
                  <a:close/>
                  <a:moveTo>
                    <a:pt x="3791715" y="1736074"/>
                  </a:moveTo>
                  <a:cubicBezTo>
                    <a:pt x="3756240" y="1736074"/>
                    <a:pt x="3727481" y="1764833"/>
                    <a:pt x="3727481" y="1800308"/>
                  </a:cubicBezTo>
                  <a:lnTo>
                    <a:pt x="3727481" y="2018873"/>
                  </a:lnTo>
                  <a:cubicBezTo>
                    <a:pt x="3727481" y="2054348"/>
                    <a:pt x="3756240" y="2083107"/>
                    <a:pt x="3791715" y="2083107"/>
                  </a:cubicBezTo>
                  <a:lnTo>
                    <a:pt x="3934345" y="2083107"/>
                  </a:lnTo>
                  <a:cubicBezTo>
                    <a:pt x="3969820" y="2083107"/>
                    <a:pt x="3998579" y="2054348"/>
                    <a:pt x="3998579" y="2018873"/>
                  </a:cubicBezTo>
                  <a:lnTo>
                    <a:pt x="3998579" y="1800308"/>
                  </a:lnTo>
                  <a:cubicBezTo>
                    <a:pt x="3998579" y="1764833"/>
                    <a:pt x="3969820" y="1736074"/>
                    <a:pt x="3934345" y="1736074"/>
                  </a:cubicBezTo>
                  <a:close/>
                  <a:moveTo>
                    <a:pt x="3462309" y="1736074"/>
                  </a:moveTo>
                  <a:cubicBezTo>
                    <a:pt x="3426834" y="1736074"/>
                    <a:pt x="3398075" y="1764833"/>
                    <a:pt x="3398075" y="1800308"/>
                  </a:cubicBezTo>
                  <a:lnTo>
                    <a:pt x="3398075" y="2018873"/>
                  </a:lnTo>
                  <a:cubicBezTo>
                    <a:pt x="3398075" y="2054348"/>
                    <a:pt x="3426834" y="2083107"/>
                    <a:pt x="3462309" y="2083107"/>
                  </a:cubicBezTo>
                  <a:lnTo>
                    <a:pt x="3604939" y="2083107"/>
                  </a:lnTo>
                  <a:cubicBezTo>
                    <a:pt x="3640414" y="2083107"/>
                    <a:pt x="3669173" y="2054348"/>
                    <a:pt x="3669173" y="2018873"/>
                  </a:cubicBezTo>
                  <a:lnTo>
                    <a:pt x="3669173" y="1800308"/>
                  </a:lnTo>
                  <a:cubicBezTo>
                    <a:pt x="3669173" y="1764833"/>
                    <a:pt x="3640414" y="1736074"/>
                    <a:pt x="3604939" y="1736074"/>
                  </a:cubicBezTo>
                  <a:close/>
                  <a:moveTo>
                    <a:pt x="3132904" y="1736074"/>
                  </a:moveTo>
                  <a:cubicBezTo>
                    <a:pt x="3097429" y="1736074"/>
                    <a:pt x="3068670" y="1764833"/>
                    <a:pt x="3068670" y="1800308"/>
                  </a:cubicBezTo>
                  <a:lnTo>
                    <a:pt x="3068670" y="2018873"/>
                  </a:lnTo>
                  <a:cubicBezTo>
                    <a:pt x="3068670" y="2054348"/>
                    <a:pt x="3097429" y="2083107"/>
                    <a:pt x="3132904" y="2083107"/>
                  </a:cubicBezTo>
                  <a:lnTo>
                    <a:pt x="3275534" y="2083107"/>
                  </a:lnTo>
                  <a:cubicBezTo>
                    <a:pt x="3311009" y="2083107"/>
                    <a:pt x="3339768" y="2054348"/>
                    <a:pt x="3339768" y="2018873"/>
                  </a:cubicBezTo>
                  <a:lnTo>
                    <a:pt x="3339768" y="1800308"/>
                  </a:lnTo>
                  <a:cubicBezTo>
                    <a:pt x="3339768" y="1764833"/>
                    <a:pt x="3311009" y="1736074"/>
                    <a:pt x="3275534" y="1736074"/>
                  </a:cubicBezTo>
                  <a:close/>
                  <a:moveTo>
                    <a:pt x="2803499" y="1736074"/>
                  </a:moveTo>
                  <a:cubicBezTo>
                    <a:pt x="2768024" y="1736074"/>
                    <a:pt x="2739265" y="1764833"/>
                    <a:pt x="2739265" y="1800308"/>
                  </a:cubicBezTo>
                  <a:lnTo>
                    <a:pt x="2739265" y="2018873"/>
                  </a:lnTo>
                  <a:cubicBezTo>
                    <a:pt x="2739265" y="2054348"/>
                    <a:pt x="2768024" y="2083107"/>
                    <a:pt x="2803499" y="2083107"/>
                  </a:cubicBezTo>
                  <a:lnTo>
                    <a:pt x="2946129" y="2083107"/>
                  </a:lnTo>
                  <a:cubicBezTo>
                    <a:pt x="2981604" y="2083107"/>
                    <a:pt x="3010363" y="2054348"/>
                    <a:pt x="3010363" y="2018873"/>
                  </a:cubicBezTo>
                  <a:lnTo>
                    <a:pt x="3010363" y="1800308"/>
                  </a:lnTo>
                  <a:cubicBezTo>
                    <a:pt x="3010363" y="1764833"/>
                    <a:pt x="2981604" y="1736074"/>
                    <a:pt x="2946129" y="1736074"/>
                  </a:cubicBezTo>
                  <a:close/>
                  <a:moveTo>
                    <a:pt x="2474094" y="1736074"/>
                  </a:moveTo>
                  <a:cubicBezTo>
                    <a:pt x="2438619" y="1736074"/>
                    <a:pt x="2409860" y="1764833"/>
                    <a:pt x="2409860" y="1800308"/>
                  </a:cubicBezTo>
                  <a:lnTo>
                    <a:pt x="2409860" y="2018873"/>
                  </a:lnTo>
                  <a:cubicBezTo>
                    <a:pt x="2409860" y="2054348"/>
                    <a:pt x="2438619" y="2083107"/>
                    <a:pt x="2474094" y="2083107"/>
                  </a:cubicBezTo>
                  <a:lnTo>
                    <a:pt x="2616724" y="2083107"/>
                  </a:lnTo>
                  <a:cubicBezTo>
                    <a:pt x="2652199" y="2083107"/>
                    <a:pt x="2680958" y="2054348"/>
                    <a:pt x="2680958" y="2018873"/>
                  </a:cubicBezTo>
                  <a:lnTo>
                    <a:pt x="2680958" y="1800308"/>
                  </a:lnTo>
                  <a:cubicBezTo>
                    <a:pt x="2680958" y="1764833"/>
                    <a:pt x="2652199" y="1736074"/>
                    <a:pt x="2616724" y="1736074"/>
                  </a:cubicBezTo>
                  <a:close/>
                  <a:moveTo>
                    <a:pt x="1488377" y="1736074"/>
                  </a:moveTo>
                  <a:cubicBezTo>
                    <a:pt x="1452902" y="1736074"/>
                    <a:pt x="1424143" y="1764833"/>
                    <a:pt x="1424143" y="1800308"/>
                  </a:cubicBezTo>
                  <a:lnTo>
                    <a:pt x="1424143" y="2018873"/>
                  </a:lnTo>
                  <a:cubicBezTo>
                    <a:pt x="1424143" y="2054348"/>
                    <a:pt x="1452902" y="2083107"/>
                    <a:pt x="1488377" y="2083107"/>
                  </a:cubicBezTo>
                  <a:lnTo>
                    <a:pt x="1631007" y="2083107"/>
                  </a:lnTo>
                  <a:cubicBezTo>
                    <a:pt x="1666482" y="2083107"/>
                    <a:pt x="1695241" y="2054348"/>
                    <a:pt x="1695241" y="2018873"/>
                  </a:cubicBezTo>
                  <a:lnTo>
                    <a:pt x="1695241" y="1800308"/>
                  </a:lnTo>
                  <a:cubicBezTo>
                    <a:pt x="1695241" y="1764833"/>
                    <a:pt x="1666482" y="1736074"/>
                    <a:pt x="1631007" y="1736074"/>
                  </a:cubicBezTo>
                  <a:close/>
                  <a:moveTo>
                    <a:pt x="1158971" y="1736074"/>
                  </a:moveTo>
                  <a:cubicBezTo>
                    <a:pt x="1123496" y="1736074"/>
                    <a:pt x="1094737" y="1764833"/>
                    <a:pt x="1094737" y="1800308"/>
                  </a:cubicBezTo>
                  <a:lnTo>
                    <a:pt x="1094737" y="2018873"/>
                  </a:lnTo>
                  <a:cubicBezTo>
                    <a:pt x="1094737" y="2054348"/>
                    <a:pt x="1123496" y="2083107"/>
                    <a:pt x="1158971" y="2083107"/>
                  </a:cubicBezTo>
                  <a:lnTo>
                    <a:pt x="1301601" y="2083107"/>
                  </a:lnTo>
                  <a:cubicBezTo>
                    <a:pt x="1337076" y="2083107"/>
                    <a:pt x="1365835" y="2054348"/>
                    <a:pt x="1365835" y="2018873"/>
                  </a:cubicBezTo>
                  <a:lnTo>
                    <a:pt x="1365835" y="1800308"/>
                  </a:lnTo>
                  <a:cubicBezTo>
                    <a:pt x="1365835" y="1764833"/>
                    <a:pt x="1337076" y="1736074"/>
                    <a:pt x="1301601" y="1736074"/>
                  </a:cubicBezTo>
                  <a:close/>
                  <a:moveTo>
                    <a:pt x="829566" y="1736074"/>
                  </a:moveTo>
                  <a:cubicBezTo>
                    <a:pt x="794091" y="1736074"/>
                    <a:pt x="765332" y="1764833"/>
                    <a:pt x="765332" y="1800308"/>
                  </a:cubicBezTo>
                  <a:lnTo>
                    <a:pt x="765332" y="2018873"/>
                  </a:lnTo>
                  <a:cubicBezTo>
                    <a:pt x="765332" y="2054348"/>
                    <a:pt x="794091" y="2083107"/>
                    <a:pt x="829566" y="2083107"/>
                  </a:cubicBezTo>
                  <a:lnTo>
                    <a:pt x="972196" y="2083107"/>
                  </a:lnTo>
                  <a:cubicBezTo>
                    <a:pt x="1007671" y="2083107"/>
                    <a:pt x="1036430" y="2054348"/>
                    <a:pt x="1036430" y="2018873"/>
                  </a:cubicBezTo>
                  <a:lnTo>
                    <a:pt x="1036430" y="1800308"/>
                  </a:lnTo>
                  <a:cubicBezTo>
                    <a:pt x="1036430" y="1764833"/>
                    <a:pt x="1007671" y="1736074"/>
                    <a:pt x="972196" y="1736074"/>
                  </a:cubicBezTo>
                  <a:close/>
                  <a:moveTo>
                    <a:pt x="500161" y="1736074"/>
                  </a:moveTo>
                  <a:cubicBezTo>
                    <a:pt x="464686" y="1736074"/>
                    <a:pt x="435927" y="1764833"/>
                    <a:pt x="435927" y="1800308"/>
                  </a:cubicBezTo>
                  <a:lnTo>
                    <a:pt x="435927" y="2018873"/>
                  </a:lnTo>
                  <a:cubicBezTo>
                    <a:pt x="435927" y="2054348"/>
                    <a:pt x="464686" y="2083107"/>
                    <a:pt x="500161" y="2083107"/>
                  </a:cubicBezTo>
                  <a:lnTo>
                    <a:pt x="642791" y="2083107"/>
                  </a:lnTo>
                  <a:cubicBezTo>
                    <a:pt x="678266" y="2083107"/>
                    <a:pt x="707025" y="2054348"/>
                    <a:pt x="707025" y="2018873"/>
                  </a:cubicBezTo>
                  <a:lnTo>
                    <a:pt x="707025" y="1800308"/>
                  </a:lnTo>
                  <a:cubicBezTo>
                    <a:pt x="707025" y="1764833"/>
                    <a:pt x="678266" y="1736074"/>
                    <a:pt x="642791" y="1736074"/>
                  </a:cubicBezTo>
                  <a:close/>
                  <a:moveTo>
                    <a:pt x="170756" y="1736074"/>
                  </a:moveTo>
                  <a:cubicBezTo>
                    <a:pt x="135281" y="1736074"/>
                    <a:pt x="106522" y="1764833"/>
                    <a:pt x="106522" y="1800308"/>
                  </a:cubicBezTo>
                  <a:lnTo>
                    <a:pt x="106522" y="2018873"/>
                  </a:lnTo>
                  <a:cubicBezTo>
                    <a:pt x="106522" y="2054348"/>
                    <a:pt x="135281" y="2083107"/>
                    <a:pt x="170756" y="2083107"/>
                  </a:cubicBezTo>
                  <a:lnTo>
                    <a:pt x="313386" y="2083107"/>
                  </a:lnTo>
                  <a:cubicBezTo>
                    <a:pt x="348861" y="2083107"/>
                    <a:pt x="377620" y="2054348"/>
                    <a:pt x="377620" y="2018873"/>
                  </a:cubicBezTo>
                  <a:lnTo>
                    <a:pt x="377620" y="1800308"/>
                  </a:lnTo>
                  <a:cubicBezTo>
                    <a:pt x="377620" y="1764833"/>
                    <a:pt x="348861" y="1736074"/>
                    <a:pt x="313386" y="1736074"/>
                  </a:cubicBezTo>
                  <a:close/>
                  <a:moveTo>
                    <a:pt x="3791715" y="1232905"/>
                  </a:moveTo>
                  <a:cubicBezTo>
                    <a:pt x="3756240" y="1232905"/>
                    <a:pt x="3727481" y="1261664"/>
                    <a:pt x="3727481" y="1297139"/>
                  </a:cubicBezTo>
                  <a:lnTo>
                    <a:pt x="3727481" y="1515704"/>
                  </a:lnTo>
                  <a:cubicBezTo>
                    <a:pt x="3727481" y="1551179"/>
                    <a:pt x="3756240" y="1579938"/>
                    <a:pt x="3791715" y="1579938"/>
                  </a:cubicBezTo>
                  <a:lnTo>
                    <a:pt x="3934345" y="1579938"/>
                  </a:lnTo>
                  <a:cubicBezTo>
                    <a:pt x="3969820" y="1579938"/>
                    <a:pt x="3998579" y="1551179"/>
                    <a:pt x="3998579" y="1515704"/>
                  </a:cubicBezTo>
                  <a:lnTo>
                    <a:pt x="3998579" y="1297139"/>
                  </a:lnTo>
                  <a:cubicBezTo>
                    <a:pt x="3998579" y="1261664"/>
                    <a:pt x="3969820" y="1232905"/>
                    <a:pt x="3934345" y="1232905"/>
                  </a:cubicBezTo>
                  <a:close/>
                  <a:moveTo>
                    <a:pt x="3462309" y="1232905"/>
                  </a:moveTo>
                  <a:cubicBezTo>
                    <a:pt x="3426834" y="1232905"/>
                    <a:pt x="3398075" y="1261664"/>
                    <a:pt x="3398075" y="1297139"/>
                  </a:cubicBezTo>
                  <a:lnTo>
                    <a:pt x="3398075" y="1515704"/>
                  </a:lnTo>
                  <a:cubicBezTo>
                    <a:pt x="3398075" y="1551179"/>
                    <a:pt x="3426834" y="1579938"/>
                    <a:pt x="3462309" y="1579938"/>
                  </a:cubicBezTo>
                  <a:lnTo>
                    <a:pt x="3604939" y="1579938"/>
                  </a:lnTo>
                  <a:cubicBezTo>
                    <a:pt x="3640414" y="1579938"/>
                    <a:pt x="3669173" y="1551179"/>
                    <a:pt x="3669173" y="1515704"/>
                  </a:cubicBezTo>
                  <a:lnTo>
                    <a:pt x="3669173" y="1297139"/>
                  </a:lnTo>
                  <a:cubicBezTo>
                    <a:pt x="3669173" y="1261664"/>
                    <a:pt x="3640414" y="1232905"/>
                    <a:pt x="3604939" y="1232905"/>
                  </a:cubicBezTo>
                  <a:close/>
                  <a:moveTo>
                    <a:pt x="3132904" y="1232905"/>
                  </a:moveTo>
                  <a:cubicBezTo>
                    <a:pt x="3097429" y="1232905"/>
                    <a:pt x="3068670" y="1261664"/>
                    <a:pt x="3068670" y="1297139"/>
                  </a:cubicBezTo>
                  <a:lnTo>
                    <a:pt x="3068670" y="1515704"/>
                  </a:lnTo>
                  <a:cubicBezTo>
                    <a:pt x="3068670" y="1551179"/>
                    <a:pt x="3097429" y="1579938"/>
                    <a:pt x="3132904" y="1579938"/>
                  </a:cubicBezTo>
                  <a:lnTo>
                    <a:pt x="3275534" y="1579938"/>
                  </a:lnTo>
                  <a:cubicBezTo>
                    <a:pt x="3311009" y="1579938"/>
                    <a:pt x="3339768" y="1551179"/>
                    <a:pt x="3339768" y="1515704"/>
                  </a:cubicBezTo>
                  <a:lnTo>
                    <a:pt x="3339768" y="1297139"/>
                  </a:lnTo>
                  <a:cubicBezTo>
                    <a:pt x="3339768" y="1261664"/>
                    <a:pt x="3311009" y="1232905"/>
                    <a:pt x="3275534" y="1232905"/>
                  </a:cubicBezTo>
                  <a:close/>
                  <a:moveTo>
                    <a:pt x="2803499" y="1232905"/>
                  </a:moveTo>
                  <a:cubicBezTo>
                    <a:pt x="2768024" y="1232905"/>
                    <a:pt x="2739265" y="1261664"/>
                    <a:pt x="2739265" y="1297139"/>
                  </a:cubicBezTo>
                  <a:lnTo>
                    <a:pt x="2739265" y="1515704"/>
                  </a:lnTo>
                  <a:cubicBezTo>
                    <a:pt x="2739265" y="1551179"/>
                    <a:pt x="2768024" y="1579938"/>
                    <a:pt x="2803499" y="1579938"/>
                  </a:cubicBezTo>
                  <a:lnTo>
                    <a:pt x="2946129" y="1579938"/>
                  </a:lnTo>
                  <a:cubicBezTo>
                    <a:pt x="2981604" y="1579938"/>
                    <a:pt x="3010363" y="1551179"/>
                    <a:pt x="3010363" y="1515704"/>
                  </a:cubicBezTo>
                  <a:lnTo>
                    <a:pt x="3010363" y="1297139"/>
                  </a:lnTo>
                  <a:cubicBezTo>
                    <a:pt x="3010363" y="1261664"/>
                    <a:pt x="2981604" y="1232905"/>
                    <a:pt x="2946129" y="1232905"/>
                  </a:cubicBezTo>
                  <a:close/>
                  <a:moveTo>
                    <a:pt x="2474094" y="1232905"/>
                  </a:moveTo>
                  <a:cubicBezTo>
                    <a:pt x="2438619" y="1232905"/>
                    <a:pt x="2409860" y="1261664"/>
                    <a:pt x="2409860" y="1297139"/>
                  </a:cubicBezTo>
                  <a:lnTo>
                    <a:pt x="2409860" y="1515704"/>
                  </a:lnTo>
                  <a:cubicBezTo>
                    <a:pt x="2409860" y="1551179"/>
                    <a:pt x="2438619" y="1579938"/>
                    <a:pt x="2474094" y="1579938"/>
                  </a:cubicBezTo>
                  <a:lnTo>
                    <a:pt x="2616724" y="1579938"/>
                  </a:lnTo>
                  <a:cubicBezTo>
                    <a:pt x="2652199" y="1579938"/>
                    <a:pt x="2680958" y="1551179"/>
                    <a:pt x="2680958" y="1515704"/>
                  </a:cubicBezTo>
                  <a:lnTo>
                    <a:pt x="2680958" y="1297139"/>
                  </a:lnTo>
                  <a:cubicBezTo>
                    <a:pt x="2680958" y="1261664"/>
                    <a:pt x="2652199" y="1232905"/>
                    <a:pt x="2616724" y="1232905"/>
                  </a:cubicBezTo>
                  <a:close/>
                  <a:moveTo>
                    <a:pt x="1488377" y="1232905"/>
                  </a:moveTo>
                  <a:cubicBezTo>
                    <a:pt x="1452902" y="1232905"/>
                    <a:pt x="1424143" y="1261664"/>
                    <a:pt x="1424143" y="1297139"/>
                  </a:cubicBezTo>
                  <a:lnTo>
                    <a:pt x="1424143" y="1515704"/>
                  </a:lnTo>
                  <a:cubicBezTo>
                    <a:pt x="1424143" y="1551179"/>
                    <a:pt x="1452902" y="1579938"/>
                    <a:pt x="1488377" y="1579938"/>
                  </a:cubicBezTo>
                  <a:lnTo>
                    <a:pt x="1631007" y="1579938"/>
                  </a:lnTo>
                  <a:cubicBezTo>
                    <a:pt x="1666482" y="1579938"/>
                    <a:pt x="1695241" y="1551179"/>
                    <a:pt x="1695241" y="1515704"/>
                  </a:cubicBezTo>
                  <a:lnTo>
                    <a:pt x="1695241" y="1297139"/>
                  </a:lnTo>
                  <a:cubicBezTo>
                    <a:pt x="1695241" y="1261664"/>
                    <a:pt x="1666482" y="1232905"/>
                    <a:pt x="1631007" y="1232905"/>
                  </a:cubicBezTo>
                  <a:close/>
                  <a:moveTo>
                    <a:pt x="1158971" y="1232905"/>
                  </a:moveTo>
                  <a:cubicBezTo>
                    <a:pt x="1123496" y="1232905"/>
                    <a:pt x="1094737" y="1261664"/>
                    <a:pt x="1094737" y="1297139"/>
                  </a:cubicBezTo>
                  <a:lnTo>
                    <a:pt x="1094737" y="1515704"/>
                  </a:lnTo>
                  <a:cubicBezTo>
                    <a:pt x="1094737" y="1551179"/>
                    <a:pt x="1123496" y="1579938"/>
                    <a:pt x="1158971" y="1579938"/>
                  </a:cubicBezTo>
                  <a:lnTo>
                    <a:pt x="1301601" y="1579938"/>
                  </a:lnTo>
                  <a:cubicBezTo>
                    <a:pt x="1337076" y="1579938"/>
                    <a:pt x="1365835" y="1551179"/>
                    <a:pt x="1365835" y="1515704"/>
                  </a:cubicBezTo>
                  <a:lnTo>
                    <a:pt x="1365835" y="1297139"/>
                  </a:lnTo>
                  <a:cubicBezTo>
                    <a:pt x="1365835" y="1261664"/>
                    <a:pt x="1337076" y="1232905"/>
                    <a:pt x="1301601" y="1232905"/>
                  </a:cubicBezTo>
                  <a:close/>
                  <a:moveTo>
                    <a:pt x="829566" y="1232905"/>
                  </a:moveTo>
                  <a:cubicBezTo>
                    <a:pt x="794091" y="1232905"/>
                    <a:pt x="765332" y="1261664"/>
                    <a:pt x="765332" y="1297139"/>
                  </a:cubicBezTo>
                  <a:lnTo>
                    <a:pt x="765332" y="1515704"/>
                  </a:lnTo>
                  <a:cubicBezTo>
                    <a:pt x="765332" y="1551179"/>
                    <a:pt x="794091" y="1579938"/>
                    <a:pt x="829566" y="1579938"/>
                  </a:cubicBezTo>
                  <a:lnTo>
                    <a:pt x="972196" y="1579938"/>
                  </a:lnTo>
                  <a:cubicBezTo>
                    <a:pt x="1007671" y="1579938"/>
                    <a:pt x="1036430" y="1551179"/>
                    <a:pt x="1036430" y="1515704"/>
                  </a:cubicBezTo>
                  <a:lnTo>
                    <a:pt x="1036430" y="1297139"/>
                  </a:lnTo>
                  <a:cubicBezTo>
                    <a:pt x="1036430" y="1261664"/>
                    <a:pt x="1007671" y="1232905"/>
                    <a:pt x="972196" y="1232905"/>
                  </a:cubicBezTo>
                  <a:close/>
                  <a:moveTo>
                    <a:pt x="500161" y="1232905"/>
                  </a:moveTo>
                  <a:cubicBezTo>
                    <a:pt x="464686" y="1232905"/>
                    <a:pt x="435927" y="1261664"/>
                    <a:pt x="435927" y="1297139"/>
                  </a:cubicBezTo>
                  <a:lnTo>
                    <a:pt x="435927" y="1515704"/>
                  </a:lnTo>
                  <a:cubicBezTo>
                    <a:pt x="435927" y="1551179"/>
                    <a:pt x="464686" y="1579938"/>
                    <a:pt x="500161" y="1579938"/>
                  </a:cubicBezTo>
                  <a:lnTo>
                    <a:pt x="642791" y="1579938"/>
                  </a:lnTo>
                  <a:cubicBezTo>
                    <a:pt x="678266" y="1579938"/>
                    <a:pt x="707025" y="1551179"/>
                    <a:pt x="707025" y="1515704"/>
                  </a:cubicBezTo>
                  <a:lnTo>
                    <a:pt x="707025" y="1297139"/>
                  </a:lnTo>
                  <a:cubicBezTo>
                    <a:pt x="707025" y="1261664"/>
                    <a:pt x="678266" y="1232905"/>
                    <a:pt x="642791" y="1232905"/>
                  </a:cubicBezTo>
                  <a:close/>
                  <a:moveTo>
                    <a:pt x="170756" y="1232905"/>
                  </a:moveTo>
                  <a:cubicBezTo>
                    <a:pt x="135281" y="1232905"/>
                    <a:pt x="106522" y="1261664"/>
                    <a:pt x="106522" y="1297139"/>
                  </a:cubicBezTo>
                  <a:lnTo>
                    <a:pt x="106522" y="1515704"/>
                  </a:lnTo>
                  <a:cubicBezTo>
                    <a:pt x="106522" y="1551179"/>
                    <a:pt x="135281" y="1579938"/>
                    <a:pt x="170756" y="1579938"/>
                  </a:cubicBezTo>
                  <a:lnTo>
                    <a:pt x="313386" y="1579938"/>
                  </a:lnTo>
                  <a:cubicBezTo>
                    <a:pt x="348861" y="1579938"/>
                    <a:pt x="377620" y="1551179"/>
                    <a:pt x="377620" y="1515704"/>
                  </a:cubicBezTo>
                  <a:lnTo>
                    <a:pt x="377620" y="1297139"/>
                  </a:lnTo>
                  <a:cubicBezTo>
                    <a:pt x="377620" y="1261664"/>
                    <a:pt x="348861" y="1232905"/>
                    <a:pt x="313386" y="1232905"/>
                  </a:cubicBezTo>
                  <a:close/>
                  <a:moveTo>
                    <a:pt x="3791715" y="729736"/>
                  </a:moveTo>
                  <a:cubicBezTo>
                    <a:pt x="3756240" y="729736"/>
                    <a:pt x="3727481" y="758495"/>
                    <a:pt x="3727481" y="793970"/>
                  </a:cubicBezTo>
                  <a:lnTo>
                    <a:pt x="3727481" y="1012535"/>
                  </a:lnTo>
                  <a:cubicBezTo>
                    <a:pt x="3727481" y="1048010"/>
                    <a:pt x="3756240" y="1076769"/>
                    <a:pt x="3791715" y="1076769"/>
                  </a:cubicBezTo>
                  <a:lnTo>
                    <a:pt x="3934345" y="1076769"/>
                  </a:lnTo>
                  <a:cubicBezTo>
                    <a:pt x="3969820" y="1076769"/>
                    <a:pt x="3998579" y="1048010"/>
                    <a:pt x="3998579" y="1012535"/>
                  </a:cubicBezTo>
                  <a:lnTo>
                    <a:pt x="3998579" y="793970"/>
                  </a:lnTo>
                  <a:cubicBezTo>
                    <a:pt x="3998579" y="758495"/>
                    <a:pt x="3969820" y="729736"/>
                    <a:pt x="3934345" y="729736"/>
                  </a:cubicBezTo>
                  <a:close/>
                  <a:moveTo>
                    <a:pt x="3462309" y="729736"/>
                  </a:moveTo>
                  <a:cubicBezTo>
                    <a:pt x="3426834" y="729736"/>
                    <a:pt x="3398075" y="758495"/>
                    <a:pt x="3398075" y="793970"/>
                  </a:cubicBezTo>
                  <a:lnTo>
                    <a:pt x="3398075" y="1012535"/>
                  </a:lnTo>
                  <a:cubicBezTo>
                    <a:pt x="3398075" y="1048010"/>
                    <a:pt x="3426834" y="1076769"/>
                    <a:pt x="3462309" y="1076769"/>
                  </a:cubicBezTo>
                  <a:lnTo>
                    <a:pt x="3604939" y="1076769"/>
                  </a:lnTo>
                  <a:cubicBezTo>
                    <a:pt x="3640414" y="1076769"/>
                    <a:pt x="3669173" y="1048010"/>
                    <a:pt x="3669173" y="1012535"/>
                  </a:cubicBezTo>
                  <a:lnTo>
                    <a:pt x="3669173" y="793970"/>
                  </a:lnTo>
                  <a:cubicBezTo>
                    <a:pt x="3669173" y="758495"/>
                    <a:pt x="3640414" y="729736"/>
                    <a:pt x="3604939" y="729736"/>
                  </a:cubicBezTo>
                  <a:close/>
                  <a:moveTo>
                    <a:pt x="3132904" y="729736"/>
                  </a:moveTo>
                  <a:cubicBezTo>
                    <a:pt x="3097429" y="729736"/>
                    <a:pt x="3068670" y="758495"/>
                    <a:pt x="3068670" y="793970"/>
                  </a:cubicBezTo>
                  <a:lnTo>
                    <a:pt x="3068670" y="1012535"/>
                  </a:lnTo>
                  <a:cubicBezTo>
                    <a:pt x="3068670" y="1048010"/>
                    <a:pt x="3097429" y="1076769"/>
                    <a:pt x="3132904" y="1076769"/>
                  </a:cubicBezTo>
                  <a:lnTo>
                    <a:pt x="3275534" y="1076769"/>
                  </a:lnTo>
                  <a:cubicBezTo>
                    <a:pt x="3311009" y="1076769"/>
                    <a:pt x="3339768" y="1048010"/>
                    <a:pt x="3339768" y="1012535"/>
                  </a:cubicBezTo>
                  <a:lnTo>
                    <a:pt x="3339768" y="793970"/>
                  </a:lnTo>
                  <a:cubicBezTo>
                    <a:pt x="3339768" y="758495"/>
                    <a:pt x="3311009" y="729736"/>
                    <a:pt x="3275534" y="729736"/>
                  </a:cubicBezTo>
                  <a:close/>
                  <a:moveTo>
                    <a:pt x="2803499" y="729736"/>
                  </a:moveTo>
                  <a:cubicBezTo>
                    <a:pt x="2768024" y="729736"/>
                    <a:pt x="2739265" y="758495"/>
                    <a:pt x="2739265" y="793970"/>
                  </a:cubicBezTo>
                  <a:lnTo>
                    <a:pt x="2739265" y="1012535"/>
                  </a:lnTo>
                  <a:cubicBezTo>
                    <a:pt x="2739265" y="1048010"/>
                    <a:pt x="2768024" y="1076769"/>
                    <a:pt x="2803499" y="1076769"/>
                  </a:cubicBezTo>
                  <a:lnTo>
                    <a:pt x="2946129" y="1076769"/>
                  </a:lnTo>
                  <a:cubicBezTo>
                    <a:pt x="2981604" y="1076769"/>
                    <a:pt x="3010363" y="1048010"/>
                    <a:pt x="3010363" y="1012535"/>
                  </a:cubicBezTo>
                  <a:lnTo>
                    <a:pt x="3010363" y="793970"/>
                  </a:lnTo>
                  <a:cubicBezTo>
                    <a:pt x="3010363" y="758495"/>
                    <a:pt x="2981604" y="729736"/>
                    <a:pt x="2946129" y="729736"/>
                  </a:cubicBezTo>
                  <a:close/>
                  <a:moveTo>
                    <a:pt x="2474094" y="729736"/>
                  </a:moveTo>
                  <a:cubicBezTo>
                    <a:pt x="2438619" y="729736"/>
                    <a:pt x="2409860" y="758495"/>
                    <a:pt x="2409860" y="793970"/>
                  </a:cubicBezTo>
                  <a:lnTo>
                    <a:pt x="2409860" y="1012535"/>
                  </a:lnTo>
                  <a:cubicBezTo>
                    <a:pt x="2409860" y="1048010"/>
                    <a:pt x="2438619" y="1076769"/>
                    <a:pt x="2474094" y="1076769"/>
                  </a:cubicBezTo>
                  <a:lnTo>
                    <a:pt x="2616724" y="1076769"/>
                  </a:lnTo>
                  <a:cubicBezTo>
                    <a:pt x="2652199" y="1076769"/>
                    <a:pt x="2680958" y="1048010"/>
                    <a:pt x="2680958" y="1012535"/>
                  </a:cubicBezTo>
                  <a:lnTo>
                    <a:pt x="2680958" y="793970"/>
                  </a:lnTo>
                  <a:cubicBezTo>
                    <a:pt x="2680958" y="758495"/>
                    <a:pt x="2652199" y="729736"/>
                    <a:pt x="2616724" y="729736"/>
                  </a:cubicBezTo>
                  <a:close/>
                  <a:moveTo>
                    <a:pt x="1488377" y="729736"/>
                  </a:moveTo>
                  <a:cubicBezTo>
                    <a:pt x="1452902" y="729736"/>
                    <a:pt x="1424143" y="758495"/>
                    <a:pt x="1424143" y="793970"/>
                  </a:cubicBezTo>
                  <a:lnTo>
                    <a:pt x="1424143" y="1012535"/>
                  </a:lnTo>
                  <a:cubicBezTo>
                    <a:pt x="1424143" y="1048010"/>
                    <a:pt x="1452902" y="1076769"/>
                    <a:pt x="1488377" y="1076769"/>
                  </a:cubicBezTo>
                  <a:lnTo>
                    <a:pt x="1631007" y="1076769"/>
                  </a:lnTo>
                  <a:cubicBezTo>
                    <a:pt x="1666482" y="1076769"/>
                    <a:pt x="1695241" y="1048010"/>
                    <a:pt x="1695241" y="1012535"/>
                  </a:cubicBezTo>
                  <a:lnTo>
                    <a:pt x="1695241" y="793970"/>
                  </a:lnTo>
                  <a:cubicBezTo>
                    <a:pt x="1695241" y="758495"/>
                    <a:pt x="1666482" y="729736"/>
                    <a:pt x="1631007" y="729736"/>
                  </a:cubicBezTo>
                  <a:close/>
                  <a:moveTo>
                    <a:pt x="1158971" y="729736"/>
                  </a:moveTo>
                  <a:cubicBezTo>
                    <a:pt x="1123496" y="729736"/>
                    <a:pt x="1094737" y="758495"/>
                    <a:pt x="1094737" y="793970"/>
                  </a:cubicBezTo>
                  <a:lnTo>
                    <a:pt x="1094737" y="1012535"/>
                  </a:lnTo>
                  <a:cubicBezTo>
                    <a:pt x="1094737" y="1048010"/>
                    <a:pt x="1123496" y="1076769"/>
                    <a:pt x="1158971" y="1076769"/>
                  </a:cubicBezTo>
                  <a:lnTo>
                    <a:pt x="1301601" y="1076769"/>
                  </a:lnTo>
                  <a:cubicBezTo>
                    <a:pt x="1337076" y="1076769"/>
                    <a:pt x="1365835" y="1048010"/>
                    <a:pt x="1365835" y="1012535"/>
                  </a:cubicBezTo>
                  <a:lnTo>
                    <a:pt x="1365835" y="793970"/>
                  </a:lnTo>
                  <a:cubicBezTo>
                    <a:pt x="1365835" y="758495"/>
                    <a:pt x="1337076" y="729736"/>
                    <a:pt x="1301601" y="729736"/>
                  </a:cubicBezTo>
                  <a:close/>
                  <a:moveTo>
                    <a:pt x="829566" y="729736"/>
                  </a:moveTo>
                  <a:cubicBezTo>
                    <a:pt x="794091" y="729736"/>
                    <a:pt x="765332" y="758495"/>
                    <a:pt x="765332" y="793970"/>
                  </a:cubicBezTo>
                  <a:lnTo>
                    <a:pt x="765332" y="1012535"/>
                  </a:lnTo>
                  <a:cubicBezTo>
                    <a:pt x="765332" y="1048010"/>
                    <a:pt x="794091" y="1076769"/>
                    <a:pt x="829566" y="1076769"/>
                  </a:cubicBezTo>
                  <a:lnTo>
                    <a:pt x="972196" y="1076769"/>
                  </a:lnTo>
                  <a:cubicBezTo>
                    <a:pt x="1007671" y="1076769"/>
                    <a:pt x="1036430" y="1048010"/>
                    <a:pt x="1036430" y="1012535"/>
                  </a:cubicBezTo>
                  <a:lnTo>
                    <a:pt x="1036430" y="793970"/>
                  </a:lnTo>
                  <a:cubicBezTo>
                    <a:pt x="1036430" y="758495"/>
                    <a:pt x="1007671" y="729736"/>
                    <a:pt x="972196" y="729736"/>
                  </a:cubicBezTo>
                  <a:close/>
                  <a:moveTo>
                    <a:pt x="500161" y="729736"/>
                  </a:moveTo>
                  <a:cubicBezTo>
                    <a:pt x="464686" y="729736"/>
                    <a:pt x="435927" y="758495"/>
                    <a:pt x="435927" y="793970"/>
                  </a:cubicBezTo>
                  <a:lnTo>
                    <a:pt x="435927" y="1012535"/>
                  </a:lnTo>
                  <a:cubicBezTo>
                    <a:pt x="435927" y="1048010"/>
                    <a:pt x="464686" y="1076769"/>
                    <a:pt x="500161" y="1076769"/>
                  </a:cubicBezTo>
                  <a:lnTo>
                    <a:pt x="642791" y="1076769"/>
                  </a:lnTo>
                  <a:cubicBezTo>
                    <a:pt x="678266" y="1076769"/>
                    <a:pt x="707025" y="1048010"/>
                    <a:pt x="707025" y="1012535"/>
                  </a:cubicBezTo>
                  <a:lnTo>
                    <a:pt x="707025" y="793970"/>
                  </a:lnTo>
                  <a:cubicBezTo>
                    <a:pt x="707025" y="758495"/>
                    <a:pt x="678266" y="729736"/>
                    <a:pt x="642791" y="729736"/>
                  </a:cubicBezTo>
                  <a:close/>
                  <a:moveTo>
                    <a:pt x="170756" y="729736"/>
                  </a:moveTo>
                  <a:cubicBezTo>
                    <a:pt x="135281" y="729736"/>
                    <a:pt x="106522" y="758495"/>
                    <a:pt x="106522" y="793970"/>
                  </a:cubicBezTo>
                  <a:lnTo>
                    <a:pt x="106522" y="1012535"/>
                  </a:lnTo>
                  <a:cubicBezTo>
                    <a:pt x="106522" y="1048010"/>
                    <a:pt x="135281" y="1076769"/>
                    <a:pt x="170756" y="1076769"/>
                  </a:cubicBezTo>
                  <a:lnTo>
                    <a:pt x="313386" y="1076769"/>
                  </a:lnTo>
                  <a:cubicBezTo>
                    <a:pt x="348861" y="1076769"/>
                    <a:pt x="377620" y="1048010"/>
                    <a:pt x="377620" y="1012535"/>
                  </a:cubicBezTo>
                  <a:lnTo>
                    <a:pt x="377620" y="793970"/>
                  </a:lnTo>
                  <a:cubicBezTo>
                    <a:pt x="377620" y="758495"/>
                    <a:pt x="348861" y="729736"/>
                    <a:pt x="313386" y="729736"/>
                  </a:cubicBezTo>
                  <a:close/>
                  <a:moveTo>
                    <a:pt x="3791715" y="226567"/>
                  </a:moveTo>
                  <a:cubicBezTo>
                    <a:pt x="3756240" y="226567"/>
                    <a:pt x="3727481" y="255326"/>
                    <a:pt x="3727481" y="290801"/>
                  </a:cubicBezTo>
                  <a:lnTo>
                    <a:pt x="3727481" y="509366"/>
                  </a:lnTo>
                  <a:cubicBezTo>
                    <a:pt x="3727481" y="544841"/>
                    <a:pt x="3756240" y="573600"/>
                    <a:pt x="3791715" y="573600"/>
                  </a:cubicBezTo>
                  <a:lnTo>
                    <a:pt x="3934345" y="573600"/>
                  </a:lnTo>
                  <a:cubicBezTo>
                    <a:pt x="3969820" y="573600"/>
                    <a:pt x="3998579" y="544841"/>
                    <a:pt x="3998579" y="509366"/>
                  </a:cubicBezTo>
                  <a:lnTo>
                    <a:pt x="3998579" y="290801"/>
                  </a:lnTo>
                  <a:cubicBezTo>
                    <a:pt x="3998579" y="255326"/>
                    <a:pt x="3969820" y="226567"/>
                    <a:pt x="3934345" y="226567"/>
                  </a:cubicBezTo>
                  <a:close/>
                  <a:moveTo>
                    <a:pt x="3462309" y="226567"/>
                  </a:moveTo>
                  <a:cubicBezTo>
                    <a:pt x="3426834" y="226567"/>
                    <a:pt x="3398075" y="255326"/>
                    <a:pt x="3398075" y="290801"/>
                  </a:cubicBezTo>
                  <a:lnTo>
                    <a:pt x="3398075" y="509366"/>
                  </a:lnTo>
                  <a:cubicBezTo>
                    <a:pt x="3398075" y="544841"/>
                    <a:pt x="3426834" y="573600"/>
                    <a:pt x="3462309" y="573600"/>
                  </a:cubicBezTo>
                  <a:lnTo>
                    <a:pt x="3604939" y="573600"/>
                  </a:lnTo>
                  <a:cubicBezTo>
                    <a:pt x="3640414" y="573600"/>
                    <a:pt x="3669173" y="544841"/>
                    <a:pt x="3669173" y="509366"/>
                  </a:cubicBezTo>
                  <a:lnTo>
                    <a:pt x="3669173" y="290801"/>
                  </a:lnTo>
                  <a:cubicBezTo>
                    <a:pt x="3669173" y="255326"/>
                    <a:pt x="3640414" y="226567"/>
                    <a:pt x="3604939" y="226567"/>
                  </a:cubicBezTo>
                  <a:close/>
                  <a:moveTo>
                    <a:pt x="3132904" y="226567"/>
                  </a:moveTo>
                  <a:cubicBezTo>
                    <a:pt x="3097429" y="226567"/>
                    <a:pt x="3068670" y="255326"/>
                    <a:pt x="3068670" y="290801"/>
                  </a:cubicBezTo>
                  <a:lnTo>
                    <a:pt x="3068670" y="509366"/>
                  </a:lnTo>
                  <a:cubicBezTo>
                    <a:pt x="3068670" y="544841"/>
                    <a:pt x="3097429" y="573600"/>
                    <a:pt x="3132904" y="573600"/>
                  </a:cubicBezTo>
                  <a:lnTo>
                    <a:pt x="3275534" y="573600"/>
                  </a:lnTo>
                  <a:cubicBezTo>
                    <a:pt x="3311009" y="573600"/>
                    <a:pt x="3339768" y="544841"/>
                    <a:pt x="3339768" y="509366"/>
                  </a:cubicBezTo>
                  <a:lnTo>
                    <a:pt x="3339768" y="290801"/>
                  </a:lnTo>
                  <a:cubicBezTo>
                    <a:pt x="3339768" y="255326"/>
                    <a:pt x="3311009" y="226567"/>
                    <a:pt x="3275534" y="226567"/>
                  </a:cubicBezTo>
                  <a:close/>
                  <a:moveTo>
                    <a:pt x="2803499" y="226567"/>
                  </a:moveTo>
                  <a:cubicBezTo>
                    <a:pt x="2768024" y="226567"/>
                    <a:pt x="2739265" y="255326"/>
                    <a:pt x="2739265" y="290801"/>
                  </a:cubicBezTo>
                  <a:lnTo>
                    <a:pt x="2739265" y="509366"/>
                  </a:lnTo>
                  <a:cubicBezTo>
                    <a:pt x="2739265" y="544841"/>
                    <a:pt x="2768024" y="573600"/>
                    <a:pt x="2803499" y="573600"/>
                  </a:cubicBezTo>
                  <a:lnTo>
                    <a:pt x="2946129" y="573600"/>
                  </a:lnTo>
                  <a:cubicBezTo>
                    <a:pt x="2981604" y="573600"/>
                    <a:pt x="3010363" y="544841"/>
                    <a:pt x="3010363" y="509366"/>
                  </a:cubicBezTo>
                  <a:lnTo>
                    <a:pt x="3010363" y="290801"/>
                  </a:lnTo>
                  <a:cubicBezTo>
                    <a:pt x="3010363" y="255326"/>
                    <a:pt x="2981604" y="226567"/>
                    <a:pt x="2946129" y="226567"/>
                  </a:cubicBezTo>
                  <a:close/>
                  <a:moveTo>
                    <a:pt x="2474094" y="226567"/>
                  </a:moveTo>
                  <a:cubicBezTo>
                    <a:pt x="2438619" y="226567"/>
                    <a:pt x="2409860" y="255326"/>
                    <a:pt x="2409860" y="290801"/>
                  </a:cubicBezTo>
                  <a:lnTo>
                    <a:pt x="2409860" y="509366"/>
                  </a:lnTo>
                  <a:cubicBezTo>
                    <a:pt x="2409860" y="544841"/>
                    <a:pt x="2438619" y="573600"/>
                    <a:pt x="2474094" y="573600"/>
                  </a:cubicBezTo>
                  <a:lnTo>
                    <a:pt x="2616724" y="573600"/>
                  </a:lnTo>
                  <a:cubicBezTo>
                    <a:pt x="2652199" y="573600"/>
                    <a:pt x="2680958" y="544841"/>
                    <a:pt x="2680958" y="509366"/>
                  </a:cubicBezTo>
                  <a:lnTo>
                    <a:pt x="2680958" y="290801"/>
                  </a:lnTo>
                  <a:cubicBezTo>
                    <a:pt x="2680958" y="255326"/>
                    <a:pt x="2652199" y="226567"/>
                    <a:pt x="2616724" y="226567"/>
                  </a:cubicBezTo>
                  <a:close/>
                  <a:moveTo>
                    <a:pt x="1488377" y="226567"/>
                  </a:moveTo>
                  <a:cubicBezTo>
                    <a:pt x="1452902" y="226567"/>
                    <a:pt x="1424143" y="255326"/>
                    <a:pt x="1424143" y="290801"/>
                  </a:cubicBezTo>
                  <a:lnTo>
                    <a:pt x="1424143" y="509366"/>
                  </a:lnTo>
                  <a:cubicBezTo>
                    <a:pt x="1424143" y="544841"/>
                    <a:pt x="1452902" y="573600"/>
                    <a:pt x="1488377" y="573600"/>
                  </a:cubicBezTo>
                  <a:lnTo>
                    <a:pt x="1631007" y="573600"/>
                  </a:lnTo>
                  <a:cubicBezTo>
                    <a:pt x="1666482" y="573600"/>
                    <a:pt x="1695241" y="544841"/>
                    <a:pt x="1695241" y="509366"/>
                  </a:cubicBezTo>
                  <a:lnTo>
                    <a:pt x="1695241" y="290801"/>
                  </a:lnTo>
                  <a:cubicBezTo>
                    <a:pt x="1695241" y="255326"/>
                    <a:pt x="1666482" y="226567"/>
                    <a:pt x="1631007" y="226567"/>
                  </a:cubicBezTo>
                  <a:close/>
                  <a:moveTo>
                    <a:pt x="1158971" y="226567"/>
                  </a:moveTo>
                  <a:cubicBezTo>
                    <a:pt x="1123496" y="226567"/>
                    <a:pt x="1094737" y="255326"/>
                    <a:pt x="1094737" y="290801"/>
                  </a:cubicBezTo>
                  <a:lnTo>
                    <a:pt x="1094737" y="509366"/>
                  </a:lnTo>
                  <a:cubicBezTo>
                    <a:pt x="1094737" y="544841"/>
                    <a:pt x="1123496" y="573600"/>
                    <a:pt x="1158971" y="573600"/>
                  </a:cubicBezTo>
                  <a:lnTo>
                    <a:pt x="1301601" y="573600"/>
                  </a:lnTo>
                  <a:cubicBezTo>
                    <a:pt x="1337076" y="573600"/>
                    <a:pt x="1365835" y="544841"/>
                    <a:pt x="1365835" y="509366"/>
                  </a:cubicBezTo>
                  <a:lnTo>
                    <a:pt x="1365835" y="290801"/>
                  </a:lnTo>
                  <a:cubicBezTo>
                    <a:pt x="1365835" y="255326"/>
                    <a:pt x="1337076" y="226567"/>
                    <a:pt x="1301601" y="226567"/>
                  </a:cubicBezTo>
                  <a:close/>
                  <a:moveTo>
                    <a:pt x="829566" y="226567"/>
                  </a:moveTo>
                  <a:cubicBezTo>
                    <a:pt x="794091" y="226567"/>
                    <a:pt x="765332" y="255326"/>
                    <a:pt x="765332" y="290801"/>
                  </a:cubicBezTo>
                  <a:lnTo>
                    <a:pt x="765332" y="509366"/>
                  </a:lnTo>
                  <a:cubicBezTo>
                    <a:pt x="765332" y="544841"/>
                    <a:pt x="794091" y="573600"/>
                    <a:pt x="829566" y="573600"/>
                  </a:cubicBezTo>
                  <a:lnTo>
                    <a:pt x="972196" y="573600"/>
                  </a:lnTo>
                  <a:cubicBezTo>
                    <a:pt x="1007671" y="573600"/>
                    <a:pt x="1036430" y="544841"/>
                    <a:pt x="1036430" y="509366"/>
                  </a:cubicBezTo>
                  <a:lnTo>
                    <a:pt x="1036430" y="290801"/>
                  </a:lnTo>
                  <a:cubicBezTo>
                    <a:pt x="1036430" y="255326"/>
                    <a:pt x="1007671" y="226567"/>
                    <a:pt x="972196" y="226567"/>
                  </a:cubicBezTo>
                  <a:close/>
                  <a:moveTo>
                    <a:pt x="500161" y="226567"/>
                  </a:moveTo>
                  <a:cubicBezTo>
                    <a:pt x="464686" y="226567"/>
                    <a:pt x="435927" y="255326"/>
                    <a:pt x="435927" y="290801"/>
                  </a:cubicBezTo>
                  <a:lnTo>
                    <a:pt x="435927" y="509366"/>
                  </a:lnTo>
                  <a:cubicBezTo>
                    <a:pt x="435927" y="544841"/>
                    <a:pt x="464686" y="573600"/>
                    <a:pt x="500161" y="573600"/>
                  </a:cubicBezTo>
                  <a:lnTo>
                    <a:pt x="642791" y="573600"/>
                  </a:lnTo>
                  <a:cubicBezTo>
                    <a:pt x="678266" y="573600"/>
                    <a:pt x="707025" y="544841"/>
                    <a:pt x="707025" y="509366"/>
                  </a:cubicBezTo>
                  <a:lnTo>
                    <a:pt x="707025" y="290801"/>
                  </a:lnTo>
                  <a:cubicBezTo>
                    <a:pt x="707025" y="255326"/>
                    <a:pt x="678266" y="226567"/>
                    <a:pt x="642791" y="226567"/>
                  </a:cubicBezTo>
                  <a:close/>
                  <a:moveTo>
                    <a:pt x="170756" y="226567"/>
                  </a:moveTo>
                  <a:cubicBezTo>
                    <a:pt x="135281" y="226567"/>
                    <a:pt x="106522" y="255326"/>
                    <a:pt x="106522" y="290801"/>
                  </a:cubicBezTo>
                  <a:lnTo>
                    <a:pt x="106522" y="509366"/>
                  </a:lnTo>
                  <a:cubicBezTo>
                    <a:pt x="106522" y="544841"/>
                    <a:pt x="135281" y="573600"/>
                    <a:pt x="170756" y="573600"/>
                  </a:cubicBezTo>
                  <a:lnTo>
                    <a:pt x="313386" y="573600"/>
                  </a:lnTo>
                  <a:cubicBezTo>
                    <a:pt x="348861" y="573600"/>
                    <a:pt x="377620" y="544841"/>
                    <a:pt x="377620" y="509366"/>
                  </a:cubicBezTo>
                  <a:lnTo>
                    <a:pt x="377620" y="290801"/>
                  </a:lnTo>
                  <a:cubicBezTo>
                    <a:pt x="377620" y="255326"/>
                    <a:pt x="348861" y="226567"/>
                    <a:pt x="313386" y="226567"/>
                  </a:cubicBezTo>
                  <a:close/>
                  <a:moveTo>
                    <a:pt x="130448" y="0"/>
                  </a:moveTo>
                  <a:lnTo>
                    <a:pt x="1671314" y="0"/>
                  </a:lnTo>
                  <a:cubicBezTo>
                    <a:pt x="1743358" y="0"/>
                    <a:pt x="1801762" y="58404"/>
                    <a:pt x="1801762" y="130448"/>
                  </a:cubicBezTo>
                  <a:lnTo>
                    <a:pt x="1801762" y="780108"/>
                  </a:lnTo>
                  <a:lnTo>
                    <a:pt x="2303338" y="780108"/>
                  </a:lnTo>
                  <a:lnTo>
                    <a:pt x="2303338" y="130448"/>
                  </a:lnTo>
                  <a:cubicBezTo>
                    <a:pt x="2303338" y="58404"/>
                    <a:pt x="2361742" y="0"/>
                    <a:pt x="2433786" y="0"/>
                  </a:cubicBezTo>
                  <a:lnTo>
                    <a:pt x="3974652" y="0"/>
                  </a:lnTo>
                  <a:cubicBezTo>
                    <a:pt x="4046696" y="0"/>
                    <a:pt x="4105100" y="58404"/>
                    <a:pt x="4105100" y="130448"/>
                  </a:cubicBezTo>
                  <a:lnTo>
                    <a:pt x="4105100" y="3396418"/>
                  </a:lnTo>
                  <a:lnTo>
                    <a:pt x="2303338" y="3396418"/>
                  </a:lnTo>
                  <a:lnTo>
                    <a:pt x="2303338" y="1245413"/>
                  </a:lnTo>
                  <a:lnTo>
                    <a:pt x="1801762" y="1245413"/>
                  </a:lnTo>
                  <a:lnTo>
                    <a:pt x="1801762" y="3396418"/>
                  </a:lnTo>
                  <a:lnTo>
                    <a:pt x="0" y="3396418"/>
                  </a:lnTo>
                  <a:lnTo>
                    <a:pt x="0" y="130448"/>
                  </a:lnTo>
                  <a:cubicBezTo>
                    <a:pt x="0" y="58404"/>
                    <a:pt x="58404" y="0"/>
                    <a:pt x="13044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8" name="Freeform: Shape 1287">
              <a:extLst>
                <a:ext uri="{FF2B5EF4-FFF2-40B4-BE49-F238E27FC236}">
                  <a16:creationId xmlns:a16="http://schemas.microsoft.com/office/drawing/2014/main" id="{EA8D5963-5AF9-4B05-8954-BE8E3396C2FB}"/>
                </a:ext>
              </a:extLst>
            </p:cNvPr>
            <p:cNvSpPr/>
            <p:nvPr/>
          </p:nvSpPr>
          <p:spPr>
            <a:xfrm>
              <a:off x="7713788" y="2355044"/>
              <a:ext cx="2500196" cy="944977"/>
            </a:xfrm>
            <a:custGeom>
              <a:avLst/>
              <a:gdLst>
                <a:gd name="connsiteX0" fmla="*/ 1239677 w 2500196"/>
                <a:gd name="connsiteY0" fmla="*/ 0 h 944977"/>
                <a:gd name="connsiteX1" fmla="*/ 2304979 w 2500196"/>
                <a:gd name="connsiteY1" fmla="*/ 684101 h 944977"/>
                <a:gd name="connsiteX2" fmla="*/ 2428142 w 2500196"/>
                <a:gd name="connsiteY2" fmla="*/ 684101 h 944977"/>
                <a:gd name="connsiteX3" fmla="*/ 2500196 w 2500196"/>
                <a:gd name="connsiteY3" fmla="*/ 756155 h 944977"/>
                <a:gd name="connsiteX4" fmla="*/ 2500196 w 2500196"/>
                <a:gd name="connsiteY4" fmla="*/ 872923 h 944977"/>
                <a:gd name="connsiteX5" fmla="*/ 2428142 w 2500196"/>
                <a:gd name="connsiteY5" fmla="*/ 944977 h 944977"/>
                <a:gd name="connsiteX6" fmla="*/ 72054 w 2500196"/>
                <a:gd name="connsiteY6" fmla="*/ 944977 h 944977"/>
                <a:gd name="connsiteX7" fmla="*/ 0 w 2500196"/>
                <a:gd name="connsiteY7" fmla="*/ 872923 h 944977"/>
                <a:gd name="connsiteX8" fmla="*/ 0 w 2500196"/>
                <a:gd name="connsiteY8" fmla="*/ 756155 h 944977"/>
                <a:gd name="connsiteX9" fmla="*/ 72054 w 2500196"/>
                <a:gd name="connsiteY9" fmla="*/ 684101 h 944977"/>
                <a:gd name="connsiteX10" fmla="*/ 174375 w 2500196"/>
                <a:gd name="connsiteY10" fmla="*/ 684101 h 94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0196" h="944977">
                  <a:moveTo>
                    <a:pt x="1239677" y="0"/>
                  </a:moveTo>
                  <a:lnTo>
                    <a:pt x="2304979" y="684101"/>
                  </a:lnTo>
                  <a:lnTo>
                    <a:pt x="2428142" y="684101"/>
                  </a:lnTo>
                  <a:cubicBezTo>
                    <a:pt x="2467936" y="684101"/>
                    <a:pt x="2500196" y="716361"/>
                    <a:pt x="2500196" y="756155"/>
                  </a:cubicBezTo>
                  <a:lnTo>
                    <a:pt x="2500196" y="872923"/>
                  </a:lnTo>
                  <a:cubicBezTo>
                    <a:pt x="2500196" y="912717"/>
                    <a:pt x="2467936" y="944977"/>
                    <a:pt x="2428142" y="944977"/>
                  </a:cubicBezTo>
                  <a:lnTo>
                    <a:pt x="72054" y="944977"/>
                  </a:lnTo>
                  <a:cubicBezTo>
                    <a:pt x="32260" y="944977"/>
                    <a:pt x="0" y="912717"/>
                    <a:pt x="0" y="872923"/>
                  </a:cubicBezTo>
                  <a:lnTo>
                    <a:pt x="0" y="756155"/>
                  </a:lnTo>
                  <a:cubicBezTo>
                    <a:pt x="0" y="716361"/>
                    <a:pt x="32260" y="684101"/>
                    <a:pt x="72054" y="684101"/>
                  </a:cubicBezTo>
                  <a:lnTo>
                    <a:pt x="174375" y="684101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89" name="Group 1288">
              <a:extLst>
                <a:ext uri="{FF2B5EF4-FFF2-40B4-BE49-F238E27FC236}">
                  <a16:creationId xmlns:a16="http://schemas.microsoft.com/office/drawing/2014/main" id="{4230B162-72E2-4FA6-B35F-13536B4F09E4}"/>
                </a:ext>
              </a:extLst>
            </p:cNvPr>
            <p:cNvGrpSpPr/>
            <p:nvPr/>
          </p:nvGrpSpPr>
          <p:grpSpPr>
            <a:xfrm>
              <a:off x="7831150" y="3287908"/>
              <a:ext cx="2237667" cy="1405085"/>
              <a:chOff x="1755435" y="3992043"/>
              <a:chExt cx="2237667" cy="1446386"/>
            </a:xfrm>
          </p:grpSpPr>
          <p:sp>
            <p:nvSpPr>
              <p:cNvPr id="1314" name="Rectangle 1313">
                <a:extLst>
                  <a:ext uri="{FF2B5EF4-FFF2-40B4-BE49-F238E27FC236}">
                    <a16:creationId xmlns:a16="http://schemas.microsoft.com/office/drawing/2014/main" id="{04F69DFD-8022-49EE-9006-7DBF6B883B12}"/>
                  </a:ext>
                </a:extLst>
              </p:cNvPr>
              <p:cNvSpPr/>
              <p:nvPr/>
            </p:nvSpPr>
            <p:spPr>
              <a:xfrm>
                <a:off x="1755435" y="3992043"/>
                <a:ext cx="2237667" cy="144638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5" name="Rectangle 1314">
                <a:extLst>
                  <a:ext uri="{FF2B5EF4-FFF2-40B4-BE49-F238E27FC236}">
                    <a16:creationId xmlns:a16="http://schemas.microsoft.com/office/drawing/2014/main" id="{384EFCB9-AED3-44B0-8C4C-8F9B168C0261}"/>
                  </a:ext>
                </a:extLst>
              </p:cNvPr>
              <p:cNvSpPr/>
              <p:nvPr/>
            </p:nvSpPr>
            <p:spPr>
              <a:xfrm>
                <a:off x="2191484" y="3992043"/>
                <a:ext cx="230232" cy="144638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6" name="Rectangle 1315">
                <a:extLst>
                  <a:ext uri="{FF2B5EF4-FFF2-40B4-BE49-F238E27FC236}">
                    <a16:creationId xmlns:a16="http://schemas.microsoft.com/office/drawing/2014/main" id="{54FF96F6-2E3A-4D39-AF40-B9907A2E8EE9}"/>
                  </a:ext>
                </a:extLst>
              </p:cNvPr>
              <p:cNvSpPr/>
              <p:nvPr/>
            </p:nvSpPr>
            <p:spPr>
              <a:xfrm>
                <a:off x="1848584" y="3992043"/>
                <a:ext cx="230232" cy="144638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7" name="Rectangle 1316">
                <a:extLst>
                  <a:ext uri="{FF2B5EF4-FFF2-40B4-BE49-F238E27FC236}">
                    <a16:creationId xmlns:a16="http://schemas.microsoft.com/office/drawing/2014/main" id="{AB1589CD-0102-475F-85F8-66943B0F958F}"/>
                  </a:ext>
                </a:extLst>
              </p:cNvPr>
              <p:cNvSpPr/>
              <p:nvPr/>
            </p:nvSpPr>
            <p:spPr>
              <a:xfrm>
                <a:off x="3391515" y="3992043"/>
                <a:ext cx="230232" cy="144638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8" name="Rectangle 1317">
                <a:extLst>
                  <a:ext uri="{FF2B5EF4-FFF2-40B4-BE49-F238E27FC236}">
                    <a16:creationId xmlns:a16="http://schemas.microsoft.com/office/drawing/2014/main" id="{C3812EF3-B7E9-48AA-9274-A4B97D5E9598}"/>
                  </a:ext>
                </a:extLst>
              </p:cNvPr>
              <p:cNvSpPr/>
              <p:nvPr/>
            </p:nvSpPr>
            <p:spPr>
              <a:xfrm>
                <a:off x="3717079" y="3992043"/>
                <a:ext cx="230232" cy="144638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90" name="Freeform: Shape 1289">
              <a:extLst>
                <a:ext uri="{FF2B5EF4-FFF2-40B4-BE49-F238E27FC236}">
                  <a16:creationId xmlns:a16="http://schemas.microsoft.com/office/drawing/2014/main" id="{FEF22DC7-139E-462B-820E-B7725956BF22}"/>
                </a:ext>
              </a:extLst>
            </p:cNvPr>
            <p:cNvSpPr/>
            <p:nvPr/>
          </p:nvSpPr>
          <p:spPr>
            <a:xfrm>
              <a:off x="8561289" y="3417737"/>
              <a:ext cx="803780" cy="409928"/>
            </a:xfrm>
            <a:custGeom>
              <a:avLst/>
              <a:gdLst>
                <a:gd name="connsiteX0" fmla="*/ 401890 w 803780"/>
                <a:gd name="connsiteY0" fmla="*/ 0 h 409928"/>
                <a:gd name="connsiteX1" fmla="*/ 546821 w 803780"/>
                <a:gd name="connsiteY1" fmla="*/ 60033 h 409928"/>
                <a:gd name="connsiteX2" fmla="*/ 553278 w 803780"/>
                <a:gd name="connsiteY2" fmla="*/ 69609 h 409928"/>
                <a:gd name="connsiteX3" fmla="*/ 674576 w 803780"/>
                <a:gd name="connsiteY3" fmla="*/ 69609 h 409928"/>
                <a:gd name="connsiteX4" fmla="*/ 803780 w 803780"/>
                <a:gd name="connsiteY4" fmla="*/ 198813 h 409928"/>
                <a:gd name="connsiteX5" fmla="*/ 803780 w 803780"/>
                <a:gd name="connsiteY5" fmla="*/ 201281 h 409928"/>
                <a:gd name="connsiteX6" fmla="*/ 674576 w 803780"/>
                <a:gd name="connsiteY6" fmla="*/ 330485 h 409928"/>
                <a:gd name="connsiteX7" fmla="*/ 559908 w 803780"/>
                <a:gd name="connsiteY7" fmla="*/ 330485 h 409928"/>
                <a:gd name="connsiteX8" fmla="*/ 546821 w 803780"/>
                <a:gd name="connsiteY8" fmla="*/ 349895 h 409928"/>
                <a:gd name="connsiteX9" fmla="*/ 401890 w 803780"/>
                <a:gd name="connsiteY9" fmla="*/ 409928 h 409928"/>
                <a:gd name="connsiteX10" fmla="*/ 256959 w 803780"/>
                <a:gd name="connsiteY10" fmla="*/ 349895 h 409928"/>
                <a:gd name="connsiteX11" fmla="*/ 243872 w 803780"/>
                <a:gd name="connsiteY11" fmla="*/ 330485 h 409928"/>
                <a:gd name="connsiteX12" fmla="*/ 129204 w 803780"/>
                <a:gd name="connsiteY12" fmla="*/ 330485 h 409928"/>
                <a:gd name="connsiteX13" fmla="*/ 0 w 803780"/>
                <a:gd name="connsiteY13" fmla="*/ 201281 h 409928"/>
                <a:gd name="connsiteX14" fmla="*/ 0 w 803780"/>
                <a:gd name="connsiteY14" fmla="*/ 198813 h 409928"/>
                <a:gd name="connsiteX15" fmla="*/ 129204 w 803780"/>
                <a:gd name="connsiteY15" fmla="*/ 69609 h 409928"/>
                <a:gd name="connsiteX16" fmla="*/ 250502 w 803780"/>
                <a:gd name="connsiteY16" fmla="*/ 69609 h 409928"/>
                <a:gd name="connsiteX17" fmla="*/ 256959 w 803780"/>
                <a:gd name="connsiteY17" fmla="*/ 60033 h 409928"/>
                <a:gd name="connsiteX18" fmla="*/ 401890 w 803780"/>
                <a:gd name="connsiteY18" fmla="*/ 0 h 409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03780" h="409928">
                  <a:moveTo>
                    <a:pt x="401890" y="0"/>
                  </a:moveTo>
                  <a:cubicBezTo>
                    <a:pt x="458489" y="0"/>
                    <a:pt x="509730" y="22941"/>
                    <a:pt x="546821" y="60033"/>
                  </a:cubicBezTo>
                  <a:lnTo>
                    <a:pt x="553278" y="69609"/>
                  </a:lnTo>
                  <a:lnTo>
                    <a:pt x="674576" y="69609"/>
                  </a:lnTo>
                  <a:cubicBezTo>
                    <a:pt x="745933" y="69609"/>
                    <a:pt x="803780" y="127456"/>
                    <a:pt x="803780" y="198813"/>
                  </a:cubicBezTo>
                  <a:lnTo>
                    <a:pt x="803780" y="201281"/>
                  </a:lnTo>
                  <a:cubicBezTo>
                    <a:pt x="803780" y="272638"/>
                    <a:pt x="745933" y="330485"/>
                    <a:pt x="674576" y="330485"/>
                  </a:cubicBezTo>
                  <a:lnTo>
                    <a:pt x="559908" y="330485"/>
                  </a:lnTo>
                  <a:lnTo>
                    <a:pt x="546821" y="349895"/>
                  </a:lnTo>
                  <a:cubicBezTo>
                    <a:pt x="509730" y="386987"/>
                    <a:pt x="458489" y="409928"/>
                    <a:pt x="401890" y="409928"/>
                  </a:cubicBezTo>
                  <a:cubicBezTo>
                    <a:pt x="345291" y="409928"/>
                    <a:pt x="294050" y="386987"/>
                    <a:pt x="256959" y="349895"/>
                  </a:cubicBezTo>
                  <a:lnTo>
                    <a:pt x="243872" y="330485"/>
                  </a:lnTo>
                  <a:lnTo>
                    <a:pt x="129204" y="330485"/>
                  </a:lnTo>
                  <a:cubicBezTo>
                    <a:pt x="57847" y="330485"/>
                    <a:pt x="0" y="272638"/>
                    <a:pt x="0" y="201281"/>
                  </a:cubicBezTo>
                  <a:lnTo>
                    <a:pt x="0" y="198813"/>
                  </a:lnTo>
                  <a:cubicBezTo>
                    <a:pt x="0" y="127456"/>
                    <a:pt x="57847" y="69609"/>
                    <a:pt x="129204" y="69609"/>
                  </a:cubicBezTo>
                  <a:lnTo>
                    <a:pt x="250502" y="69609"/>
                  </a:lnTo>
                  <a:lnTo>
                    <a:pt x="256959" y="60033"/>
                  </a:lnTo>
                  <a:cubicBezTo>
                    <a:pt x="294050" y="22941"/>
                    <a:pt x="345291" y="0"/>
                    <a:pt x="401890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1" name="Rectangle 1290">
              <a:extLst>
                <a:ext uri="{FF2B5EF4-FFF2-40B4-BE49-F238E27FC236}">
                  <a16:creationId xmlns:a16="http://schemas.microsoft.com/office/drawing/2014/main" id="{B41BACD4-2BE6-450B-95F5-D454B8D5C115}"/>
                </a:ext>
              </a:extLst>
            </p:cNvPr>
            <p:cNvSpPr/>
            <p:nvPr/>
          </p:nvSpPr>
          <p:spPr>
            <a:xfrm>
              <a:off x="8610436" y="3956166"/>
              <a:ext cx="365760" cy="7368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2" name="Rectangle 1291">
              <a:extLst>
                <a:ext uri="{FF2B5EF4-FFF2-40B4-BE49-F238E27FC236}">
                  <a16:creationId xmlns:a16="http://schemas.microsoft.com/office/drawing/2014/main" id="{BD715AC2-85F3-493E-B348-6BA2C357DE78}"/>
                </a:ext>
              </a:extLst>
            </p:cNvPr>
            <p:cNvSpPr/>
            <p:nvPr/>
          </p:nvSpPr>
          <p:spPr>
            <a:xfrm>
              <a:off x="8984066" y="3956166"/>
              <a:ext cx="365760" cy="73682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3" name="Rectangle: Rounded Corners 1292">
              <a:extLst>
                <a:ext uri="{FF2B5EF4-FFF2-40B4-BE49-F238E27FC236}">
                  <a16:creationId xmlns:a16="http://schemas.microsoft.com/office/drawing/2014/main" id="{65BB51EE-14D3-4B5B-A6DD-F71B331DD688}"/>
                </a:ext>
              </a:extLst>
            </p:cNvPr>
            <p:cNvSpPr/>
            <p:nvPr/>
          </p:nvSpPr>
          <p:spPr>
            <a:xfrm>
              <a:off x="6546326" y="4607522"/>
              <a:ext cx="4833704" cy="260876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4" name="Rectangle: Rounded Corners 1293">
              <a:extLst>
                <a:ext uri="{FF2B5EF4-FFF2-40B4-BE49-F238E27FC236}">
                  <a16:creationId xmlns:a16="http://schemas.microsoft.com/office/drawing/2014/main" id="{64EF8417-E366-488C-A59D-3D65E342566A}"/>
                </a:ext>
              </a:extLst>
            </p:cNvPr>
            <p:cNvSpPr/>
            <p:nvPr/>
          </p:nvSpPr>
          <p:spPr>
            <a:xfrm>
              <a:off x="6406185" y="4908822"/>
              <a:ext cx="5113986" cy="310307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5" name="Rectangle: Rounded Corners 1294">
              <a:extLst>
                <a:ext uri="{FF2B5EF4-FFF2-40B4-BE49-F238E27FC236}">
                  <a16:creationId xmlns:a16="http://schemas.microsoft.com/office/drawing/2014/main" id="{B87D8F7A-C6DF-4681-95FA-6957AF1F97DC}"/>
                </a:ext>
              </a:extLst>
            </p:cNvPr>
            <p:cNvSpPr/>
            <p:nvPr/>
          </p:nvSpPr>
          <p:spPr>
            <a:xfrm>
              <a:off x="6508042" y="5190826"/>
              <a:ext cx="4910272" cy="1677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6" name="Freeform: Shape 1295">
              <a:extLst>
                <a:ext uri="{FF2B5EF4-FFF2-40B4-BE49-F238E27FC236}">
                  <a16:creationId xmlns:a16="http://schemas.microsoft.com/office/drawing/2014/main" id="{AB8FE557-B57A-4F96-BA3E-6139E14BC996}"/>
                </a:ext>
              </a:extLst>
            </p:cNvPr>
            <p:cNvSpPr/>
            <p:nvPr/>
          </p:nvSpPr>
          <p:spPr>
            <a:xfrm>
              <a:off x="8758215" y="4973319"/>
              <a:ext cx="1522464" cy="65181"/>
            </a:xfrm>
            <a:custGeom>
              <a:avLst/>
              <a:gdLst>
                <a:gd name="connsiteX0" fmla="*/ 358480 w 717399"/>
                <a:gd name="connsiteY0" fmla="*/ 30495 h 30714"/>
                <a:gd name="connsiteX1" fmla="*/ 29398 w 717399"/>
                <a:gd name="connsiteY1" fmla="*/ 30495 h 30714"/>
                <a:gd name="connsiteX2" fmla="*/ 11847 w 717399"/>
                <a:gd name="connsiteY2" fmla="*/ 29617 h 30714"/>
                <a:gd name="connsiteX3" fmla="*/ 0 w 717399"/>
                <a:gd name="connsiteY3" fmla="*/ 14919 h 30714"/>
                <a:gd name="connsiteX4" fmla="*/ 11408 w 717399"/>
                <a:gd name="connsiteY4" fmla="*/ 1097 h 30714"/>
                <a:gd name="connsiteX5" fmla="*/ 25668 w 717399"/>
                <a:gd name="connsiteY5" fmla="*/ 0 h 30714"/>
                <a:gd name="connsiteX6" fmla="*/ 691512 w 717399"/>
                <a:gd name="connsiteY6" fmla="*/ 0 h 30714"/>
                <a:gd name="connsiteX7" fmla="*/ 704675 w 717399"/>
                <a:gd name="connsiteY7" fmla="*/ 878 h 30714"/>
                <a:gd name="connsiteX8" fmla="*/ 718058 w 717399"/>
                <a:gd name="connsiteY8" fmla="*/ 15796 h 30714"/>
                <a:gd name="connsiteX9" fmla="*/ 704894 w 717399"/>
                <a:gd name="connsiteY9" fmla="*/ 29837 h 30714"/>
                <a:gd name="connsiteX10" fmla="*/ 687343 w 717399"/>
                <a:gd name="connsiteY10" fmla="*/ 30714 h 30714"/>
                <a:gd name="connsiteX11" fmla="*/ 358480 w 717399"/>
                <a:gd name="connsiteY11" fmla="*/ 30495 h 3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17399" h="30714">
                  <a:moveTo>
                    <a:pt x="358480" y="30495"/>
                  </a:moveTo>
                  <a:cubicBezTo>
                    <a:pt x="248786" y="30495"/>
                    <a:pt x="139092" y="30495"/>
                    <a:pt x="29398" y="30495"/>
                  </a:cubicBezTo>
                  <a:cubicBezTo>
                    <a:pt x="23475" y="30495"/>
                    <a:pt x="17551" y="30495"/>
                    <a:pt x="11847" y="29617"/>
                  </a:cubicBezTo>
                  <a:cubicBezTo>
                    <a:pt x="3949" y="28301"/>
                    <a:pt x="0" y="23036"/>
                    <a:pt x="0" y="14919"/>
                  </a:cubicBezTo>
                  <a:cubicBezTo>
                    <a:pt x="219" y="7240"/>
                    <a:pt x="4168" y="2413"/>
                    <a:pt x="11408" y="1097"/>
                  </a:cubicBezTo>
                  <a:cubicBezTo>
                    <a:pt x="16015" y="219"/>
                    <a:pt x="20842" y="0"/>
                    <a:pt x="25668" y="0"/>
                  </a:cubicBezTo>
                  <a:cubicBezTo>
                    <a:pt x="247689" y="0"/>
                    <a:pt x="469491" y="0"/>
                    <a:pt x="691512" y="0"/>
                  </a:cubicBezTo>
                  <a:cubicBezTo>
                    <a:pt x="695899" y="0"/>
                    <a:pt x="700287" y="0"/>
                    <a:pt x="704675" y="878"/>
                  </a:cubicBezTo>
                  <a:cubicBezTo>
                    <a:pt x="712573" y="2413"/>
                    <a:pt x="718277" y="7020"/>
                    <a:pt x="718058" y="15796"/>
                  </a:cubicBezTo>
                  <a:cubicBezTo>
                    <a:pt x="717838" y="23913"/>
                    <a:pt x="712573" y="28520"/>
                    <a:pt x="704894" y="29837"/>
                  </a:cubicBezTo>
                  <a:cubicBezTo>
                    <a:pt x="699190" y="30714"/>
                    <a:pt x="693267" y="30714"/>
                    <a:pt x="687343" y="30714"/>
                  </a:cubicBezTo>
                  <a:cubicBezTo>
                    <a:pt x="577869" y="30495"/>
                    <a:pt x="468174" y="30495"/>
                    <a:pt x="358480" y="3049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7" name="Freeform: Shape 1296">
              <a:extLst>
                <a:ext uri="{FF2B5EF4-FFF2-40B4-BE49-F238E27FC236}">
                  <a16:creationId xmlns:a16="http://schemas.microsoft.com/office/drawing/2014/main" id="{3E23AB87-20EB-4719-9031-BA28C2BE934C}"/>
                </a:ext>
              </a:extLst>
            </p:cNvPr>
            <p:cNvSpPr/>
            <p:nvPr/>
          </p:nvSpPr>
          <p:spPr>
            <a:xfrm>
              <a:off x="7563013" y="5087921"/>
              <a:ext cx="1280361" cy="65181"/>
            </a:xfrm>
            <a:custGeom>
              <a:avLst/>
              <a:gdLst>
                <a:gd name="connsiteX0" fmla="*/ 303435 w 603317"/>
                <a:gd name="connsiteY0" fmla="*/ 35 h 30714"/>
                <a:gd name="connsiteX1" fmla="*/ 573063 w 603317"/>
                <a:gd name="connsiteY1" fmla="*/ 35 h 30714"/>
                <a:gd name="connsiteX2" fmla="*/ 588420 w 603317"/>
                <a:gd name="connsiteY2" fmla="*/ 474 h 30714"/>
                <a:gd name="connsiteX3" fmla="*/ 605093 w 603317"/>
                <a:gd name="connsiteY3" fmla="*/ 15612 h 30714"/>
                <a:gd name="connsiteX4" fmla="*/ 587981 w 603317"/>
                <a:gd name="connsiteY4" fmla="*/ 30530 h 30714"/>
                <a:gd name="connsiteX5" fmla="*/ 579206 w 603317"/>
                <a:gd name="connsiteY5" fmla="*/ 30749 h 30714"/>
                <a:gd name="connsiteX6" fmla="*/ 26567 w 603317"/>
                <a:gd name="connsiteY6" fmla="*/ 30749 h 30714"/>
                <a:gd name="connsiteX7" fmla="*/ 14500 w 603317"/>
                <a:gd name="connsiteY7" fmla="*/ 30091 h 30714"/>
                <a:gd name="connsiteX8" fmla="*/ 21 w 603317"/>
                <a:gd name="connsiteY8" fmla="*/ 15173 h 30714"/>
                <a:gd name="connsiteX9" fmla="*/ 14939 w 603317"/>
                <a:gd name="connsiteY9" fmla="*/ 693 h 30714"/>
                <a:gd name="connsiteX10" fmla="*/ 30296 w 603317"/>
                <a:gd name="connsiteY10" fmla="*/ 254 h 30714"/>
                <a:gd name="connsiteX11" fmla="*/ 303435 w 603317"/>
                <a:gd name="connsiteY11" fmla="*/ 35 h 30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03317" h="30714">
                  <a:moveTo>
                    <a:pt x="303435" y="35"/>
                  </a:moveTo>
                  <a:cubicBezTo>
                    <a:pt x="393384" y="35"/>
                    <a:pt x="483333" y="35"/>
                    <a:pt x="573063" y="35"/>
                  </a:cubicBezTo>
                  <a:cubicBezTo>
                    <a:pt x="578109" y="35"/>
                    <a:pt x="583374" y="-184"/>
                    <a:pt x="588420" y="474"/>
                  </a:cubicBezTo>
                  <a:cubicBezTo>
                    <a:pt x="599170" y="1351"/>
                    <a:pt x="605532" y="7275"/>
                    <a:pt x="605093" y="15612"/>
                  </a:cubicBezTo>
                  <a:cubicBezTo>
                    <a:pt x="604435" y="26142"/>
                    <a:pt x="597195" y="29652"/>
                    <a:pt x="587981" y="30530"/>
                  </a:cubicBezTo>
                  <a:cubicBezTo>
                    <a:pt x="585129" y="30749"/>
                    <a:pt x="582058" y="30749"/>
                    <a:pt x="579206" y="30749"/>
                  </a:cubicBezTo>
                  <a:cubicBezTo>
                    <a:pt x="394920" y="30749"/>
                    <a:pt x="210853" y="30749"/>
                    <a:pt x="26567" y="30749"/>
                  </a:cubicBezTo>
                  <a:cubicBezTo>
                    <a:pt x="22618" y="30749"/>
                    <a:pt x="18449" y="30749"/>
                    <a:pt x="14500" y="30091"/>
                  </a:cubicBezTo>
                  <a:cubicBezTo>
                    <a:pt x="6164" y="28556"/>
                    <a:pt x="-418" y="24387"/>
                    <a:pt x="21" y="15173"/>
                  </a:cubicBezTo>
                  <a:cubicBezTo>
                    <a:pt x="240" y="6178"/>
                    <a:pt x="6602" y="1571"/>
                    <a:pt x="14939" y="693"/>
                  </a:cubicBezTo>
                  <a:cubicBezTo>
                    <a:pt x="19985" y="35"/>
                    <a:pt x="25250" y="254"/>
                    <a:pt x="30296" y="254"/>
                  </a:cubicBezTo>
                  <a:cubicBezTo>
                    <a:pt x="121342" y="35"/>
                    <a:pt x="212389" y="35"/>
                    <a:pt x="303435" y="35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2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8" name="Rectangle: Rounded Corners 1297">
              <a:extLst>
                <a:ext uri="{FF2B5EF4-FFF2-40B4-BE49-F238E27FC236}">
                  <a16:creationId xmlns:a16="http://schemas.microsoft.com/office/drawing/2014/main" id="{C100875D-CD3E-448D-BD56-3F9703996CBD}"/>
                </a:ext>
              </a:extLst>
            </p:cNvPr>
            <p:cNvSpPr/>
            <p:nvPr/>
          </p:nvSpPr>
          <p:spPr>
            <a:xfrm>
              <a:off x="7727988" y="4610219"/>
              <a:ext cx="2497021" cy="260876"/>
            </a:xfrm>
            <a:prstGeom prst="roundRect">
              <a:avLst>
                <a:gd name="adj" fmla="val 32327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9" name="Rectangle: Rounded Corners 1298">
              <a:extLst>
                <a:ext uri="{FF2B5EF4-FFF2-40B4-BE49-F238E27FC236}">
                  <a16:creationId xmlns:a16="http://schemas.microsoft.com/office/drawing/2014/main" id="{022BBDA3-DA5E-43A5-8EEB-8039F2419432}"/>
                </a:ext>
              </a:extLst>
            </p:cNvPr>
            <p:cNvSpPr/>
            <p:nvPr/>
          </p:nvSpPr>
          <p:spPr>
            <a:xfrm>
              <a:off x="6508042" y="4752525"/>
              <a:ext cx="4910272" cy="1677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00" name="Group 1299">
              <a:extLst>
                <a:ext uri="{FF2B5EF4-FFF2-40B4-BE49-F238E27FC236}">
                  <a16:creationId xmlns:a16="http://schemas.microsoft.com/office/drawing/2014/main" id="{91899AC4-79B3-4DC5-80B7-0F46F8A55D41}"/>
                </a:ext>
              </a:extLst>
            </p:cNvPr>
            <p:cNvGrpSpPr/>
            <p:nvPr/>
          </p:nvGrpSpPr>
          <p:grpSpPr>
            <a:xfrm>
              <a:off x="6070836" y="3054945"/>
              <a:ext cx="1367087" cy="1953939"/>
              <a:chOff x="-4879" y="3800380"/>
              <a:chExt cx="1367087" cy="1953939"/>
            </a:xfrm>
          </p:grpSpPr>
          <p:sp>
            <p:nvSpPr>
              <p:cNvPr id="1310" name="Rectangle: Rounded Corners 1309">
                <a:extLst>
                  <a:ext uri="{FF2B5EF4-FFF2-40B4-BE49-F238E27FC236}">
                    <a16:creationId xmlns:a16="http://schemas.microsoft.com/office/drawing/2014/main" id="{BE73700E-1755-4E31-A473-B3EB6495FDE6}"/>
                  </a:ext>
                </a:extLst>
              </p:cNvPr>
              <p:cNvSpPr/>
              <p:nvPr/>
            </p:nvSpPr>
            <p:spPr>
              <a:xfrm>
                <a:off x="117450" y="3800380"/>
                <a:ext cx="1061621" cy="838146"/>
              </a:xfrm>
              <a:prstGeom prst="roundRect">
                <a:avLst>
                  <a:gd name="adj" fmla="val 3507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1" name="Rectangle: Rounded Corners 1310">
                <a:extLst>
                  <a:ext uri="{FF2B5EF4-FFF2-40B4-BE49-F238E27FC236}">
                    <a16:creationId xmlns:a16="http://schemas.microsoft.com/office/drawing/2014/main" id="{789E27F4-364A-49A1-BC68-FFC78D9665C1}"/>
                  </a:ext>
                </a:extLst>
              </p:cNvPr>
              <p:cNvSpPr/>
              <p:nvPr/>
            </p:nvSpPr>
            <p:spPr>
              <a:xfrm>
                <a:off x="-4879" y="4136020"/>
                <a:ext cx="1061621" cy="838146"/>
              </a:xfrm>
              <a:prstGeom prst="roundRect">
                <a:avLst>
                  <a:gd name="adj" fmla="val 35077"/>
                </a:avLst>
              </a:pr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2" name="Rectangle: Rounded Corners 1311">
                <a:extLst>
                  <a:ext uri="{FF2B5EF4-FFF2-40B4-BE49-F238E27FC236}">
                    <a16:creationId xmlns:a16="http://schemas.microsoft.com/office/drawing/2014/main" id="{B36D7D10-DA53-438E-B22F-719A6B68EF81}"/>
                  </a:ext>
                </a:extLst>
              </p:cNvPr>
              <p:cNvSpPr/>
              <p:nvPr/>
            </p:nvSpPr>
            <p:spPr>
              <a:xfrm>
                <a:off x="300587" y="4033344"/>
                <a:ext cx="1061621" cy="838146"/>
              </a:xfrm>
              <a:prstGeom prst="roundRect">
                <a:avLst>
                  <a:gd name="adj" fmla="val 3507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13" name="Rectangle: Rounded Corners 1312">
                <a:extLst>
                  <a:ext uri="{FF2B5EF4-FFF2-40B4-BE49-F238E27FC236}">
                    <a16:creationId xmlns:a16="http://schemas.microsoft.com/office/drawing/2014/main" id="{C5E0A456-9195-4A03-A63C-5119BCD1C19D}"/>
                  </a:ext>
                </a:extLst>
              </p:cNvPr>
              <p:cNvSpPr/>
              <p:nvPr/>
            </p:nvSpPr>
            <p:spPr>
              <a:xfrm>
                <a:off x="651803" y="4916173"/>
                <a:ext cx="95825" cy="838146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301" name="Group 1300">
              <a:extLst>
                <a:ext uri="{FF2B5EF4-FFF2-40B4-BE49-F238E27FC236}">
                  <a16:creationId xmlns:a16="http://schemas.microsoft.com/office/drawing/2014/main" id="{4B4F93E3-D91B-42D9-A192-3FA1FCE23295}"/>
                </a:ext>
              </a:extLst>
            </p:cNvPr>
            <p:cNvGrpSpPr/>
            <p:nvPr/>
          </p:nvGrpSpPr>
          <p:grpSpPr>
            <a:xfrm>
              <a:off x="10439760" y="3058780"/>
              <a:ext cx="1367087" cy="1953939"/>
              <a:chOff x="-4879" y="3800380"/>
              <a:chExt cx="1367087" cy="1953939"/>
            </a:xfrm>
          </p:grpSpPr>
          <p:sp>
            <p:nvSpPr>
              <p:cNvPr id="1306" name="Rectangle: Rounded Corners 1305">
                <a:extLst>
                  <a:ext uri="{FF2B5EF4-FFF2-40B4-BE49-F238E27FC236}">
                    <a16:creationId xmlns:a16="http://schemas.microsoft.com/office/drawing/2014/main" id="{FABCCEE3-3827-4678-B7EC-7F360626ACFC}"/>
                  </a:ext>
                </a:extLst>
              </p:cNvPr>
              <p:cNvSpPr/>
              <p:nvPr/>
            </p:nvSpPr>
            <p:spPr>
              <a:xfrm>
                <a:off x="117450" y="3800380"/>
                <a:ext cx="1061621" cy="838146"/>
              </a:xfrm>
              <a:prstGeom prst="roundRect">
                <a:avLst>
                  <a:gd name="adj" fmla="val 35077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7" name="Rectangle: Rounded Corners 1306">
                <a:extLst>
                  <a:ext uri="{FF2B5EF4-FFF2-40B4-BE49-F238E27FC236}">
                    <a16:creationId xmlns:a16="http://schemas.microsoft.com/office/drawing/2014/main" id="{4661A50D-3ED4-4025-B5D2-14D6F4898D6B}"/>
                  </a:ext>
                </a:extLst>
              </p:cNvPr>
              <p:cNvSpPr/>
              <p:nvPr/>
            </p:nvSpPr>
            <p:spPr>
              <a:xfrm>
                <a:off x="-4879" y="4136020"/>
                <a:ext cx="1061621" cy="838146"/>
              </a:xfrm>
              <a:prstGeom prst="roundRect">
                <a:avLst>
                  <a:gd name="adj" fmla="val 35077"/>
                </a:avLst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8" name="Rectangle: Rounded Corners 1307">
                <a:extLst>
                  <a:ext uri="{FF2B5EF4-FFF2-40B4-BE49-F238E27FC236}">
                    <a16:creationId xmlns:a16="http://schemas.microsoft.com/office/drawing/2014/main" id="{E568FE08-2DC7-4CF9-87BD-BA84C45D2BA8}"/>
                  </a:ext>
                </a:extLst>
              </p:cNvPr>
              <p:cNvSpPr/>
              <p:nvPr/>
            </p:nvSpPr>
            <p:spPr>
              <a:xfrm>
                <a:off x="300587" y="4033344"/>
                <a:ext cx="1061621" cy="838146"/>
              </a:xfrm>
              <a:prstGeom prst="roundRect">
                <a:avLst>
                  <a:gd name="adj" fmla="val 3507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9" name="Rectangle: Rounded Corners 1308">
                <a:extLst>
                  <a:ext uri="{FF2B5EF4-FFF2-40B4-BE49-F238E27FC236}">
                    <a16:creationId xmlns:a16="http://schemas.microsoft.com/office/drawing/2014/main" id="{B8C1E634-25F6-46F1-B90B-51FC2F79D7EA}"/>
                  </a:ext>
                </a:extLst>
              </p:cNvPr>
              <p:cNvSpPr/>
              <p:nvPr/>
            </p:nvSpPr>
            <p:spPr>
              <a:xfrm>
                <a:off x="651803" y="4916173"/>
                <a:ext cx="95825" cy="838146"/>
              </a:xfrm>
              <a:prstGeom prst="roundRect">
                <a:avLst>
                  <a:gd name="adj" fmla="val 50000"/>
                </a:avLst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302" name="Rectangle: Rounded Corners 1301">
              <a:extLst>
                <a:ext uri="{FF2B5EF4-FFF2-40B4-BE49-F238E27FC236}">
                  <a16:creationId xmlns:a16="http://schemas.microsoft.com/office/drawing/2014/main" id="{C751C939-B6CC-4D3D-844F-45201081F6B3}"/>
                </a:ext>
              </a:extLst>
            </p:cNvPr>
            <p:cNvSpPr/>
            <p:nvPr/>
          </p:nvSpPr>
          <p:spPr>
            <a:xfrm>
              <a:off x="6942573" y="4329944"/>
              <a:ext cx="238303" cy="314314"/>
            </a:xfrm>
            <a:prstGeom prst="roundRect">
              <a:avLst>
                <a:gd name="adj" fmla="val 36451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3" name="Freeform: Shape 1302">
              <a:extLst>
                <a:ext uri="{FF2B5EF4-FFF2-40B4-BE49-F238E27FC236}">
                  <a16:creationId xmlns:a16="http://schemas.microsoft.com/office/drawing/2014/main" id="{8C656139-9B3D-42A6-A962-BCD4E9C379E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00338" y="4404513"/>
              <a:ext cx="525959" cy="274320"/>
            </a:xfrm>
            <a:custGeom>
              <a:avLst/>
              <a:gdLst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223628 w 2223628"/>
                <a:gd name="connsiteY35" fmla="*/ 761370 h 1159759"/>
                <a:gd name="connsiteX36" fmla="*/ 2219155 w 2223628"/>
                <a:gd name="connsiteY36" fmla="*/ 761370 h 1159759"/>
                <a:gd name="connsiteX37" fmla="*/ 2172131 w 2223628"/>
                <a:gd name="connsiteY37" fmla="*/ 1133099 h 1159759"/>
                <a:gd name="connsiteX38" fmla="*/ 2172131 w 2223628"/>
                <a:gd name="connsiteY38" fmla="*/ 759133 h 1159759"/>
                <a:gd name="connsiteX39" fmla="*/ 2172121 w 2223628"/>
                <a:gd name="connsiteY39" fmla="*/ 759129 h 1159759"/>
                <a:gd name="connsiteX40" fmla="*/ 2168206 w 2223628"/>
                <a:gd name="connsiteY40" fmla="*/ 674594 h 1159759"/>
                <a:gd name="connsiteX41" fmla="*/ 2113900 w 2223628"/>
                <a:gd name="connsiteY41" fmla="*/ 627007 h 1159759"/>
                <a:gd name="connsiteX42" fmla="*/ 2060162 w 2223628"/>
                <a:gd name="connsiteY42" fmla="*/ 761365 h 1159759"/>
                <a:gd name="connsiteX43" fmla="*/ 2060177 w 2223628"/>
                <a:gd name="connsiteY43" fmla="*/ 761365 h 1159759"/>
                <a:gd name="connsiteX44" fmla="*/ 2060172 w 2223628"/>
                <a:gd name="connsiteY44" fmla="*/ 761370 h 1159759"/>
                <a:gd name="connsiteX45" fmla="*/ 2037773 w 2223628"/>
                <a:gd name="connsiteY45" fmla="*/ 942757 h 1159759"/>
                <a:gd name="connsiteX46" fmla="*/ 2015379 w 2223628"/>
                <a:gd name="connsiteY46" fmla="*/ 759133 h 1159759"/>
                <a:gd name="connsiteX47" fmla="*/ 2015370 w 2223628"/>
                <a:gd name="connsiteY47" fmla="*/ 759124 h 1159759"/>
                <a:gd name="connsiteX48" fmla="*/ 2005957 w 2223628"/>
                <a:gd name="connsiteY48" fmla="*/ 676417 h 1159759"/>
                <a:gd name="connsiteX49" fmla="*/ 1856377 w 2223628"/>
                <a:gd name="connsiteY49" fmla="*/ 604613 h 1159759"/>
                <a:gd name="connsiteX50" fmla="*/ 358287 w 2223628"/>
                <a:gd name="connsiteY50" fmla="*/ 602377 h 1159759"/>
                <a:gd name="connsiteX51" fmla="*/ 233442 w 2223628"/>
                <a:gd name="connsiteY51" fmla="*/ 637088 h 1159759"/>
                <a:gd name="connsiteX52" fmla="*/ 200053 w 2223628"/>
                <a:gd name="connsiteY52" fmla="*/ 756392 h 1159759"/>
                <a:gd name="connsiteX53" fmla="*/ 199293 w 2223628"/>
                <a:gd name="connsiteY53" fmla="*/ 756897 h 1159759"/>
                <a:gd name="connsiteX54" fmla="*/ 174663 w 2223628"/>
                <a:gd name="connsiteY54" fmla="*/ 931560 h 1159759"/>
                <a:gd name="connsiteX55" fmla="*/ 154549 w 2223628"/>
                <a:gd name="connsiteY55" fmla="*/ 761663 h 1159759"/>
                <a:gd name="connsiteX56" fmla="*/ 155641 w 2223628"/>
                <a:gd name="connsiteY56" fmla="*/ 690552 h 1159759"/>
                <a:gd name="connsiteX57" fmla="*/ 116447 w 2223628"/>
                <a:gd name="connsiteY57" fmla="*/ 649406 h 1159759"/>
                <a:gd name="connsiteX58" fmla="*/ 88455 w 2223628"/>
                <a:gd name="connsiteY58" fmla="*/ 689432 h 1159759"/>
                <a:gd name="connsiteX59" fmla="*/ 87368 w 2223628"/>
                <a:gd name="connsiteY59" fmla="*/ 759114 h 1159759"/>
                <a:gd name="connsiteX60" fmla="*/ 87334 w 2223628"/>
                <a:gd name="connsiteY60" fmla="*/ 759133 h 1159759"/>
                <a:gd name="connsiteX61" fmla="*/ 44793 w 2223628"/>
                <a:gd name="connsiteY61" fmla="*/ 1077115 h 1159759"/>
                <a:gd name="connsiteX62" fmla="*/ 22057 w 2223628"/>
                <a:gd name="connsiteY62" fmla="*/ 1159759 h 1159759"/>
                <a:gd name="connsiteX63" fmla="*/ 0 w 2223628"/>
                <a:gd name="connsiteY63" fmla="*/ 557599 h 1159759"/>
                <a:gd name="connsiteX64" fmla="*/ 111960 w 2223628"/>
                <a:gd name="connsiteY64" fmla="*/ 315750 h 1159759"/>
                <a:gd name="connsiteX65" fmla="*/ 147787 w 2223628"/>
                <a:gd name="connsiteY65" fmla="*/ 123161 h 1159759"/>
                <a:gd name="connsiteX66" fmla="*/ 270957 w 2223628"/>
                <a:gd name="connsiteY66" fmla="*/ 0 h 1159759"/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223628 w 2223628"/>
                <a:gd name="connsiteY35" fmla="*/ 761370 h 1159759"/>
                <a:gd name="connsiteX36" fmla="*/ 2219155 w 2223628"/>
                <a:gd name="connsiteY36" fmla="*/ 761370 h 1159759"/>
                <a:gd name="connsiteX37" fmla="*/ 2172131 w 2223628"/>
                <a:gd name="connsiteY37" fmla="*/ 1133099 h 1159759"/>
                <a:gd name="connsiteX38" fmla="*/ 2172131 w 2223628"/>
                <a:gd name="connsiteY38" fmla="*/ 759133 h 1159759"/>
                <a:gd name="connsiteX39" fmla="*/ 2172121 w 2223628"/>
                <a:gd name="connsiteY39" fmla="*/ 759129 h 1159759"/>
                <a:gd name="connsiteX40" fmla="*/ 2168206 w 2223628"/>
                <a:gd name="connsiteY40" fmla="*/ 674594 h 1159759"/>
                <a:gd name="connsiteX41" fmla="*/ 2113900 w 2223628"/>
                <a:gd name="connsiteY41" fmla="*/ 627007 h 1159759"/>
                <a:gd name="connsiteX42" fmla="*/ 2060162 w 2223628"/>
                <a:gd name="connsiteY42" fmla="*/ 761365 h 1159759"/>
                <a:gd name="connsiteX43" fmla="*/ 2060177 w 2223628"/>
                <a:gd name="connsiteY43" fmla="*/ 761365 h 1159759"/>
                <a:gd name="connsiteX44" fmla="*/ 2060172 w 2223628"/>
                <a:gd name="connsiteY44" fmla="*/ 761370 h 1159759"/>
                <a:gd name="connsiteX45" fmla="*/ 2037773 w 2223628"/>
                <a:gd name="connsiteY45" fmla="*/ 942757 h 1159759"/>
                <a:gd name="connsiteX46" fmla="*/ 2015379 w 2223628"/>
                <a:gd name="connsiteY46" fmla="*/ 759133 h 1159759"/>
                <a:gd name="connsiteX47" fmla="*/ 2015370 w 2223628"/>
                <a:gd name="connsiteY47" fmla="*/ 759124 h 1159759"/>
                <a:gd name="connsiteX48" fmla="*/ 2005957 w 2223628"/>
                <a:gd name="connsiteY48" fmla="*/ 676417 h 1159759"/>
                <a:gd name="connsiteX49" fmla="*/ 1856377 w 2223628"/>
                <a:gd name="connsiteY49" fmla="*/ 604613 h 1159759"/>
                <a:gd name="connsiteX50" fmla="*/ 358287 w 2223628"/>
                <a:gd name="connsiteY50" fmla="*/ 602377 h 1159759"/>
                <a:gd name="connsiteX51" fmla="*/ 233442 w 2223628"/>
                <a:gd name="connsiteY51" fmla="*/ 637088 h 1159759"/>
                <a:gd name="connsiteX52" fmla="*/ 200053 w 2223628"/>
                <a:gd name="connsiteY52" fmla="*/ 756392 h 1159759"/>
                <a:gd name="connsiteX53" fmla="*/ 199293 w 2223628"/>
                <a:gd name="connsiteY53" fmla="*/ 756897 h 1159759"/>
                <a:gd name="connsiteX54" fmla="*/ 174663 w 2223628"/>
                <a:gd name="connsiteY54" fmla="*/ 931560 h 1159759"/>
                <a:gd name="connsiteX55" fmla="*/ 154549 w 2223628"/>
                <a:gd name="connsiteY55" fmla="*/ 761663 h 1159759"/>
                <a:gd name="connsiteX56" fmla="*/ 155641 w 2223628"/>
                <a:gd name="connsiteY56" fmla="*/ 690552 h 1159759"/>
                <a:gd name="connsiteX57" fmla="*/ 116447 w 2223628"/>
                <a:gd name="connsiteY57" fmla="*/ 649406 h 1159759"/>
                <a:gd name="connsiteX58" fmla="*/ 88455 w 2223628"/>
                <a:gd name="connsiteY58" fmla="*/ 689432 h 1159759"/>
                <a:gd name="connsiteX59" fmla="*/ 87368 w 2223628"/>
                <a:gd name="connsiteY59" fmla="*/ 759114 h 1159759"/>
                <a:gd name="connsiteX60" fmla="*/ 73046 w 2223628"/>
                <a:gd name="connsiteY60" fmla="*/ 832952 h 1159759"/>
                <a:gd name="connsiteX61" fmla="*/ 44793 w 2223628"/>
                <a:gd name="connsiteY61" fmla="*/ 1077115 h 1159759"/>
                <a:gd name="connsiteX62" fmla="*/ 22057 w 2223628"/>
                <a:gd name="connsiteY62" fmla="*/ 1159759 h 1159759"/>
                <a:gd name="connsiteX63" fmla="*/ 0 w 2223628"/>
                <a:gd name="connsiteY63" fmla="*/ 557599 h 1159759"/>
                <a:gd name="connsiteX64" fmla="*/ 111960 w 2223628"/>
                <a:gd name="connsiteY64" fmla="*/ 315750 h 1159759"/>
                <a:gd name="connsiteX65" fmla="*/ 147787 w 2223628"/>
                <a:gd name="connsiteY65" fmla="*/ 123161 h 1159759"/>
                <a:gd name="connsiteX66" fmla="*/ 270957 w 2223628"/>
                <a:gd name="connsiteY66" fmla="*/ 0 h 1159759"/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223628 w 2223628"/>
                <a:gd name="connsiteY35" fmla="*/ 761370 h 1159759"/>
                <a:gd name="connsiteX36" fmla="*/ 2219155 w 2223628"/>
                <a:gd name="connsiteY36" fmla="*/ 761370 h 1159759"/>
                <a:gd name="connsiteX37" fmla="*/ 2172131 w 2223628"/>
                <a:gd name="connsiteY37" fmla="*/ 1133099 h 1159759"/>
                <a:gd name="connsiteX38" fmla="*/ 2172131 w 2223628"/>
                <a:gd name="connsiteY38" fmla="*/ 759133 h 1159759"/>
                <a:gd name="connsiteX39" fmla="*/ 2172121 w 2223628"/>
                <a:gd name="connsiteY39" fmla="*/ 759129 h 1159759"/>
                <a:gd name="connsiteX40" fmla="*/ 2168206 w 2223628"/>
                <a:gd name="connsiteY40" fmla="*/ 674594 h 1159759"/>
                <a:gd name="connsiteX41" fmla="*/ 2113900 w 2223628"/>
                <a:gd name="connsiteY41" fmla="*/ 627007 h 1159759"/>
                <a:gd name="connsiteX42" fmla="*/ 2060162 w 2223628"/>
                <a:gd name="connsiteY42" fmla="*/ 761365 h 1159759"/>
                <a:gd name="connsiteX43" fmla="*/ 2060177 w 2223628"/>
                <a:gd name="connsiteY43" fmla="*/ 761365 h 1159759"/>
                <a:gd name="connsiteX44" fmla="*/ 2060172 w 2223628"/>
                <a:gd name="connsiteY44" fmla="*/ 761370 h 1159759"/>
                <a:gd name="connsiteX45" fmla="*/ 2037773 w 2223628"/>
                <a:gd name="connsiteY45" fmla="*/ 942757 h 1159759"/>
                <a:gd name="connsiteX46" fmla="*/ 2015379 w 2223628"/>
                <a:gd name="connsiteY46" fmla="*/ 759133 h 1159759"/>
                <a:gd name="connsiteX47" fmla="*/ 2015370 w 2223628"/>
                <a:gd name="connsiteY47" fmla="*/ 759124 h 1159759"/>
                <a:gd name="connsiteX48" fmla="*/ 2005957 w 2223628"/>
                <a:gd name="connsiteY48" fmla="*/ 676417 h 1159759"/>
                <a:gd name="connsiteX49" fmla="*/ 1856377 w 2223628"/>
                <a:gd name="connsiteY49" fmla="*/ 604613 h 1159759"/>
                <a:gd name="connsiteX50" fmla="*/ 358287 w 2223628"/>
                <a:gd name="connsiteY50" fmla="*/ 602377 h 1159759"/>
                <a:gd name="connsiteX51" fmla="*/ 233442 w 2223628"/>
                <a:gd name="connsiteY51" fmla="*/ 637088 h 1159759"/>
                <a:gd name="connsiteX52" fmla="*/ 200053 w 2223628"/>
                <a:gd name="connsiteY52" fmla="*/ 756392 h 1159759"/>
                <a:gd name="connsiteX53" fmla="*/ 199293 w 2223628"/>
                <a:gd name="connsiteY53" fmla="*/ 756897 h 1159759"/>
                <a:gd name="connsiteX54" fmla="*/ 174663 w 2223628"/>
                <a:gd name="connsiteY54" fmla="*/ 931560 h 1159759"/>
                <a:gd name="connsiteX55" fmla="*/ 154549 w 2223628"/>
                <a:gd name="connsiteY55" fmla="*/ 761663 h 1159759"/>
                <a:gd name="connsiteX56" fmla="*/ 155641 w 2223628"/>
                <a:gd name="connsiteY56" fmla="*/ 690552 h 1159759"/>
                <a:gd name="connsiteX57" fmla="*/ 116447 w 2223628"/>
                <a:gd name="connsiteY57" fmla="*/ 649406 h 1159759"/>
                <a:gd name="connsiteX58" fmla="*/ 88455 w 2223628"/>
                <a:gd name="connsiteY58" fmla="*/ 689432 h 1159759"/>
                <a:gd name="connsiteX59" fmla="*/ 87368 w 2223628"/>
                <a:gd name="connsiteY59" fmla="*/ 759114 h 1159759"/>
                <a:gd name="connsiteX60" fmla="*/ 44793 w 2223628"/>
                <a:gd name="connsiteY60" fmla="*/ 1077115 h 1159759"/>
                <a:gd name="connsiteX61" fmla="*/ 22057 w 2223628"/>
                <a:gd name="connsiteY61" fmla="*/ 1159759 h 1159759"/>
                <a:gd name="connsiteX62" fmla="*/ 0 w 2223628"/>
                <a:gd name="connsiteY62" fmla="*/ 557599 h 1159759"/>
                <a:gd name="connsiteX63" fmla="*/ 111960 w 2223628"/>
                <a:gd name="connsiteY63" fmla="*/ 315750 h 1159759"/>
                <a:gd name="connsiteX64" fmla="*/ 147787 w 2223628"/>
                <a:gd name="connsiteY64" fmla="*/ 123161 h 1159759"/>
                <a:gd name="connsiteX65" fmla="*/ 270957 w 2223628"/>
                <a:gd name="connsiteY65" fmla="*/ 0 h 1159759"/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223628 w 2223628"/>
                <a:gd name="connsiteY35" fmla="*/ 761370 h 1159759"/>
                <a:gd name="connsiteX36" fmla="*/ 2219155 w 2223628"/>
                <a:gd name="connsiteY36" fmla="*/ 761370 h 1159759"/>
                <a:gd name="connsiteX37" fmla="*/ 2172131 w 2223628"/>
                <a:gd name="connsiteY37" fmla="*/ 1133099 h 1159759"/>
                <a:gd name="connsiteX38" fmla="*/ 2172131 w 2223628"/>
                <a:gd name="connsiteY38" fmla="*/ 759133 h 1159759"/>
                <a:gd name="connsiteX39" fmla="*/ 2172121 w 2223628"/>
                <a:gd name="connsiteY39" fmla="*/ 759129 h 1159759"/>
                <a:gd name="connsiteX40" fmla="*/ 2168206 w 2223628"/>
                <a:gd name="connsiteY40" fmla="*/ 674594 h 1159759"/>
                <a:gd name="connsiteX41" fmla="*/ 2113900 w 2223628"/>
                <a:gd name="connsiteY41" fmla="*/ 627007 h 1159759"/>
                <a:gd name="connsiteX42" fmla="*/ 2060162 w 2223628"/>
                <a:gd name="connsiteY42" fmla="*/ 761365 h 1159759"/>
                <a:gd name="connsiteX43" fmla="*/ 2060177 w 2223628"/>
                <a:gd name="connsiteY43" fmla="*/ 761365 h 1159759"/>
                <a:gd name="connsiteX44" fmla="*/ 2060172 w 2223628"/>
                <a:gd name="connsiteY44" fmla="*/ 761370 h 1159759"/>
                <a:gd name="connsiteX45" fmla="*/ 2037773 w 2223628"/>
                <a:gd name="connsiteY45" fmla="*/ 942757 h 1159759"/>
                <a:gd name="connsiteX46" fmla="*/ 2015379 w 2223628"/>
                <a:gd name="connsiteY46" fmla="*/ 759133 h 1159759"/>
                <a:gd name="connsiteX47" fmla="*/ 2015370 w 2223628"/>
                <a:gd name="connsiteY47" fmla="*/ 759124 h 1159759"/>
                <a:gd name="connsiteX48" fmla="*/ 2005957 w 2223628"/>
                <a:gd name="connsiteY48" fmla="*/ 676417 h 1159759"/>
                <a:gd name="connsiteX49" fmla="*/ 1856377 w 2223628"/>
                <a:gd name="connsiteY49" fmla="*/ 604613 h 1159759"/>
                <a:gd name="connsiteX50" fmla="*/ 358287 w 2223628"/>
                <a:gd name="connsiteY50" fmla="*/ 602377 h 1159759"/>
                <a:gd name="connsiteX51" fmla="*/ 233442 w 2223628"/>
                <a:gd name="connsiteY51" fmla="*/ 637088 h 1159759"/>
                <a:gd name="connsiteX52" fmla="*/ 200053 w 2223628"/>
                <a:gd name="connsiteY52" fmla="*/ 756392 h 1159759"/>
                <a:gd name="connsiteX53" fmla="*/ 204055 w 2223628"/>
                <a:gd name="connsiteY53" fmla="*/ 756897 h 1159759"/>
                <a:gd name="connsiteX54" fmla="*/ 174663 w 2223628"/>
                <a:gd name="connsiteY54" fmla="*/ 931560 h 1159759"/>
                <a:gd name="connsiteX55" fmla="*/ 154549 w 2223628"/>
                <a:gd name="connsiteY55" fmla="*/ 761663 h 1159759"/>
                <a:gd name="connsiteX56" fmla="*/ 155641 w 2223628"/>
                <a:gd name="connsiteY56" fmla="*/ 690552 h 1159759"/>
                <a:gd name="connsiteX57" fmla="*/ 116447 w 2223628"/>
                <a:gd name="connsiteY57" fmla="*/ 649406 h 1159759"/>
                <a:gd name="connsiteX58" fmla="*/ 88455 w 2223628"/>
                <a:gd name="connsiteY58" fmla="*/ 689432 h 1159759"/>
                <a:gd name="connsiteX59" fmla="*/ 87368 w 2223628"/>
                <a:gd name="connsiteY59" fmla="*/ 759114 h 1159759"/>
                <a:gd name="connsiteX60" fmla="*/ 44793 w 2223628"/>
                <a:gd name="connsiteY60" fmla="*/ 1077115 h 1159759"/>
                <a:gd name="connsiteX61" fmla="*/ 22057 w 2223628"/>
                <a:gd name="connsiteY61" fmla="*/ 1159759 h 1159759"/>
                <a:gd name="connsiteX62" fmla="*/ 0 w 2223628"/>
                <a:gd name="connsiteY62" fmla="*/ 557599 h 1159759"/>
                <a:gd name="connsiteX63" fmla="*/ 111960 w 2223628"/>
                <a:gd name="connsiteY63" fmla="*/ 315750 h 1159759"/>
                <a:gd name="connsiteX64" fmla="*/ 147787 w 2223628"/>
                <a:gd name="connsiteY64" fmla="*/ 123161 h 1159759"/>
                <a:gd name="connsiteX65" fmla="*/ 270957 w 2223628"/>
                <a:gd name="connsiteY65" fmla="*/ 0 h 1159759"/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223628 w 2223628"/>
                <a:gd name="connsiteY35" fmla="*/ 761370 h 1159759"/>
                <a:gd name="connsiteX36" fmla="*/ 2219155 w 2223628"/>
                <a:gd name="connsiteY36" fmla="*/ 761370 h 1159759"/>
                <a:gd name="connsiteX37" fmla="*/ 2172131 w 2223628"/>
                <a:gd name="connsiteY37" fmla="*/ 1133099 h 1159759"/>
                <a:gd name="connsiteX38" fmla="*/ 2172131 w 2223628"/>
                <a:gd name="connsiteY38" fmla="*/ 759133 h 1159759"/>
                <a:gd name="connsiteX39" fmla="*/ 2172121 w 2223628"/>
                <a:gd name="connsiteY39" fmla="*/ 759129 h 1159759"/>
                <a:gd name="connsiteX40" fmla="*/ 2168206 w 2223628"/>
                <a:gd name="connsiteY40" fmla="*/ 674594 h 1159759"/>
                <a:gd name="connsiteX41" fmla="*/ 2113900 w 2223628"/>
                <a:gd name="connsiteY41" fmla="*/ 627007 h 1159759"/>
                <a:gd name="connsiteX42" fmla="*/ 2060162 w 2223628"/>
                <a:gd name="connsiteY42" fmla="*/ 761365 h 1159759"/>
                <a:gd name="connsiteX43" fmla="*/ 2060177 w 2223628"/>
                <a:gd name="connsiteY43" fmla="*/ 761365 h 1159759"/>
                <a:gd name="connsiteX44" fmla="*/ 2060172 w 2223628"/>
                <a:gd name="connsiteY44" fmla="*/ 761370 h 1159759"/>
                <a:gd name="connsiteX45" fmla="*/ 2037773 w 2223628"/>
                <a:gd name="connsiteY45" fmla="*/ 942757 h 1159759"/>
                <a:gd name="connsiteX46" fmla="*/ 2015379 w 2223628"/>
                <a:gd name="connsiteY46" fmla="*/ 759133 h 1159759"/>
                <a:gd name="connsiteX47" fmla="*/ 2015370 w 2223628"/>
                <a:gd name="connsiteY47" fmla="*/ 759124 h 1159759"/>
                <a:gd name="connsiteX48" fmla="*/ 2005957 w 2223628"/>
                <a:gd name="connsiteY48" fmla="*/ 676417 h 1159759"/>
                <a:gd name="connsiteX49" fmla="*/ 1856377 w 2223628"/>
                <a:gd name="connsiteY49" fmla="*/ 604613 h 1159759"/>
                <a:gd name="connsiteX50" fmla="*/ 358287 w 2223628"/>
                <a:gd name="connsiteY50" fmla="*/ 602377 h 1159759"/>
                <a:gd name="connsiteX51" fmla="*/ 233442 w 2223628"/>
                <a:gd name="connsiteY51" fmla="*/ 637088 h 1159759"/>
                <a:gd name="connsiteX52" fmla="*/ 200053 w 2223628"/>
                <a:gd name="connsiteY52" fmla="*/ 756392 h 1159759"/>
                <a:gd name="connsiteX53" fmla="*/ 174663 w 2223628"/>
                <a:gd name="connsiteY53" fmla="*/ 931560 h 1159759"/>
                <a:gd name="connsiteX54" fmla="*/ 154549 w 2223628"/>
                <a:gd name="connsiteY54" fmla="*/ 761663 h 1159759"/>
                <a:gd name="connsiteX55" fmla="*/ 155641 w 2223628"/>
                <a:gd name="connsiteY55" fmla="*/ 690552 h 1159759"/>
                <a:gd name="connsiteX56" fmla="*/ 116447 w 2223628"/>
                <a:gd name="connsiteY56" fmla="*/ 649406 h 1159759"/>
                <a:gd name="connsiteX57" fmla="*/ 88455 w 2223628"/>
                <a:gd name="connsiteY57" fmla="*/ 689432 h 1159759"/>
                <a:gd name="connsiteX58" fmla="*/ 87368 w 2223628"/>
                <a:gd name="connsiteY58" fmla="*/ 759114 h 1159759"/>
                <a:gd name="connsiteX59" fmla="*/ 44793 w 2223628"/>
                <a:gd name="connsiteY59" fmla="*/ 1077115 h 1159759"/>
                <a:gd name="connsiteX60" fmla="*/ 22057 w 2223628"/>
                <a:gd name="connsiteY60" fmla="*/ 1159759 h 1159759"/>
                <a:gd name="connsiteX61" fmla="*/ 0 w 2223628"/>
                <a:gd name="connsiteY61" fmla="*/ 557599 h 1159759"/>
                <a:gd name="connsiteX62" fmla="*/ 111960 w 2223628"/>
                <a:gd name="connsiteY62" fmla="*/ 315750 h 1159759"/>
                <a:gd name="connsiteX63" fmla="*/ 147787 w 2223628"/>
                <a:gd name="connsiteY63" fmla="*/ 123161 h 1159759"/>
                <a:gd name="connsiteX64" fmla="*/ 270957 w 2223628"/>
                <a:gd name="connsiteY64" fmla="*/ 0 h 1159759"/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223628 w 2223628"/>
                <a:gd name="connsiteY35" fmla="*/ 761370 h 1159759"/>
                <a:gd name="connsiteX36" fmla="*/ 2219155 w 2223628"/>
                <a:gd name="connsiteY36" fmla="*/ 761370 h 1159759"/>
                <a:gd name="connsiteX37" fmla="*/ 2172131 w 2223628"/>
                <a:gd name="connsiteY37" fmla="*/ 1133099 h 1159759"/>
                <a:gd name="connsiteX38" fmla="*/ 2172131 w 2223628"/>
                <a:gd name="connsiteY38" fmla="*/ 759133 h 1159759"/>
                <a:gd name="connsiteX39" fmla="*/ 2172121 w 2223628"/>
                <a:gd name="connsiteY39" fmla="*/ 759129 h 1159759"/>
                <a:gd name="connsiteX40" fmla="*/ 2168206 w 2223628"/>
                <a:gd name="connsiteY40" fmla="*/ 674594 h 1159759"/>
                <a:gd name="connsiteX41" fmla="*/ 2113900 w 2223628"/>
                <a:gd name="connsiteY41" fmla="*/ 627007 h 1159759"/>
                <a:gd name="connsiteX42" fmla="*/ 2060162 w 2223628"/>
                <a:gd name="connsiteY42" fmla="*/ 761365 h 1159759"/>
                <a:gd name="connsiteX43" fmla="*/ 2060177 w 2223628"/>
                <a:gd name="connsiteY43" fmla="*/ 761365 h 1159759"/>
                <a:gd name="connsiteX44" fmla="*/ 2060172 w 2223628"/>
                <a:gd name="connsiteY44" fmla="*/ 761370 h 1159759"/>
                <a:gd name="connsiteX45" fmla="*/ 2037773 w 2223628"/>
                <a:gd name="connsiteY45" fmla="*/ 942757 h 1159759"/>
                <a:gd name="connsiteX46" fmla="*/ 2015379 w 2223628"/>
                <a:gd name="connsiteY46" fmla="*/ 759133 h 1159759"/>
                <a:gd name="connsiteX47" fmla="*/ 2015370 w 2223628"/>
                <a:gd name="connsiteY47" fmla="*/ 759124 h 1159759"/>
                <a:gd name="connsiteX48" fmla="*/ 2005957 w 2223628"/>
                <a:gd name="connsiteY48" fmla="*/ 676417 h 1159759"/>
                <a:gd name="connsiteX49" fmla="*/ 1856377 w 2223628"/>
                <a:gd name="connsiteY49" fmla="*/ 604613 h 1159759"/>
                <a:gd name="connsiteX50" fmla="*/ 358287 w 2223628"/>
                <a:gd name="connsiteY50" fmla="*/ 602377 h 1159759"/>
                <a:gd name="connsiteX51" fmla="*/ 233442 w 2223628"/>
                <a:gd name="connsiteY51" fmla="*/ 637088 h 1159759"/>
                <a:gd name="connsiteX52" fmla="*/ 200053 w 2223628"/>
                <a:gd name="connsiteY52" fmla="*/ 756392 h 1159759"/>
                <a:gd name="connsiteX53" fmla="*/ 174663 w 2223628"/>
                <a:gd name="connsiteY53" fmla="*/ 931560 h 1159759"/>
                <a:gd name="connsiteX54" fmla="*/ 155641 w 2223628"/>
                <a:gd name="connsiteY54" fmla="*/ 690552 h 1159759"/>
                <a:gd name="connsiteX55" fmla="*/ 116447 w 2223628"/>
                <a:gd name="connsiteY55" fmla="*/ 649406 h 1159759"/>
                <a:gd name="connsiteX56" fmla="*/ 88455 w 2223628"/>
                <a:gd name="connsiteY56" fmla="*/ 689432 h 1159759"/>
                <a:gd name="connsiteX57" fmla="*/ 87368 w 2223628"/>
                <a:gd name="connsiteY57" fmla="*/ 759114 h 1159759"/>
                <a:gd name="connsiteX58" fmla="*/ 44793 w 2223628"/>
                <a:gd name="connsiteY58" fmla="*/ 1077115 h 1159759"/>
                <a:gd name="connsiteX59" fmla="*/ 22057 w 2223628"/>
                <a:gd name="connsiteY59" fmla="*/ 1159759 h 1159759"/>
                <a:gd name="connsiteX60" fmla="*/ 0 w 2223628"/>
                <a:gd name="connsiteY60" fmla="*/ 557599 h 1159759"/>
                <a:gd name="connsiteX61" fmla="*/ 111960 w 2223628"/>
                <a:gd name="connsiteY61" fmla="*/ 315750 h 1159759"/>
                <a:gd name="connsiteX62" fmla="*/ 147787 w 2223628"/>
                <a:gd name="connsiteY62" fmla="*/ 123161 h 1159759"/>
                <a:gd name="connsiteX63" fmla="*/ 270957 w 2223628"/>
                <a:gd name="connsiteY63" fmla="*/ 0 h 1159759"/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223628 w 2223628"/>
                <a:gd name="connsiteY35" fmla="*/ 761370 h 1159759"/>
                <a:gd name="connsiteX36" fmla="*/ 2219155 w 2223628"/>
                <a:gd name="connsiteY36" fmla="*/ 761370 h 1159759"/>
                <a:gd name="connsiteX37" fmla="*/ 2172131 w 2223628"/>
                <a:gd name="connsiteY37" fmla="*/ 1133099 h 1159759"/>
                <a:gd name="connsiteX38" fmla="*/ 2172131 w 2223628"/>
                <a:gd name="connsiteY38" fmla="*/ 759133 h 1159759"/>
                <a:gd name="connsiteX39" fmla="*/ 2172121 w 2223628"/>
                <a:gd name="connsiteY39" fmla="*/ 759129 h 1159759"/>
                <a:gd name="connsiteX40" fmla="*/ 2168206 w 2223628"/>
                <a:gd name="connsiteY40" fmla="*/ 674594 h 1159759"/>
                <a:gd name="connsiteX41" fmla="*/ 2113900 w 2223628"/>
                <a:gd name="connsiteY41" fmla="*/ 627007 h 1159759"/>
                <a:gd name="connsiteX42" fmla="*/ 2060162 w 2223628"/>
                <a:gd name="connsiteY42" fmla="*/ 761365 h 1159759"/>
                <a:gd name="connsiteX43" fmla="*/ 2060177 w 2223628"/>
                <a:gd name="connsiteY43" fmla="*/ 761365 h 1159759"/>
                <a:gd name="connsiteX44" fmla="*/ 2060172 w 2223628"/>
                <a:gd name="connsiteY44" fmla="*/ 761370 h 1159759"/>
                <a:gd name="connsiteX45" fmla="*/ 2037773 w 2223628"/>
                <a:gd name="connsiteY45" fmla="*/ 942757 h 1159759"/>
                <a:gd name="connsiteX46" fmla="*/ 2015379 w 2223628"/>
                <a:gd name="connsiteY46" fmla="*/ 759133 h 1159759"/>
                <a:gd name="connsiteX47" fmla="*/ 2015370 w 2223628"/>
                <a:gd name="connsiteY47" fmla="*/ 759124 h 1159759"/>
                <a:gd name="connsiteX48" fmla="*/ 2005957 w 2223628"/>
                <a:gd name="connsiteY48" fmla="*/ 676417 h 1159759"/>
                <a:gd name="connsiteX49" fmla="*/ 1856377 w 2223628"/>
                <a:gd name="connsiteY49" fmla="*/ 604613 h 1159759"/>
                <a:gd name="connsiteX50" fmla="*/ 358287 w 2223628"/>
                <a:gd name="connsiteY50" fmla="*/ 602377 h 1159759"/>
                <a:gd name="connsiteX51" fmla="*/ 233442 w 2223628"/>
                <a:gd name="connsiteY51" fmla="*/ 637088 h 1159759"/>
                <a:gd name="connsiteX52" fmla="*/ 200053 w 2223628"/>
                <a:gd name="connsiteY52" fmla="*/ 756392 h 1159759"/>
                <a:gd name="connsiteX53" fmla="*/ 174663 w 2223628"/>
                <a:gd name="connsiteY53" fmla="*/ 931560 h 1159759"/>
                <a:gd name="connsiteX54" fmla="*/ 155641 w 2223628"/>
                <a:gd name="connsiteY54" fmla="*/ 690552 h 1159759"/>
                <a:gd name="connsiteX55" fmla="*/ 116447 w 2223628"/>
                <a:gd name="connsiteY55" fmla="*/ 649406 h 1159759"/>
                <a:gd name="connsiteX56" fmla="*/ 88455 w 2223628"/>
                <a:gd name="connsiteY56" fmla="*/ 689432 h 1159759"/>
                <a:gd name="connsiteX57" fmla="*/ 87368 w 2223628"/>
                <a:gd name="connsiteY57" fmla="*/ 759114 h 1159759"/>
                <a:gd name="connsiteX58" fmla="*/ 44793 w 2223628"/>
                <a:gd name="connsiteY58" fmla="*/ 1077115 h 1159759"/>
                <a:gd name="connsiteX59" fmla="*/ 22057 w 2223628"/>
                <a:gd name="connsiteY59" fmla="*/ 1159759 h 1159759"/>
                <a:gd name="connsiteX60" fmla="*/ 0 w 2223628"/>
                <a:gd name="connsiteY60" fmla="*/ 557599 h 1159759"/>
                <a:gd name="connsiteX61" fmla="*/ 111960 w 2223628"/>
                <a:gd name="connsiteY61" fmla="*/ 315750 h 1159759"/>
                <a:gd name="connsiteX62" fmla="*/ 147787 w 2223628"/>
                <a:gd name="connsiteY62" fmla="*/ 123161 h 1159759"/>
                <a:gd name="connsiteX63" fmla="*/ 270957 w 2223628"/>
                <a:gd name="connsiteY63" fmla="*/ 0 h 1159759"/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223628 w 2223628"/>
                <a:gd name="connsiteY35" fmla="*/ 761370 h 1159759"/>
                <a:gd name="connsiteX36" fmla="*/ 2172131 w 2223628"/>
                <a:gd name="connsiteY36" fmla="*/ 1133099 h 1159759"/>
                <a:gd name="connsiteX37" fmla="*/ 2172131 w 2223628"/>
                <a:gd name="connsiteY37" fmla="*/ 759133 h 1159759"/>
                <a:gd name="connsiteX38" fmla="*/ 2172121 w 2223628"/>
                <a:gd name="connsiteY38" fmla="*/ 759129 h 1159759"/>
                <a:gd name="connsiteX39" fmla="*/ 2168206 w 2223628"/>
                <a:gd name="connsiteY39" fmla="*/ 674594 h 1159759"/>
                <a:gd name="connsiteX40" fmla="*/ 2113900 w 2223628"/>
                <a:gd name="connsiteY40" fmla="*/ 627007 h 1159759"/>
                <a:gd name="connsiteX41" fmla="*/ 2060162 w 2223628"/>
                <a:gd name="connsiteY41" fmla="*/ 761365 h 1159759"/>
                <a:gd name="connsiteX42" fmla="*/ 2060177 w 2223628"/>
                <a:gd name="connsiteY42" fmla="*/ 761365 h 1159759"/>
                <a:gd name="connsiteX43" fmla="*/ 2060172 w 2223628"/>
                <a:gd name="connsiteY43" fmla="*/ 761370 h 1159759"/>
                <a:gd name="connsiteX44" fmla="*/ 2037773 w 2223628"/>
                <a:gd name="connsiteY44" fmla="*/ 942757 h 1159759"/>
                <a:gd name="connsiteX45" fmla="*/ 2015379 w 2223628"/>
                <a:gd name="connsiteY45" fmla="*/ 759133 h 1159759"/>
                <a:gd name="connsiteX46" fmla="*/ 2015370 w 2223628"/>
                <a:gd name="connsiteY46" fmla="*/ 759124 h 1159759"/>
                <a:gd name="connsiteX47" fmla="*/ 2005957 w 2223628"/>
                <a:gd name="connsiteY47" fmla="*/ 676417 h 1159759"/>
                <a:gd name="connsiteX48" fmla="*/ 1856377 w 2223628"/>
                <a:gd name="connsiteY48" fmla="*/ 604613 h 1159759"/>
                <a:gd name="connsiteX49" fmla="*/ 358287 w 2223628"/>
                <a:gd name="connsiteY49" fmla="*/ 602377 h 1159759"/>
                <a:gd name="connsiteX50" fmla="*/ 233442 w 2223628"/>
                <a:gd name="connsiteY50" fmla="*/ 637088 h 1159759"/>
                <a:gd name="connsiteX51" fmla="*/ 200053 w 2223628"/>
                <a:gd name="connsiteY51" fmla="*/ 756392 h 1159759"/>
                <a:gd name="connsiteX52" fmla="*/ 174663 w 2223628"/>
                <a:gd name="connsiteY52" fmla="*/ 931560 h 1159759"/>
                <a:gd name="connsiteX53" fmla="*/ 155641 w 2223628"/>
                <a:gd name="connsiteY53" fmla="*/ 690552 h 1159759"/>
                <a:gd name="connsiteX54" fmla="*/ 116447 w 2223628"/>
                <a:gd name="connsiteY54" fmla="*/ 649406 h 1159759"/>
                <a:gd name="connsiteX55" fmla="*/ 88455 w 2223628"/>
                <a:gd name="connsiteY55" fmla="*/ 689432 h 1159759"/>
                <a:gd name="connsiteX56" fmla="*/ 87368 w 2223628"/>
                <a:gd name="connsiteY56" fmla="*/ 759114 h 1159759"/>
                <a:gd name="connsiteX57" fmla="*/ 44793 w 2223628"/>
                <a:gd name="connsiteY57" fmla="*/ 1077115 h 1159759"/>
                <a:gd name="connsiteX58" fmla="*/ 22057 w 2223628"/>
                <a:gd name="connsiteY58" fmla="*/ 1159759 h 1159759"/>
                <a:gd name="connsiteX59" fmla="*/ 0 w 2223628"/>
                <a:gd name="connsiteY59" fmla="*/ 557599 h 1159759"/>
                <a:gd name="connsiteX60" fmla="*/ 111960 w 2223628"/>
                <a:gd name="connsiteY60" fmla="*/ 315750 h 1159759"/>
                <a:gd name="connsiteX61" fmla="*/ 147787 w 2223628"/>
                <a:gd name="connsiteY61" fmla="*/ 123161 h 1159759"/>
                <a:gd name="connsiteX62" fmla="*/ 270957 w 2223628"/>
                <a:gd name="connsiteY62" fmla="*/ 0 h 1159759"/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172131 w 2223628"/>
                <a:gd name="connsiteY35" fmla="*/ 1133099 h 1159759"/>
                <a:gd name="connsiteX36" fmla="*/ 2172131 w 2223628"/>
                <a:gd name="connsiteY36" fmla="*/ 759133 h 1159759"/>
                <a:gd name="connsiteX37" fmla="*/ 2172121 w 2223628"/>
                <a:gd name="connsiteY37" fmla="*/ 759129 h 1159759"/>
                <a:gd name="connsiteX38" fmla="*/ 2168206 w 2223628"/>
                <a:gd name="connsiteY38" fmla="*/ 674594 h 1159759"/>
                <a:gd name="connsiteX39" fmla="*/ 2113900 w 2223628"/>
                <a:gd name="connsiteY39" fmla="*/ 627007 h 1159759"/>
                <a:gd name="connsiteX40" fmla="*/ 2060162 w 2223628"/>
                <a:gd name="connsiteY40" fmla="*/ 761365 h 1159759"/>
                <a:gd name="connsiteX41" fmla="*/ 2060177 w 2223628"/>
                <a:gd name="connsiteY41" fmla="*/ 761365 h 1159759"/>
                <a:gd name="connsiteX42" fmla="*/ 2060172 w 2223628"/>
                <a:gd name="connsiteY42" fmla="*/ 761370 h 1159759"/>
                <a:gd name="connsiteX43" fmla="*/ 2037773 w 2223628"/>
                <a:gd name="connsiteY43" fmla="*/ 942757 h 1159759"/>
                <a:gd name="connsiteX44" fmla="*/ 2015379 w 2223628"/>
                <a:gd name="connsiteY44" fmla="*/ 759133 h 1159759"/>
                <a:gd name="connsiteX45" fmla="*/ 2015370 w 2223628"/>
                <a:gd name="connsiteY45" fmla="*/ 759124 h 1159759"/>
                <a:gd name="connsiteX46" fmla="*/ 2005957 w 2223628"/>
                <a:gd name="connsiteY46" fmla="*/ 676417 h 1159759"/>
                <a:gd name="connsiteX47" fmla="*/ 1856377 w 2223628"/>
                <a:gd name="connsiteY47" fmla="*/ 604613 h 1159759"/>
                <a:gd name="connsiteX48" fmla="*/ 358287 w 2223628"/>
                <a:gd name="connsiteY48" fmla="*/ 602377 h 1159759"/>
                <a:gd name="connsiteX49" fmla="*/ 233442 w 2223628"/>
                <a:gd name="connsiteY49" fmla="*/ 637088 h 1159759"/>
                <a:gd name="connsiteX50" fmla="*/ 200053 w 2223628"/>
                <a:gd name="connsiteY50" fmla="*/ 756392 h 1159759"/>
                <a:gd name="connsiteX51" fmla="*/ 174663 w 2223628"/>
                <a:gd name="connsiteY51" fmla="*/ 931560 h 1159759"/>
                <a:gd name="connsiteX52" fmla="*/ 155641 w 2223628"/>
                <a:gd name="connsiteY52" fmla="*/ 690552 h 1159759"/>
                <a:gd name="connsiteX53" fmla="*/ 116447 w 2223628"/>
                <a:gd name="connsiteY53" fmla="*/ 649406 h 1159759"/>
                <a:gd name="connsiteX54" fmla="*/ 88455 w 2223628"/>
                <a:gd name="connsiteY54" fmla="*/ 689432 h 1159759"/>
                <a:gd name="connsiteX55" fmla="*/ 87368 w 2223628"/>
                <a:gd name="connsiteY55" fmla="*/ 759114 h 1159759"/>
                <a:gd name="connsiteX56" fmla="*/ 44793 w 2223628"/>
                <a:gd name="connsiteY56" fmla="*/ 1077115 h 1159759"/>
                <a:gd name="connsiteX57" fmla="*/ 22057 w 2223628"/>
                <a:gd name="connsiteY57" fmla="*/ 1159759 h 1159759"/>
                <a:gd name="connsiteX58" fmla="*/ 0 w 2223628"/>
                <a:gd name="connsiteY58" fmla="*/ 557599 h 1159759"/>
                <a:gd name="connsiteX59" fmla="*/ 111960 w 2223628"/>
                <a:gd name="connsiteY59" fmla="*/ 315750 h 1159759"/>
                <a:gd name="connsiteX60" fmla="*/ 147787 w 2223628"/>
                <a:gd name="connsiteY60" fmla="*/ 123161 h 1159759"/>
                <a:gd name="connsiteX61" fmla="*/ 270957 w 2223628"/>
                <a:gd name="connsiteY61" fmla="*/ 0 h 1159759"/>
                <a:gd name="connsiteX0" fmla="*/ 2093758 w 2223628"/>
                <a:gd name="connsiteY0" fmla="*/ 380695 h 1159759"/>
                <a:gd name="connsiteX1" fmla="*/ 2069118 w 2223628"/>
                <a:gd name="connsiteY1" fmla="*/ 416522 h 1159759"/>
                <a:gd name="connsiteX2" fmla="*/ 2134072 w 2223628"/>
                <a:gd name="connsiteY2" fmla="*/ 481467 h 1159759"/>
                <a:gd name="connsiteX3" fmla="*/ 2156471 w 2223628"/>
                <a:gd name="connsiteY3" fmla="*/ 447881 h 1159759"/>
                <a:gd name="connsiteX4" fmla="*/ 2093758 w 2223628"/>
                <a:gd name="connsiteY4" fmla="*/ 380695 h 1159759"/>
                <a:gd name="connsiteX5" fmla="*/ 146489 w 2223628"/>
                <a:gd name="connsiteY5" fmla="*/ 327982 h 1159759"/>
                <a:gd name="connsiteX6" fmla="*/ 104189 w 2223628"/>
                <a:gd name="connsiteY6" fmla="*/ 372776 h 1159759"/>
                <a:gd name="connsiteX7" fmla="*/ 116148 w 2223628"/>
                <a:gd name="connsiteY7" fmla="*/ 444282 h 1159759"/>
                <a:gd name="connsiteX8" fmla="*/ 173789 w 2223628"/>
                <a:gd name="connsiteY8" fmla="*/ 400309 h 1159759"/>
                <a:gd name="connsiteX9" fmla="*/ 161830 w 2223628"/>
                <a:gd name="connsiteY9" fmla="*/ 328803 h 1159759"/>
                <a:gd name="connsiteX10" fmla="*/ 146489 w 2223628"/>
                <a:gd name="connsiteY10" fmla="*/ 327982 h 1159759"/>
                <a:gd name="connsiteX11" fmla="*/ 414276 w 2223628"/>
                <a:gd name="connsiteY11" fmla="*/ 268721 h 1159759"/>
                <a:gd name="connsiteX12" fmla="*/ 324696 w 2223628"/>
                <a:gd name="connsiteY12" fmla="*/ 270957 h 1159759"/>
                <a:gd name="connsiteX13" fmla="*/ 210490 w 2223628"/>
                <a:gd name="connsiteY13" fmla="*/ 362769 h 1159759"/>
                <a:gd name="connsiteX14" fmla="*/ 329178 w 2223628"/>
                <a:gd name="connsiteY14" fmla="*/ 447866 h 1159759"/>
                <a:gd name="connsiteX15" fmla="*/ 418744 w 2223628"/>
                <a:gd name="connsiteY15" fmla="*/ 447866 h 1159759"/>
                <a:gd name="connsiteX16" fmla="*/ 1110696 w 2223628"/>
                <a:gd name="connsiteY16" fmla="*/ 447866 h 1159759"/>
                <a:gd name="connsiteX17" fmla="*/ 1773535 w 2223628"/>
                <a:gd name="connsiteY17" fmla="*/ 447866 h 1159759"/>
                <a:gd name="connsiteX18" fmla="*/ 1863115 w 2223628"/>
                <a:gd name="connsiteY18" fmla="*/ 447866 h 1159759"/>
                <a:gd name="connsiteX19" fmla="*/ 2008670 w 2223628"/>
                <a:gd name="connsiteY19" fmla="*/ 356055 h 1159759"/>
                <a:gd name="connsiteX20" fmla="*/ 1856396 w 2223628"/>
                <a:gd name="connsiteY20" fmla="*/ 268721 h 1159759"/>
                <a:gd name="connsiteX21" fmla="*/ 1800411 w 2223628"/>
                <a:gd name="connsiteY21" fmla="*/ 268721 h 1159759"/>
                <a:gd name="connsiteX22" fmla="*/ 414276 w 2223628"/>
                <a:gd name="connsiteY22" fmla="*/ 268721 h 1159759"/>
                <a:gd name="connsiteX23" fmla="*/ 257514 w 2223628"/>
                <a:gd name="connsiteY23" fmla="*/ 72881 h 1159759"/>
                <a:gd name="connsiteX24" fmla="*/ 255278 w 2223628"/>
                <a:gd name="connsiteY24" fmla="*/ 160883 h 1159759"/>
                <a:gd name="connsiteX25" fmla="*/ 1959390 w 2223628"/>
                <a:gd name="connsiteY25" fmla="*/ 160883 h 1159759"/>
                <a:gd name="connsiteX26" fmla="*/ 1959390 w 2223628"/>
                <a:gd name="connsiteY26" fmla="*/ 72881 h 1159759"/>
                <a:gd name="connsiteX27" fmla="*/ 257514 w 2223628"/>
                <a:gd name="connsiteY27" fmla="*/ 72881 h 1159759"/>
                <a:gd name="connsiteX28" fmla="*/ 270957 w 2223628"/>
                <a:gd name="connsiteY28" fmla="*/ 0 h 1159759"/>
                <a:gd name="connsiteX29" fmla="*/ 573259 w 2223628"/>
                <a:gd name="connsiteY29" fmla="*/ 0 h 1159759"/>
                <a:gd name="connsiteX30" fmla="*/ 1912366 w 2223628"/>
                <a:gd name="connsiteY30" fmla="*/ 0 h 1159759"/>
                <a:gd name="connsiteX31" fmla="*/ 2075842 w 2223628"/>
                <a:gd name="connsiteY31" fmla="*/ 165712 h 1159759"/>
                <a:gd name="connsiteX32" fmla="*/ 2151974 w 2223628"/>
                <a:gd name="connsiteY32" fmla="*/ 360528 h 1159759"/>
                <a:gd name="connsiteX33" fmla="*/ 2216914 w 2223628"/>
                <a:gd name="connsiteY33" fmla="*/ 519526 h 1159759"/>
                <a:gd name="connsiteX34" fmla="*/ 2223628 w 2223628"/>
                <a:gd name="connsiteY34" fmla="*/ 743459 h 1159759"/>
                <a:gd name="connsiteX35" fmla="*/ 2172131 w 2223628"/>
                <a:gd name="connsiteY35" fmla="*/ 1133099 h 1159759"/>
                <a:gd name="connsiteX36" fmla="*/ 2172131 w 2223628"/>
                <a:gd name="connsiteY36" fmla="*/ 759133 h 1159759"/>
                <a:gd name="connsiteX37" fmla="*/ 2172121 w 2223628"/>
                <a:gd name="connsiteY37" fmla="*/ 759129 h 1159759"/>
                <a:gd name="connsiteX38" fmla="*/ 2168206 w 2223628"/>
                <a:gd name="connsiteY38" fmla="*/ 674594 h 1159759"/>
                <a:gd name="connsiteX39" fmla="*/ 2113900 w 2223628"/>
                <a:gd name="connsiteY39" fmla="*/ 627007 h 1159759"/>
                <a:gd name="connsiteX40" fmla="*/ 2060162 w 2223628"/>
                <a:gd name="connsiteY40" fmla="*/ 761365 h 1159759"/>
                <a:gd name="connsiteX41" fmla="*/ 2060177 w 2223628"/>
                <a:gd name="connsiteY41" fmla="*/ 761365 h 1159759"/>
                <a:gd name="connsiteX42" fmla="*/ 2060172 w 2223628"/>
                <a:gd name="connsiteY42" fmla="*/ 761370 h 1159759"/>
                <a:gd name="connsiteX43" fmla="*/ 2037773 w 2223628"/>
                <a:gd name="connsiteY43" fmla="*/ 942757 h 1159759"/>
                <a:gd name="connsiteX44" fmla="*/ 2015379 w 2223628"/>
                <a:gd name="connsiteY44" fmla="*/ 759133 h 1159759"/>
                <a:gd name="connsiteX45" fmla="*/ 2015370 w 2223628"/>
                <a:gd name="connsiteY45" fmla="*/ 759124 h 1159759"/>
                <a:gd name="connsiteX46" fmla="*/ 2005957 w 2223628"/>
                <a:gd name="connsiteY46" fmla="*/ 676417 h 1159759"/>
                <a:gd name="connsiteX47" fmla="*/ 1856377 w 2223628"/>
                <a:gd name="connsiteY47" fmla="*/ 604613 h 1159759"/>
                <a:gd name="connsiteX48" fmla="*/ 358287 w 2223628"/>
                <a:gd name="connsiteY48" fmla="*/ 602377 h 1159759"/>
                <a:gd name="connsiteX49" fmla="*/ 233442 w 2223628"/>
                <a:gd name="connsiteY49" fmla="*/ 637088 h 1159759"/>
                <a:gd name="connsiteX50" fmla="*/ 200053 w 2223628"/>
                <a:gd name="connsiteY50" fmla="*/ 756392 h 1159759"/>
                <a:gd name="connsiteX51" fmla="*/ 174663 w 2223628"/>
                <a:gd name="connsiteY51" fmla="*/ 931560 h 1159759"/>
                <a:gd name="connsiteX52" fmla="*/ 155641 w 2223628"/>
                <a:gd name="connsiteY52" fmla="*/ 690552 h 1159759"/>
                <a:gd name="connsiteX53" fmla="*/ 116447 w 2223628"/>
                <a:gd name="connsiteY53" fmla="*/ 649406 h 1159759"/>
                <a:gd name="connsiteX54" fmla="*/ 88455 w 2223628"/>
                <a:gd name="connsiteY54" fmla="*/ 689432 h 1159759"/>
                <a:gd name="connsiteX55" fmla="*/ 87368 w 2223628"/>
                <a:gd name="connsiteY55" fmla="*/ 759114 h 1159759"/>
                <a:gd name="connsiteX56" fmla="*/ 44793 w 2223628"/>
                <a:gd name="connsiteY56" fmla="*/ 1077115 h 1159759"/>
                <a:gd name="connsiteX57" fmla="*/ 22057 w 2223628"/>
                <a:gd name="connsiteY57" fmla="*/ 1159759 h 1159759"/>
                <a:gd name="connsiteX58" fmla="*/ 0 w 2223628"/>
                <a:gd name="connsiteY58" fmla="*/ 557599 h 1159759"/>
                <a:gd name="connsiteX59" fmla="*/ 111960 w 2223628"/>
                <a:gd name="connsiteY59" fmla="*/ 315750 h 1159759"/>
                <a:gd name="connsiteX60" fmla="*/ 147787 w 2223628"/>
                <a:gd name="connsiteY60" fmla="*/ 123161 h 1159759"/>
                <a:gd name="connsiteX61" fmla="*/ 270957 w 2223628"/>
                <a:gd name="connsiteY61" fmla="*/ 0 h 1159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2223628" h="1159759">
                  <a:moveTo>
                    <a:pt x="2093758" y="380695"/>
                  </a:moveTo>
                  <a:cubicBezTo>
                    <a:pt x="2069118" y="373976"/>
                    <a:pt x="2064645" y="398611"/>
                    <a:pt x="2069118" y="416522"/>
                  </a:cubicBezTo>
                  <a:cubicBezTo>
                    <a:pt x="2078078" y="450117"/>
                    <a:pt x="2095994" y="479230"/>
                    <a:pt x="2134072" y="481467"/>
                  </a:cubicBezTo>
                  <a:cubicBezTo>
                    <a:pt x="2151988" y="481467"/>
                    <a:pt x="2158702" y="465797"/>
                    <a:pt x="2156471" y="447881"/>
                  </a:cubicBezTo>
                  <a:cubicBezTo>
                    <a:pt x="2147506" y="416522"/>
                    <a:pt x="2131826" y="385177"/>
                    <a:pt x="2093758" y="380695"/>
                  </a:cubicBezTo>
                  <a:close/>
                  <a:moveTo>
                    <a:pt x="146489" y="327982"/>
                  </a:moveTo>
                  <a:cubicBezTo>
                    <a:pt x="130532" y="331806"/>
                    <a:pt x="113650" y="348859"/>
                    <a:pt x="104189" y="372776"/>
                  </a:cubicBezTo>
                  <a:cubicBezTo>
                    <a:pt x="91574" y="404664"/>
                    <a:pt x="96928" y="436678"/>
                    <a:pt x="116148" y="444282"/>
                  </a:cubicBezTo>
                  <a:cubicBezTo>
                    <a:pt x="135368" y="451885"/>
                    <a:pt x="161174" y="432197"/>
                    <a:pt x="173789" y="400309"/>
                  </a:cubicBezTo>
                  <a:cubicBezTo>
                    <a:pt x="186404" y="368420"/>
                    <a:pt x="181050" y="336406"/>
                    <a:pt x="161830" y="328803"/>
                  </a:cubicBezTo>
                  <a:cubicBezTo>
                    <a:pt x="157025" y="326902"/>
                    <a:pt x="151808" y="326707"/>
                    <a:pt x="146489" y="327982"/>
                  </a:cubicBezTo>
                  <a:close/>
                  <a:moveTo>
                    <a:pt x="414276" y="268721"/>
                  </a:moveTo>
                  <a:cubicBezTo>
                    <a:pt x="385163" y="268721"/>
                    <a:pt x="353809" y="268721"/>
                    <a:pt x="324696" y="270957"/>
                  </a:cubicBezTo>
                  <a:cubicBezTo>
                    <a:pt x="264243" y="273204"/>
                    <a:pt x="208254" y="286637"/>
                    <a:pt x="210490" y="362769"/>
                  </a:cubicBezTo>
                  <a:cubicBezTo>
                    <a:pt x="210490" y="438906"/>
                    <a:pt x="270957" y="445630"/>
                    <a:pt x="329178" y="447866"/>
                  </a:cubicBezTo>
                  <a:lnTo>
                    <a:pt x="418744" y="447866"/>
                  </a:lnTo>
                  <a:lnTo>
                    <a:pt x="1110696" y="447866"/>
                  </a:lnTo>
                  <a:lnTo>
                    <a:pt x="1773535" y="447866"/>
                  </a:lnTo>
                  <a:cubicBezTo>
                    <a:pt x="1802648" y="447866"/>
                    <a:pt x="1834002" y="450103"/>
                    <a:pt x="1863115" y="447866"/>
                  </a:cubicBezTo>
                  <a:cubicBezTo>
                    <a:pt x="1928050" y="443389"/>
                    <a:pt x="2010902" y="454586"/>
                    <a:pt x="2008670" y="356055"/>
                  </a:cubicBezTo>
                  <a:cubicBezTo>
                    <a:pt x="2006433" y="257524"/>
                    <a:pt x="1921336" y="273204"/>
                    <a:pt x="1856396" y="268721"/>
                  </a:cubicBezTo>
                  <a:lnTo>
                    <a:pt x="1800411" y="268721"/>
                  </a:lnTo>
                  <a:lnTo>
                    <a:pt x="414276" y="268721"/>
                  </a:lnTo>
                  <a:close/>
                  <a:moveTo>
                    <a:pt x="257514" y="72881"/>
                  </a:moveTo>
                  <a:cubicBezTo>
                    <a:pt x="257514" y="108097"/>
                    <a:pt x="255278" y="134488"/>
                    <a:pt x="255278" y="160883"/>
                  </a:cubicBezTo>
                  <a:lnTo>
                    <a:pt x="1959390" y="160883"/>
                  </a:lnTo>
                  <a:lnTo>
                    <a:pt x="1959390" y="72881"/>
                  </a:lnTo>
                  <a:lnTo>
                    <a:pt x="257514" y="72881"/>
                  </a:lnTo>
                  <a:close/>
                  <a:moveTo>
                    <a:pt x="270957" y="0"/>
                  </a:moveTo>
                  <a:lnTo>
                    <a:pt x="573259" y="0"/>
                  </a:lnTo>
                  <a:lnTo>
                    <a:pt x="1912366" y="0"/>
                  </a:lnTo>
                  <a:cubicBezTo>
                    <a:pt x="2066881" y="0"/>
                    <a:pt x="2075842" y="8965"/>
                    <a:pt x="2075842" y="165712"/>
                  </a:cubicBezTo>
                  <a:cubicBezTo>
                    <a:pt x="2075842" y="241849"/>
                    <a:pt x="2078078" y="311267"/>
                    <a:pt x="2151974" y="360528"/>
                  </a:cubicBezTo>
                  <a:cubicBezTo>
                    <a:pt x="2203480" y="396365"/>
                    <a:pt x="2214677" y="459068"/>
                    <a:pt x="2216914" y="519526"/>
                  </a:cubicBezTo>
                  <a:cubicBezTo>
                    <a:pt x="2219160" y="593426"/>
                    <a:pt x="2221392" y="667327"/>
                    <a:pt x="2223628" y="743459"/>
                  </a:cubicBezTo>
                  <a:cubicBezTo>
                    <a:pt x="2220749" y="897151"/>
                    <a:pt x="2189297" y="1003219"/>
                    <a:pt x="2172131" y="1133099"/>
                  </a:cubicBezTo>
                  <a:lnTo>
                    <a:pt x="2172131" y="759133"/>
                  </a:lnTo>
                  <a:cubicBezTo>
                    <a:pt x="2172128" y="759132"/>
                    <a:pt x="2172124" y="759130"/>
                    <a:pt x="2172121" y="759129"/>
                  </a:cubicBezTo>
                  <a:lnTo>
                    <a:pt x="2168206" y="674594"/>
                  </a:lnTo>
                  <a:cubicBezTo>
                    <a:pt x="2164286" y="647722"/>
                    <a:pt x="2151969" y="627007"/>
                    <a:pt x="2113900" y="627007"/>
                  </a:cubicBezTo>
                  <a:cubicBezTo>
                    <a:pt x="2040014" y="629244"/>
                    <a:pt x="2066881" y="709858"/>
                    <a:pt x="2060162" y="761365"/>
                  </a:cubicBezTo>
                  <a:lnTo>
                    <a:pt x="2060177" y="761365"/>
                  </a:lnTo>
                  <a:lnTo>
                    <a:pt x="2060172" y="761370"/>
                  </a:lnTo>
                  <a:cubicBezTo>
                    <a:pt x="2058070" y="839066"/>
                    <a:pt x="2066886" y="868861"/>
                    <a:pt x="2037773" y="942757"/>
                  </a:cubicBezTo>
                  <a:cubicBezTo>
                    <a:pt x="2008665" y="868861"/>
                    <a:pt x="2019862" y="812872"/>
                    <a:pt x="2015379" y="759133"/>
                  </a:cubicBezTo>
                  <a:lnTo>
                    <a:pt x="2015370" y="759124"/>
                  </a:lnTo>
                  <a:lnTo>
                    <a:pt x="2005957" y="676417"/>
                  </a:lnTo>
                  <a:cubicBezTo>
                    <a:pt x="1991995" y="613434"/>
                    <a:pt x="1958827" y="604613"/>
                    <a:pt x="1856377" y="604613"/>
                  </a:cubicBezTo>
                  <a:lnTo>
                    <a:pt x="358287" y="602377"/>
                  </a:lnTo>
                  <a:cubicBezTo>
                    <a:pt x="302302" y="602377"/>
                    <a:pt x="260314" y="612458"/>
                    <a:pt x="233442" y="637088"/>
                  </a:cubicBezTo>
                  <a:lnTo>
                    <a:pt x="200053" y="756392"/>
                  </a:lnTo>
                  <a:lnTo>
                    <a:pt x="174663" y="931560"/>
                  </a:lnTo>
                  <a:lnTo>
                    <a:pt x="155641" y="690552"/>
                  </a:lnTo>
                  <a:cubicBezTo>
                    <a:pt x="155083" y="667322"/>
                    <a:pt x="147801" y="649406"/>
                    <a:pt x="116447" y="649406"/>
                  </a:cubicBezTo>
                  <a:cubicBezTo>
                    <a:pt x="95174" y="648290"/>
                    <a:pt x="89575" y="666201"/>
                    <a:pt x="88455" y="689432"/>
                  </a:cubicBezTo>
                  <a:cubicBezTo>
                    <a:pt x="88093" y="712659"/>
                    <a:pt x="87730" y="735887"/>
                    <a:pt x="87368" y="759114"/>
                  </a:cubicBezTo>
                  <a:cubicBezTo>
                    <a:pt x="80091" y="823728"/>
                    <a:pt x="55678" y="1010341"/>
                    <a:pt x="44793" y="1077115"/>
                  </a:cubicBezTo>
                  <a:lnTo>
                    <a:pt x="22057" y="1159759"/>
                  </a:lnTo>
                  <a:lnTo>
                    <a:pt x="0" y="557599"/>
                  </a:lnTo>
                  <a:cubicBezTo>
                    <a:pt x="4483" y="459068"/>
                    <a:pt x="29113" y="373971"/>
                    <a:pt x="111960" y="315750"/>
                  </a:cubicBezTo>
                  <a:cubicBezTo>
                    <a:pt x="158984" y="257529"/>
                    <a:pt x="154516" y="185865"/>
                    <a:pt x="147787" y="123161"/>
                  </a:cubicBezTo>
                  <a:cubicBezTo>
                    <a:pt x="136600" y="17916"/>
                    <a:pt x="188097" y="0"/>
                    <a:pt x="27095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218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304" name="Isosceles Triangle 1303">
              <a:extLst>
                <a:ext uri="{FF2B5EF4-FFF2-40B4-BE49-F238E27FC236}">
                  <a16:creationId xmlns:a16="http://schemas.microsoft.com/office/drawing/2014/main" id="{DD913530-E11A-4BCD-A58B-6E7ADA808CC2}"/>
                </a:ext>
              </a:extLst>
            </p:cNvPr>
            <p:cNvSpPr/>
            <p:nvPr/>
          </p:nvSpPr>
          <p:spPr>
            <a:xfrm>
              <a:off x="8130522" y="2506131"/>
              <a:ext cx="1665313" cy="534704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5" name="Freeform: Shape 1304">
              <a:extLst>
                <a:ext uri="{FF2B5EF4-FFF2-40B4-BE49-F238E27FC236}">
                  <a16:creationId xmlns:a16="http://schemas.microsoft.com/office/drawing/2014/main" id="{918261F1-5EBD-40A9-81D8-4A3FC0AF8FCA}"/>
                </a:ext>
              </a:extLst>
            </p:cNvPr>
            <p:cNvSpPr/>
            <p:nvPr/>
          </p:nvSpPr>
          <p:spPr>
            <a:xfrm>
              <a:off x="6096000" y="5328041"/>
              <a:ext cx="5734356" cy="898116"/>
            </a:xfrm>
            <a:custGeom>
              <a:avLst/>
              <a:gdLst>
                <a:gd name="connsiteX0" fmla="*/ 3715109 w 5734356"/>
                <a:gd name="connsiteY0" fmla="*/ 422753 h 898116"/>
                <a:gd name="connsiteX1" fmla="*/ 3683450 w 5734356"/>
                <a:gd name="connsiteY1" fmla="*/ 455809 h 898116"/>
                <a:gd name="connsiteX2" fmla="*/ 3716040 w 5734356"/>
                <a:gd name="connsiteY2" fmla="*/ 488399 h 898116"/>
                <a:gd name="connsiteX3" fmla="*/ 3736993 w 5734356"/>
                <a:gd name="connsiteY3" fmla="*/ 488866 h 898116"/>
                <a:gd name="connsiteX4" fmla="*/ 3962802 w 5734356"/>
                <a:gd name="connsiteY4" fmla="*/ 488866 h 898116"/>
                <a:gd name="connsiteX5" fmla="*/ 4203976 w 5734356"/>
                <a:gd name="connsiteY5" fmla="*/ 488399 h 898116"/>
                <a:gd name="connsiteX6" fmla="*/ 4241690 w 5734356"/>
                <a:gd name="connsiteY6" fmla="*/ 456273 h 898116"/>
                <a:gd name="connsiteX7" fmla="*/ 4210494 w 5734356"/>
                <a:gd name="connsiteY7" fmla="*/ 422753 h 898116"/>
                <a:gd name="connsiteX8" fmla="*/ 3715109 w 5734356"/>
                <a:gd name="connsiteY8" fmla="*/ 422753 h 898116"/>
                <a:gd name="connsiteX9" fmla="*/ 476030 w 5734356"/>
                <a:gd name="connsiteY9" fmla="*/ 422751 h 898116"/>
                <a:gd name="connsiteX10" fmla="*/ 450423 w 5734356"/>
                <a:gd name="connsiteY10" fmla="*/ 424150 h 898116"/>
                <a:gd name="connsiteX11" fmla="*/ 425281 w 5734356"/>
                <a:gd name="connsiteY11" fmla="*/ 455809 h 898116"/>
                <a:gd name="connsiteX12" fmla="*/ 450423 w 5734356"/>
                <a:gd name="connsiteY12" fmla="*/ 487467 h 898116"/>
                <a:gd name="connsiteX13" fmla="*/ 473702 w 5734356"/>
                <a:gd name="connsiteY13" fmla="*/ 488864 h 898116"/>
                <a:gd name="connsiteX14" fmla="*/ 704169 w 5734356"/>
                <a:gd name="connsiteY14" fmla="*/ 488864 h 898116"/>
                <a:gd name="connsiteX15" fmla="*/ 931839 w 5734356"/>
                <a:gd name="connsiteY15" fmla="*/ 489331 h 898116"/>
                <a:gd name="connsiteX16" fmla="*/ 983986 w 5734356"/>
                <a:gd name="connsiteY16" fmla="*/ 457205 h 898116"/>
                <a:gd name="connsiteX17" fmla="*/ 931839 w 5734356"/>
                <a:gd name="connsiteY17" fmla="*/ 422751 h 898116"/>
                <a:gd name="connsiteX18" fmla="*/ 476030 w 5734356"/>
                <a:gd name="connsiteY18" fmla="*/ 422751 h 898116"/>
                <a:gd name="connsiteX19" fmla="*/ 4887920 w 5734356"/>
                <a:gd name="connsiteY19" fmla="*/ 422287 h 898116"/>
                <a:gd name="connsiteX20" fmla="*/ 4755229 w 5734356"/>
                <a:gd name="connsiteY20" fmla="*/ 422752 h 898116"/>
                <a:gd name="connsiteX21" fmla="*/ 4716119 w 5734356"/>
                <a:gd name="connsiteY21" fmla="*/ 456274 h 898116"/>
                <a:gd name="connsiteX22" fmla="*/ 4756160 w 5734356"/>
                <a:gd name="connsiteY22" fmla="*/ 488864 h 898116"/>
                <a:gd name="connsiteX23" fmla="*/ 4995471 w 5734356"/>
                <a:gd name="connsiteY23" fmla="*/ 488864 h 898116"/>
                <a:gd name="connsiteX24" fmla="*/ 5160755 w 5734356"/>
                <a:gd name="connsiteY24" fmla="*/ 488864 h 898116"/>
                <a:gd name="connsiteX25" fmla="*/ 5242233 w 5734356"/>
                <a:gd name="connsiteY25" fmla="*/ 488400 h 898116"/>
                <a:gd name="connsiteX26" fmla="*/ 5274824 w 5734356"/>
                <a:gd name="connsiteY26" fmla="*/ 456274 h 898116"/>
                <a:gd name="connsiteX27" fmla="*/ 5243629 w 5734356"/>
                <a:gd name="connsiteY27" fmla="*/ 422752 h 898116"/>
                <a:gd name="connsiteX28" fmla="*/ 5218023 w 5734356"/>
                <a:gd name="connsiteY28" fmla="*/ 422287 h 898116"/>
                <a:gd name="connsiteX29" fmla="*/ 4887920 w 5734356"/>
                <a:gd name="connsiteY29" fmla="*/ 422287 h 898116"/>
                <a:gd name="connsiteX30" fmla="*/ 2764383 w 5734356"/>
                <a:gd name="connsiteY30" fmla="*/ 422287 h 898116"/>
                <a:gd name="connsiteX31" fmla="*/ 2627036 w 5734356"/>
                <a:gd name="connsiteY31" fmla="*/ 422752 h 898116"/>
                <a:gd name="connsiteX32" fmla="*/ 2587926 w 5734356"/>
                <a:gd name="connsiteY32" fmla="*/ 456274 h 898116"/>
                <a:gd name="connsiteX33" fmla="*/ 2627965 w 5734356"/>
                <a:gd name="connsiteY33" fmla="*/ 488864 h 898116"/>
                <a:gd name="connsiteX34" fmla="*/ 2867278 w 5734356"/>
                <a:gd name="connsiteY34" fmla="*/ 488864 h 898116"/>
                <a:gd name="connsiteX35" fmla="*/ 3032562 w 5734356"/>
                <a:gd name="connsiteY35" fmla="*/ 488864 h 898116"/>
                <a:gd name="connsiteX36" fmla="*/ 3114040 w 5734356"/>
                <a:gd name="connsiteY36" fmla="*/ 488400 h 898116"/>
                <a:gd name="connsiteX37" fmla="*/ 3146631 w 5734356"/>
                <a:gd name="connsiteY37" fmla="*/ 456274 h 898116"/>
                <a:gd name="connsiteX38" fmla="*/ 3115436 w 5734356"/>
                <a:gd name="connsiteY38" fmla="*/ 422752 h 898116"/>
                <a:gd name="connsiteX39" fmla="*/ 3089828 w 5734356"/>
                <a:gd name="connsiteY39" fmla="*/ 422287 h 898116"/>
                <a:gd name="connsiteX40" fmla="*/ 2764383 w 5734356"/>
                <a:gd name="connsiteY40" fmla="*/ 422287 h 898116"/>
                <a:gd name="connsiteX41" fmla="*/ 1560380 w 5734356"/>
                <a:gd name="connsiteY41" fmla="*/ 421355 h 898116"/>
                <a:gd name="connsiteX42" fmla="*/ 1518477 w 5734356"/>
                <a:gd name="connsiteY42" fmla="*/ 422286 h 898116"/>
                <a:gd name="connsiteX43" fmla="*/ 1488679 w 5734356"/>
                <a:gd name="connsiteY43" fmla="*/ 454877 h 898116"/>
                <a:gd name="connsiteX44" fmla="*/ 1518477 w 5734356"/>
                <a:gd name="connsiteY44" fmla="*/ 487934 h 898116"/>
                <a:gd name="connsiteX45" fmla="*/ 1532443 w 5734356"/>
                <a:gd name="connsiteY45" fmla="*/ 488399 h 898116"/>
                <a:gd name="connsiteX46" fmla="*/ 2004550 w 5734356"/>
                <a:gd name="connsiteY46" fmla="*/ 488399 h 898116"/>
                <a:gd name="connsiteX47" fmla="*/ 2023174 w 5734356"/>
                <a:gd name="connsiteY47" fmla="*/ 487002 h 898116"/>
                <a:gd name="connsiteX48" fmla="*/ 2047384 w 5734356"/>
                <a:gd name="connsiteY48" fmla="*/ 454412 h 898116"/>
                <a:gd name="connsiteX49" fmla="*/ 2023639 w 5734356"/>
                <a:gd name="connsiteY49" fmla="*/ 424147 h 898116"/>
                <a:gd name="connsiteX50" fmla="*/ 1998032 w 5734356"/>
                <a:gd name="connsiteY50" fmla="*/ 422286 h 898116"/>
                <a:gd name="connsiteX51" fmla="*/ 1770360 w 5734356"/>
                <a:gd name="connsiteY51" fmla="*/ 422286 h 898116"/>
                <a:gd name="connsiteX52" fmla="*/ 1560380 w 5734356"/>
                <a:gd name="connsiteY52" fmla="*/ 421355 h 898116"/>
                <a:gd name="connsiteX53" fmla="*/ 5238508 w 5734356"/>
                <a:gd name="connsiteY53" fmla="*/ 0 h 898116"/>
                <a:gd name="connsiteX54" fmla="*/ 5455005 w 5734356"/>
                <a:gd name="connsiteY54" fmla="*/ 30730 h 898116"/>
                <a:gd name="connsiteX55" fmla="*/ 5615168 w 5734356"/>
                <a:gd name="connsiteY55" fmla="*/ 136417 h 898116"/>
                <a:gd name="connsiteX56" fmla="*/ 5719458 w 5734356"/>
                <a:gd name="connsiteY56" fmla="*/ 302630 h 898116"/>
                <a:gd name="connsiteX57" fmla="*/ 5732028 w 5734356"/>
                <a:gd name="connsiteY57" fmla="*/ 393420 h 898116"/>
                <a:gd name="connsiteX58" fmla="*/ 5734356 w 5734356"/>
                <a:gd name="connsiteY58" fmla="*/ 404594 h 898116"/>
                <a:gd name="connsiteX59" fmla="*/ 5734356 w 5734356"/>
                <a:gd name="connsiteY59" fmla="*/ 502368 h 898116"/>
                <a:gd name="connsiteX60" fmla="*/ 5729236 w 5734356"/>
                <a:gd name="connsiteY60" fmla="*/ 554047 h 898116"/>
                <a:gd name="connsiteX61" fmla="*/ 5661260 w 5734356"/>
                <a:gd name="connsiteY61" fmla="*/ 719331 h 898116"/>
                <a:gd name="connsiteX62" fmla="*/ 5470834 w 5734356"/>
                <a:gd name="connsiteY62" fmla="*/ 873905 h 898116"/>
                <a:gd name="connsiteX63" fmla="*/ 5351645 w 5734356"/>
                <a:gd name="connsiteY63" fmla="*/ 896252 h 898116"/>
                <a:gd name="connsiteX64" fmla="*/ 5339074 w 5734356"/>
                <a:gd name="connsiteY64" fmla="*/ 898116 h 898116"/>
                <a:gd name="connsiteX65" fmla="*/ 408520 w 5734356"/>
                <a:gd name="connsiteY65" fmla="*/ 898116 h 898116"/>
                <a:gd name="connsiteX66" fmla="*/ 372205 w 5734356"/>
                <a:gd name="connsiteY66" fmla="*/ 893924 h 898116"/>
                <a:gd name="connsiteX67" fmla="*/ 160829 w 5734356"/>
                <a:gd name="connsiteY67" fmla="*/ 800342 h 898116"/>
                <a:gd name="connsiteX68" fmla="*/ 2063 w 5734356"/>
                <a:gd name="connsiteY68" fmla="*/ 494919 h 898116"/>
                <a:gd name="connsiteX69" fmla="*/ 99372 w 5734356"/>
                <a:gd name="connsiteY69" fmla="*/ 173197 h 898116"/>
                <a:gd name="connsiteX70" fmla="*/ 283278 w 5734356"/>
                <a:gd name="connsiteY70" fmla="*/ 34454 h 898116"/>
                <a:gd name="connsiteX71" fmla="*/ 371273 w 5734356"/>
                <a:gd name="connsiteY71" fmla="*/ 7449 h 898116"/>
                <a:gd name="connsiteX72" fmla="*/ 429472 w 5734356"/>
                <a:gd name="connsiteY72" fmla="*/ 6518 h 898116"/>
                <a:gd name="connsiteX73" fmla="*/ 5150512 w 5734356"/>
                <a:gd name="connsiteY73" fmla="*/ 6518 h 898116"/>
                <a:gd name="connsiteX74" fmla="*/ 5238508 w 5734356"/>
                <a:gd name="connsiteY74" fmla="*/ 0 h 89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5734356" h="898116">
                  <a:moveTo>
                    <a:pt x="3715109" y="422753"/>
                  </a:moveTo>
                  <a:cubicBezTo>
                    <a:pt x="3695090" y="422753"/>
                    <a:pt x="3682985" y="435788"/>
                    <a:pt x="3683450" y="455809"/>
                  </a:cubicBezTo>
                  <a:cubicBezTo>
                    <a:pt x="3683914" y="475363"/>
                    <a:pt x="3696020" y="487003"/>
                    <a:pt x="3716040" y="488399"/>
                  </a:cubicBezTo>
                  <a:cubicBezTo>
                    <a:pt x="3723025" y="488866"/>
                    <a:pt x="3730009" y="488866"/>
                    <a:pt x="3736993" y="488866"/>
                  </a:cubicBezTo>
                  <a:cubicBezTo>
                    <a:pt x="3812418" y="488866"/>
                    <a:pt x="3887377" y="488866"/>
                    <a:pt x="3962802" y="488866"/>
                  </a:cubicBezTo>
                  <a:cubicBezTo>
                    <a:pt x="4043816" y="488866"/>
                    <a:pt x="4124362" y="488866"/>
                    <a:pt x="4203976" y="488399"/>
                  </a:cubicBezTo>
                  <a:cubicBezTo>
                    <a:pt x="4227257" y="488399"/>
                    <a:pt x="4242155" y="475363"/>
                    <a:pt x="4241690" y="456273"/>
                  </a:cubicBezTo>
                  <a:cubicBezTo>
                    <a:pt x="4241690" y="436255"/>
                    <a:pt x="4230515" y="422753"/>
                    <a:pt x="4210494" y="422753"/>
                  </a:cubicBezTo>
                  <a:cubicBezTo>
                    <a:pt x="4045212" y="422287"/>
                    <a:pt x="3880393" y="422287"/>
                    <a:pt x="3715109" y="422753"/>
                  </a:cubicBezTo>
                  <a:close/>
                  <a:moveTo>
                    <a:pt x="476030" y="422751"/>
                  </a:moveTo>
                  <a:cubicBezTo>
                    <a:pt x="467184" y="422751"/>
                    <a:pt x="458804" y="422286"/>
                    <a:pt x="450423" y="424150"/>
                  </a:cubicBezTo>
                  <a:cubicBezTo>
                    <a:pt x="434127" y="427874"/>
                    <a:pt x="425281" y="439047"/>
                    <a:pt x="425281" y="455809"/>
                  </a:cubicBezTo>
                  <a:cubicBezTo>
                    <a:pt x="425281" y="472103"/>
                    <a:pt x="434127" y="483278"/>
                    <a:pt x="450423" y="487467"/>
                  </a:cubicBezTo>
                  <a:cubicBezTo>
                    <a:pt x="457872" y="489331"/>
                    <a:pt x="465788" y="488864"/>
                    <a:pt x="473702" y="488864"/>
                  </a:cubicBezTo>
                  <a:cubicBezTo>
                    <a:pt x="550523" y="488864"/>
                    <a:pt x="627345" y="488864"/>
                    <a:pt x="704169" y="488864"/>
                  </a:cubicBezTo>
                  <a:cubicBezTo>
                    <a:pt x="780524" y="488864"/>
                    <a:pt x="856414" y="488864"/>
                    <a:pt x="931839" y="489331"/>
                  </a:cubicBezTo>
                  <a:cubicBezTo>
                    <a:pt x="967225" y="489331"/>
                    <a:pt x="983055" y="479554"/>
                    <a:pt x="983986" y="457205"/>
                  </a:cubicBezTo>
                  <a:cubicBezTo>
                    <a:pt x="984918" y="433927"/>
                    <a:pt x="968157" y="422751"/>
                    <a:pt x="931839" y="422751"/>
                  </a:cubicBezTo>
                  <a:cubicBezTo>
                    <a:pt x="780059" y="422751"/>
                    <a:pt x="627812" y="422751"/>
                    <a:pt x="476030" y="422751"/>
                  </a:cubicBezTo>
                  <a:close/>
                  <a:moveTo>
                    <a:pt x="4887920" y="422287"/>
                  </a:moveTo>
                  <a:cubicBezTo>
                    <a:pt x="4843689" y="422287"/>
                    <a:pt x="4799460" y="422287"/>
                    <a:pt x="4755229" y="422752"/>
                  </a:cubicBezTo>
                  <a:cubicBezTo>
                    <a:pt x="4730552" y="422752"/>
                    <a:pt x="4715654" y="436720"/>
                    <a:pt x="4716119" y="456274"/>
                  </a:cubicBezTo>
                  <a:cubicBezTo>
                    <a:pt x="4716585" y="475828"/>
                    <a:pt x="4731483" y="488864"/>
                    <a:pt x="4756160" y="488864"/>
                  </a:cubicBezTo>
                  <a:cubicBezTo>
                    <a:pt x="4835775" y="488864"/>
                    <a:pt x="4915857" y="488864"/>
                    <a:pt x="4995471" y="488864"/>
                  </a:cubicBezTo>
                  <a:cubicBezTo>
                    <a:pt x="5050411" y="488864"/>
                    <a:pt x="5105351" y="488864"/>
                    <a:pt x="5160755" y="488864"/>
                  </a:cubicBezTo>
                  <a:cubicBezTo>
                    <a:pt x="5187758" y="488864"/>
                    <a:pt x="5215228" y="489331"/>
                    <a:pt x="5242233" y="488400"/>
                  </a:cubicBezTo>
                  <a:cubicBezTo>
                    <a:pt x="5262252" y="487935"/>
                    <a:pt x="5274359" y="476759"/>
                    <a:pt x="5274824" y="456274"/>
                  </a:cubicBezTo>
                  <a:cubicBezTo>
                    <a:pt x="5275288" y="435788"/>
                    <a:pt x="5263650" y="425080"/>
                    <a:pt x="5243629" y="422752"/>
                  </a:cubicBezTo>
                  <a:cubicBezTo>
                    <a:pt x="5235249" y="421820"/>
                    <a:pt x="5226403" y="422287"/>
                    <a:pt x="5218023" y="422287"/>
                  </a:cubicBezTo>
                  <a:cubicBezTo>
                    <a:pt x="5108143" y="422287"/>
                    <a:pt x="4997799" y="422287"/>
                    <a:pt x="4887920" y="422287"/>
                  </a:cubicBezTo>
                  <a:close/>
                  <a:moveTo>
                    <a:pt x="2764383" y="422287"/>
                  </a:moveTo>
                  <a:cubicBezTo>
                    <a:pt x="2718291" y="422287"/>
                    <a:pt x="2672663" y="422287"/>
                    <a:pt x="2627036" y="422752"/>
                  </a:cubicBezTo>
                  <a:cubicBezTo>
                    <a:pt x="2602824" y="422752"/>
                    <a:pt x="2587461" y="436720"/>
                    <a:pt x="2587926" y="456274"/>
                  </a:cubicBezTo>
                  <a:cubicBezTo>
                    <a:pt x="2588390" y="475828"/>
                    <a:pt x="2603290" y="488864"/>
                    <a:pt x="2627965" y="488864"/>
                  </a:cubicBezTo>
                  <a:cubicBezTo>
                    <a:pt x="2707582" y="488864"/>
                    <a:pt x="2787661" y="488864"/>
                    <a:pt x="2867278" y="488864"/>
                  </a:cubicBezTo>
                  <a:cubicBezTo>
                    <a:pt x="2922218" y="488864"/>
                    <a:pt x="2977155" y="488864"/>
                    <a:pt x="3032562" y="488864"/>
                  </a:cubicBezTo>
                  <a:cubicBezTo>
                    <a:pt x="3059565" y="488864"/>
                    <a:pt x="3087035" y="489331"/>
                    <a:pt x="3114040" y="488400"/>
                  </a:cubicBezTo>
                  <a:cubicBezTo>
                    <a:pt x="3134059" y="487468"/>
                    <a:pt x="3146164" y="476295"/>
                    <a:pt x="3146631" y="456274"/>
                  </a:cubicBezTo>
                  <a:cubicBezTo>
                    <a:pt x="3147096" y="436253"/>
                    <a:pt x="3135455" y="425080"/>
                    <a:pt x="3115436" y="422752"/>
                  </a:cubicBezTo>
                  <a:cubicBezTo>
                    <a:pt x="3107056" y="421820"/>
                    <a:pt x="3098208" y="422287"/>
                    <a:pt x="3089828" y="422287"/>
                  </a:cubicBezTo>
                  <a:cubicBezTo>
                    <a:pt x="2981347" y="422287"/>
                    <a:pt x="2872864" y="422287"/>
                    <a:pt x="2764383" y="422287"/>
                  </a:cubicBezTo>
                  <a:close/>
                  <a:moveTo>
                    <a:pt x="1560380" y="421355"/>
                  </a:moveTo>
                  <a:cubicBezTo>
                    <a:pt x="1546412" y="421355"/>
                    <a:pt x="1532443" y="420890"/>
                    <a:pt x="1518477" y="422286"/>
                  </a:cubicBezTo>
                  <a:cubicBezTo>
                    <a:pt x="1499853" y="424614"/>
                    <a:pt x="1488679" y="436254"/>
                    <a:pt x="1488679" y="454877"/>
                  </a:cubicBezTo>
                  <a:cubicBezTo>
                    <a:pt x="1488679" y="473966"/>
                    <a:pt x="1499853" y="485139"/>
                    <a:pt x="1518477" y="487934"/>
                  </a:cubicBezTo>
                  <a:cubicBezTo>
                    <a:pt x="1523133" y="488399"/>
                    <a:pt x="1527789" y="488399"/>
                    <a:pt x="1532443" y="488399"/>
                  </a:cubicBezTo>
                  <a:cubicBezTo>
                    <a:pt x="1689814" y="488399"/>
                    <a:pt x="1847182" y="488399"/>
                    <a:pt x="2004550" y="488399"/>
                  </a:cubicBezTo>
                  <a:cubicBezTo>
                    <a:pt x="2011069" y="488399"/>
                    <a:pt x="2017586" y="488864"/>
                    <a:pt x="2023174" y="487002"/>
                  </a:cubicBezTo>
                  <a:cubicBezTo>
                    <a:pt x="2039004" y="482346"/>
                    <a:pt x="2047849" y="471173"/>
                    <a:pt x="2047384" y="454412"/>
                  </a:cubicBezTo>
                  <a:cubicBezTo>
                    <a:pt x="2047384" y="438580"/>
                    <a:pt x="2038537" y="428339"/>
                    <a:pt x="2023639" y="424147"/>
                  </a:cubicBezTo>
                  <a:cubicBezTo>
                    <a:pt x="2015258" y="421821"/>
                    <a:pt x="2006413" y="422286"/>
                    <a:pt x="1998032" y="422286"/>
                  </a:cubicBezTo>
                  <a:cubicBezTo>
                    <a:pt x="1922140" y="422286"/>
                    <a:pt x="1846250" y="422286"/>
                    <a:pt x="1770360" y="422286"/>
                  </a:cubicBezTo>
                  <a:cubicBezTo>
                    <a:pt x="1700522" y="422286"/>
                    <a:pt x="1631149" y="422286"/>
                    <a:pt x="1560380" y="421355"/>
                  </a:cubicBezTo>
                  <a:close/>
                  <a:moveTo>
                    <a:pt x="5238508" y="0"/>
                  </a:moveTo>
                  <a:cubicBezTo>
                    <a:pt x="5312070" y="2328"/>
                    <a:pt x="5385632" y="1397"/>
                    <a:pt x="5455005" y="30730"/>
                  </a:cubicBezTo>
                  <a:cubicBezTo>
                    <a:pt x="5514600" y="56336"/>
                    <a:pt x="5569540" y="89858"/>
                    <a:pt x="5615168" y="136417"/>
                  </a:cubicBezTo>
                  <a:cubicBezTo>
                    <a:pt x="5662191" y="183906"/>
                    <a:pt x="5696645" y="239777"/>
                    <a:pt x="5719458" y="302630"/>
                  </a:cubicBezTo>
                  <a:cubicBezTo>
                    <a:pt x="5729700" y="331496"/>
                    <a:pt x="5728304" y="363158"/>
                    <a:pt x="5732028" y="393420"/>
                  </a:cubicBezTo>
                  <a:cubicBezTo>
                    <a:pt x="5732496" y="397145"/>
                    <a:pt x="5731564" y="401336"/>
                    <a:pt x="5734356" y="404594"/>
                  </a:cubicBezTo>
                  <a:cubicBezTo>
                    <a:pt x="5734356" y="437186"/>
                    <a:pt x="5734356" y="469777"/>
                    <a:pt x="5734356" y="502368"/>
                  </a:cubicBezTo>
                  <a:cubicBezTo>
                    <a:pt x="5731097" y="519593"/>
                    <a:pt x="5730632" y="536822"/>
                    <a:pt x="5729236" y="554047"/>
                  </a:cubicBezTo>
                  <a:cubicBezTo>
                    <a:pt x="5725044" y="616436"/>
                    <a:pt x="5697110" y="669979"/>
                    <a:pt x="5661260" y="719331"/>
                  </a:cubicBezTo>
                  <a:cubicBezTo>
                    <a:pt x="5611908" y="787772"/>
                    <a:pt x="5548123" y="838987"/>
                    <a:pt x="5470834" y="873905"/>
                  </a:cubicBezTo>
                  <a:cubicBezTo>
                    <a:pt x="5432656" y="891131"/>
                    <a:pt x="5392152" y="891596"/>
                    <a:pt x="5351645" y="896252"/>
                  </a:cubicBezTo>
                  <a:cubicBezTo>
                    <a:pt x="5347920" y="896252"/>
                    <a:pt x="5342800" y="894391"/>
                    <a:pt x="5339074" y="898116"/>
                  </a:cubicBezTo>
                  <a:cubicBezTo>
                    <a:pt x="3695556" y="898116"/>
                    <a:pt x="2052039" y="898116"/>
                    <a:pt x="408520" y="898116"/>
                  </a:cubicBezTo>
                  <a:cubicBezTo>
                    <a:pt x="396882" y="892995"/>
                    <a:pt x="383845" y="893924"/>
                    <a:pt x="372205" y="893924"/>
                  </a:cubicBezTo>
                  <a:cubicBezTo>
                    <a:pt x="288399" y="892063"/>
                    <a:pt x="222286" y="852021"/>
                    <a:pt x="160829" y="800342"/>
                  </a:cubicBezTo>
                  <a:cubicBezTo>
                    <a:pt x="65850" y="720262"/>
                    <a:pt x="13703" y="616901"/>
                    <a:pt x="2063" y="494919"/>
                  </a:cubicBezTo>
                  <a:cubicBezTo>
                    <a:pt x="-9111" y="375727"/>
                    <a:pt x="25344" y="268178"/>
                    <a:pt x="99372" y="173197"/>
                  </a:cubicBezTo>
                  <a:cubicBezTo>
                    <a:pt x="148257" y="110344"/>
                    <a:pt x="211577" y="67045"/>
                    <a:pt x="283278" y="34454"/>
                  </a:cubicBezTo>
                  <a:cubicBezTo>
                    <a:pt x="311679" y="21417"/>
                    <a:pt x="343338" y="20021"/>
                    <a:pt x="371273" y="7449"/>
                  </a:cubicBezTo>
                  <a:cubicBezTo>
                    <a:pt x="390829" y="6053"/>
                    <a:pt x="409916" y="6518"/>
                    <a:pt x="429472" y="6518"/>
                  </a:cubicBezTo>
                  <a:cubicBezTo>
                    <a:pt x="2003152" y="6518"/>
                    <a:pt x="3576832" y="6518"/>
                    <a:pt x="5150512" y="6518"/>
                  </a:cubicBezTo>
                  <a:cubicBezTo>
                    <a:pt x="5179844" y="6518"/>
                    <a:pt x="5209640" y="7916"/>
                    <a:pt x="5238508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2188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319" name="그룹 3">
            <a:extLst>
              <a:ext uri="{FF2B5EF4-FFF2-40B4-BE49-F238E27FC236}">
                <a16:creationId xmlns:a16="http://schemas.microsoft.com/office/drawing/2014/main" id="{3E9320E4-B738-4BB2-9003-73391EE33693}"/>
              </a:ext>
            </a:extLst>
          </p:cNvPr>
          <p:cNvGrpSpPr/>
          <p:nvPr/>
        </p:nvGrpSpPr>
        <p:grpSpPr>
          <a:xfrm>
            <a:off x="818049" y="1964911"/>
            <a:ext cx="4456866" cy="780265"/>
            <a:chOff x="4223789" y="1916833"/>
            <a:chExt cx="4456866" cy="780265"/>
          </a:xfrm>
        </p:grpSpPr>
        <p:sp>
          <p:nvSpPr>
            <p:cNvPr id="1320" name="TextBox 1319">
              <a:extLst>
                <a:ext uri="{FF2B5EF4-FFF2-40B4-BE49-F238E27FC236}">
                  <a16:creationId xmlns:a16="http://schemas.microsoft.com/office/drawing/2014/main" id="{891C6D28-F749-486C-A5B4-AF69C9BB378C}"/>
                </a:ext>
              </a:extLst>
            </p:cNvPr>
            <p:cNvSpPr txBox="1"/>
            <p:nvPr/>
          </p:nvSpPr>
          <p:spPr>
            <a:xfrm>
              <a:off x="4223789" y="1916833"/>
              <a:ext cx="2232252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21" name="TextBox 1320">
              <a:extLst>
                <a:ext uri="{FF2B5EF4-FFF2-40B4-BE49-F238E27FC236}">
                  <a16:creationId xmlns:a16="http://schemas.microsoft.com/office/drawing/2014/main" id="{4EDB7E5D-6D2C-4B85-8497-49E7276A0480}"/>
                </a:ext>
              </a:extLst>
            </p:cNvPr>
            <p:cNvSpPr txBox="1"/>
            <p:nvPr/>
          </p:nvSpPr>
          <p:spPr>
            <a:xfrm>
              <a:off x="4547826" y="2235433"/>
              <a:ext cx="4132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322" name="그룹 4">
            <a:extLst>
              <a:ext uri="{FF2B5EF4-FFF2-40B4-BE49-F238E27FC236}">
                <a16:creationId xmlns:a16="http://schemas.microsoft.com/office/drawing/2014/main" id="{1C81D940-8980-46F3-8BDA-146C5400CAF7}"/>
              </a:ext>
            </a:extLst>
          </p:cNvPr>
          <p:cNvGrpSpPr/>
          <p:nvPr/>
        </p:nvGrpSpPr>
        <p:grpSpPr>
          <a:xfrm>
            <a:off x="818049" y="3077742"/>
            <a:ext cx="4456866" cy="780265"/>
            <a:chOff x="4223789" y="3029664"/>
            <a:chExt cx="4456866" cy="780265"/>
          </a:xfrm>
        </p:grpSpPr>
        <p:sp>
          <p:nvSpPr>
            <p:cNvPr id="1323" name="TextBox 1322">
              <a:extLst>
                <a:ext uri="{FF2B5EF4-FFF2-40B4-BE49-F238E27FC236}">
                  <a16:creationId xmlns:a16="http://schemas.microsoft.com/office/drawing/2014/main" id="{1B68A58F-CAC8-43F3-A90D-D1B1514B387F}"/>
                </a:ext>
              </a:extLst>
            </p:cNvPr>
            <p:cNvSpPr txBox="1"/>
            <p:nvPr/>
          </p:nvSpPr>
          <p:spPr>
            <a:xfrm>
              <a:off x="4223789" y="3029664"/>
              <a:ext cx="2232252" cy="307777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24" name="TextBox 1323">
              <a:extLst>
                <a:ext uri="{FF2B5EF4-FFF2-40B4-BE49-F238E27FC236}">
                  <a16:creationId xmlns:a16="http://schemas.microsoft.com/office/drawing/2014/main" id="{BA8D40C7-87B3-4D92-90D5-8150A2AABFD7}"/>
                </a:ext>
              </a:extLst>
            </p:cNvPr>
            <p:cNvSpPr txBox="1"/>
            <p:nvPr/>
          </p:nvSpPr>
          <p:spPr>
            <a:xfrm>
              <a:off x="4547826" y="3348264"/>
              <a:ext cx="41328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325" name="그룹 7">
            <a:extLst>
              <a:ext uri="{FF2B5EF4-FFF2-40B4-BE49-F238E27FC236}">
                <a16:creationId xmlns:a16="http://schemas.microsoft.com/office/drawing/2014/main" id="{625B9FC8-E616-40B8-8A33-8D5D8D9F852F}"/>
              </a:ext>
            </a:extLst>
          </p:cNvPr>
          <p:cNvGrpSpPr/>
          <p:nvPr/>
        </p:nvGrpSpPr>
        <p:grpSpPr>
          <a:xfrm>
            <a:off x="818049" y="4190573"/>
            <a:ext cx="4450501" cy="780265"/>
            <a:chOff x="4223789" y="4142495"/>
            <a:chExt cx="4450501" cy="780265"/>
          </a:xfrm>
        </p:grpSpPr>
        <p:sp>
          <p:nvSpPr>
            <p:cNvPr id="1326" name="TextBox 1325">
              <a:extLst>
                <a:ext uri="{FF2B5EF4-FFF2-40B4-BE49-F238E27FC236}">
                  <a16:creationId xmlns:a16="http://schemas.microsoft.com/office/drawing/2014/main" id="{C71179E8-EBAA-462B-BFFE-283C5276223A}"/>
                </a:ext>
              </a:extLst>
            </p:cNvPr>
            <p:cNvSpPr txBox="1"/>
            <p:nvPr/>
          </p:nvSpPr>
          <p:spPr>
            <a:xfrm>
              <a:off x="4223789" y="4142495"/>
              <a:ext cx="2232252" cy="30777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27" name="TextBox 1326">
              <a:extLst>
                <a:ext uri="{FF2B5EF4-FFF2-40B4-BE49-F238E27FC236}">
                  <a16:creationId xmlns:a16="http://schemas.microsoft.com/office/drawing/2014/main" id="{EC6BA44C-BE03-42C5-8EE9-1EDF81B31BA2}"/>
                </a:ext>
              </a:extLst>
            </p:cNvPr>
            <p:cNvSpPr txBox="1"/>
            <p:nvPr/>
          </p:nvSpPr>
          <p:spPr>
            <a:xfrm>
              <a:off x="4547826" y="4461095"/>
              <a:ext cx="412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328" name="그룹 8">
            <a:extLst>
              <a:ext uri="{FF2B5EF4-FFF2-40B4-BE49-F238E27FC236}">
                <a16:creationId xmlns:a16="http://schemas.microsoft.com/office/drawing/2014/main" id="{99913940-52F2-4B29-9A8B-EDD989237C62}"/>
              </a:ext>
            </a:extLst>
          </p:cNvPr>
          <p:cNvGrpSpPr/>
          <p:nvPr/>
        </p:nvGrpSpPr>
        <p:grpSpPr>
          <a:xfrm>
            <a:off x="818049" y="5303403"/>
            <a:ext cx="4450501" cy="780265"/>
            <a:chOff x="4223789" y="5255325"/>
            <a:chExt cx="4450501" cy="780265"/>
          </a:xfrm>
        </p:grpSpPr>
        <p:sp>
          <p:nvSpPr>
            <p:cNvPr id="1329" name="TextBox 1328">
              <a:extLst>
                <a:ext uri="{FF2B5EF4-FFF2-40B4-BE49-F238E27FC236}">
                  <a16:creationId xmlns:a16="http://schemas.microsoft.com/office/drawing/2014/main" id="{9A0CF0CE-49CD-4EAF-B9B7-63B38157B449}"/>
                </a:ext>
              </a:extLst>
            </p:cNvPr>
            <p:cNvSpPr txBox="1"/>
            <p:nvPr/>
          </p:nvSpPr>
          <p:spPr>
            <a:xfrm>
              <a:off x="4223789" y="5255325"/>
              <a:ext cx="2232252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330" name="TextBox 1329">
              <a:extLst>
                <a:ext uri="{FF2B5EF4-FFF2-40B4-BE49-F238E27FC236}">
                  <a16:creationId xmlns:a16="http://schemas.microsoft.com/office/drawing/2014/main" id="{87CA780E-E31C-46DB-BFAF-CB97A2DE2B9F}"/>
                </a:ext>
              </a:extLst>
            </p:cNvPr>
            <p:cNvSpPr txBox="1"/>
            <p:nvPr/>
          </p:nvSpPr>
          <p:spPr>
            <a:xfrm>
              <a:off x="4547826" y="5573925"/>
              <a:ext cx="41264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11274</TotalTime>
  <Words>96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45</cp:revision>
  <dcterms:created xsi:type="dcterms:W3CDTF">2018-02-18T19:39:47Z</dcterms:created>
  <dcterms:modified xsi:type="dcterms:W3CDTF">2021-04-14T04:42:22Z</dcterms:modified>
</cp:coreProperties>
</file>