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판매</c:v>
                </c:pt>
              </c:strCache>
            </c:strRef>
          </c:tx>
          <c:dPt>
            <c:idx val="0"/>
            <c:bubble3D val="0"/>
            <c:spPr>
              <a:solidFill>
                <a:schemeClr val="accent4">
                  <a:lumMod val="20000"/>
                  <a:lumOff val="8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260-488C-80D9-7C13AB60E010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260-488C-80D9-7C13AB60E010}"/>
              </c:ext>
            </c:extLst>
          </c:dPt>
          <c:cat>
            <c:strRef>
              <c:f>Sheet1!$A$2:$A$3</c:f>
              <c:strCache>
                <c:ptCount val="2"/>
                <c:pt idx="0">
                  <c:v>1분기</c:v>
                </c:pt>
                <c:pt idx="1">
                  <c:v>2분기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40</c:v>
                </c:pt>
                <c:pt idx="1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260-488C-80D9-7C13AB60E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판매</c:v>
                </c:pt>
              </c:strCache>
            </c:strRef>
          </c:tx>
          <c:dPt>
            <c:idx val="0"/>
            <c:bubble3D val="0"/>
            <c:spPr>
              <a:solidFill>
                <a:schemeClr val="accent3">
                  <a:lumMod val="20000"/>
                  <a:lumOff val="8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512-4A6E-9823-5E3A44FFB9FB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512-4A6E-9823-5E3A44FFB9FB}"/>
              </c:ext>
            </c:extLst>
          </c:dPt>
          <c:cat>
            <c:strRef>
              <c:f>Sheet1!$A$2:$A$3</c:f>
              <c:strCache>
                <c:ptCount val="2"/>
                <c:pt idx="0">
                  <c:v>1분기</c:v>
                </c:pt>
                <c:pt idx="1">
                  <c:v>2분기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30</c:v>
                </c:pt>
                <c:pt idx="1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2-4A6E-9823-5E3A44FFB9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판매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DE4-41B5-A7DC-50B33DE954A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DE4-41B5-A7DC-50B33DE954A2}"/>
              </c:ext>
            </c:extLst>
          </c:dPt>
          <c:cat>
            <c:strRef>
              <c:f>Sheet1!$A$2:$A$3</c:f>
              <c:strCache>
                <c:ptCount val="2"/>
                <c:pt idx="0">
                  <c:v>1분기</c:v>
                </c:pt>
                <c:pt idx="1">
                  <c:v>2분기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65</c:v>
                </c:pt>
                <c:pt idx="1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DE4-41B5-A7DC-50B33DE954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판매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7F8-4480-90C6-E5AC570B5849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7F8-4480-90C6-E5AC570B5849}"/>
              </c:ext>
            </c:extLst>
          </c:dPt>
          <c:cat>
            <c:strRef>
              <c:f>Sheet1!$A$2:$A$3</c:f>
              <c:strCache>
                <c:ptCount val="2"/>
                <c:pt idx="0">
                  <c:v>1분기</c:v>
                </c:pt>
                <c:pt idx="1">
                  <c:v>2분기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45</c:v>
                </c:pt>
                <c:pt idx="1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7F8-4480-90C6-E5AC570B58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02" name="Freeform: Shape 201">
            <a:extLst>
              <a:ext uri="{FF2B5EF4-FFF2-40B4-BE49-F238E27FC236}">
                <a16:creationId xmlns:a16="http://schemas.microsoft.com/office/drawing/2014/main" id="{1FCDEEAA-6A06-4352-8A26-E81DCED9C3AF}"/>
              </a:ext>
            </a:extLst>
          </p:cNvPr>
          <p:cNvSpPr/>
          <p:nvPr/>
        </p:nvSpPr>
        <p:spPr>
          <a:xfrm>
            <a:off x="8993285" y="2137520"/>
            <a:ext cx="2515621" cy="1947980"/>
          </a:xfrm>
          <a:custGeom>
            <a:avLst/>
            <a:gdLst>
              <a:gd name="connsiteX0" fmla="*/ 458161 w 2333893"/>
              <a:gd name="connsiteY0" fmla="*/ 478919 h 1580852"/>
              <a:gd name="connsiteX1" fmla="*/ 392910 w 2333893"/>
              <a:gd name="connsiteY1" fmla="*/ 544171 h 1580852"/>
              <a:gd name="connsiteX2" fmla="*/ 458161 w 2333893"/>
              <a:gd name="connsiteY2" fmla="*/ 609422 h 1580852"/>
              <a:gd name="connsiteX3" fmla="*/ 523413 w 2333893"/>
              <a:gd name="connsiteY3" fmla="*/ 544171 h 1580852"/>
              <a:gd name="connsiteX4" fmla="*/ 458161 w 2333893"/>
              <a:gd name="connsiteY4" fmla="*/ 478919 h 1580852"/>
              <a:gd name="connsiteX5" fmla="*/ 2117419 w 2333893"/>
              <a:gd name="connsiteY5" fmla="*/ 96417 h 1580852"/>
              <a:gd name="connsiteX6" fmla="*/ 2070235 w 2333893"/>
              <a:gd name="connsiteY6" fmla="*/ 158888 h 1580852"/>
              <a:gd name="connsiteX7" fmla="*/ 2117419 w 2333893"/>
              <a:gd name="connsiteY7" fmla="*/ 221360 h 1580852"/>
              <a:gd name="connsiteX8" fmla="*/ 2164602 w 2333893"/>
              <a:gd name="connsiteY8" fmla="*/ 158888 h 1580852"/>
              <a:gd name="connsiteX9" fmla="*/ 2117419 w 2333893"/>
              <a:gd name="connsiteY9" fmla="*/ 96417 h 1580852"/>
              <a:gd name="connsiteX10" fmla="*/ 1311364 w 2333893"/>
              <a:gd name="connsiteY10" fmla="*/ 894 h 1580852"/>
              <a:gd name="connsiteX11" fmla="*/ 1977775 w 2333893"/>
              <a:gd name="connsiteY11" fmla="*/ 240743 h 1580852"/>
              <a:gd name="connsiteX12" fmla="*/ 2028157 w 2333893"/>
              <a:gd name="connsiteY12" fmla="*/ 309513 h 1580852"/>
              <a:gd name="connsiteX13" fmla="*/ 2065089 w 2333893"/>
              <a:gd name="connsiteY13" fmla="*/ 271351 h 1580852"/>
              <a:gd name="connsiteX14" fmla="*/ 2008689 w 2333893"/>
              <a:gd name="connsiteY14" fmla="*/ 153186 h 1580852"/>
              <a:gd name="connsiteX15" fmla="*/ 2116094 w 2333893"/>
              <a:gd name="connsiteY15" fmla="*/ 24167 h 1580852"/>
              <a:gd name="connsiteX16" fmla="*/ 2221773 w 2333893"/>
              <a:gd name="connsiteY16" fmla="*/ 158365 h 1580852"/>
              <a:gd name="connsiteX17" fmla="*/ 2214609 w 2333893"/>
              <a:gd name="connsiteY17" fmla="*/ 207308 h 1580852"/>
              <a:gd name="connsiteX18" fmla="*/ 2318866 w 2333893"/>
              <a:gd name="connsiteY18" fmla="*/ 20157 h 1580852"/>
              <a:gd name="connsiteX19" fmla="*/ 2158381 w 2333893"/>
              <a:gd name="connsiteY19" fmla="*/ 293938 h 1580852"/>
              <a:gd name="connsiteX20" fmla="*/ 2069518 w 2333893"/>
              <a:gd name="connsiteY20" fmla="*/ 385510 h 1580852"/>
              <a:gd name="connsiteX21" fmla="*/ 2069754 w 2333893"/>
              <a:gd name="connsiteY21" fmla="*/ 385951 h 1580852"/>
              <a:gd name="connsiteX22" fmla="*/ 2113294 w 2333893"/>
              <a:gd name="connsiteY22" fmla="*/ 521945 h 1580852"/>
              <a:gd name="connsiteX23" fmla="*/ 1995211 w 2333893"/>
              <a:gd name="connsiteY23" fmla="*/ 1057372 h 1580852"/>
              <a:gd name="connsiteX24" fmla="*/ 1859604 w 2333893"/>
              <a:gd name="connsiteY24" fmla="*/ 1546588 h 1580852"/>
              <a:gd name="connsiteX25" fmla="*/ 1656193 w 2333893"/>
              <a:gd name="connsiteY25" fmla="*/ 1544685 h 1580852"/>
              <a:gd name="connsiteX26" fmla="*/ 1588390 w 2333893"/>
              <a:gd name="connsiteY26" fmla="*/ 1219175 h 1580852"/>
              <a:gd name="connsiteX27" fmla="*/ 1036275 w 2333893"/>
              <a:gd name="connsiteY27" fmla="*/ 1240115 h 1580852"/>
              <a:gd name="connsiteX28" fmla="*/ 828990 w 2333893"/>
              <a:gd name="connsiteY28" fmla="*/ 1580852 h 1580852"/>
              <a:gd name="connsiteX29" fmla="*/ 683696 w 2333893"/>
              <a:gd name="connsiteY29" fmla="*/ 1580852 h 1580852"/>
              <a:gd name="connsiteX30" fmla="*/ 660450 w 2333893"/>
              <a:gd name="connsiteY30" fmla="*/ 1196333 h 1580852"/>
              <a:gd name="connsiteX31" fmla="*/ 5660 w 2333893"/>
              <a:gd name="connsiteY31" fmla="*/ 608131 h 1580852"/>
              <a:gd name="connsiteX32" fmla="*/ 199385 w 2333893"/>
              <a:gd name="connsiteY32" fmla="*/ 579577 h 1580852"/>
              <a:gd name="connsiteX33" fmla="*/ 402796 w 2333893"/>
              <a:gd name="connsiteY33" fmla="*/ 337825 h 1580852"/>
              <a:gd name="connsiteX34" fmla="*/ 385361 w 2333893"/>
              <a:gd name="connsiteY34" fmla="*/ 137951 h 1580852"/>
              <a:gd name="connsiteX35" fmla="*/ 670136 w 2333893"/>
              <a:gd name="connsiteY35" fmla="*/ 257875 h 1580852"/>
              <a:gd name="connsiteX36" fmla="*/ 1311364 w 2333893"/>
              <a:gd name="connsiteY36" fmla="*/ 894 h 15808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2333893" h="1580852">
                <a:moveTo>
                  <a:pt x="458161" y="478919"/>
                </a:moveTo>
                <a:cubicBezTo>
                  <a:pt x="422124" y="478919"/>
                  <a:pt x="392910" y="508133"/>
                  <a:pt x="392910" y="544171"/>
                </a:cubicBezTo>
                <a:cubicBezTo>
                  <a:pt x="392910" y="580208"/>
                  <a:pt x="422124" y="609422"/>
                  <a:pt x="458161" y="609422"/>
                </a:cubicBezTo>
                <a:cubicBezTo>
                  <a:pt x="494199" y="609422"/>
                  <a:pt x="523413" y="580208"/>
                  <a:pt x="523413" y="544171"/>
                </a:cubicBezTo>
                <a:cubicBezTo>
                  <a:pt x="523413" y="508133"/>
                  <a:pt x="494199" y="478919"/>
                  <a:pt x="458161" y="478919"/>
                </a:cubicBezTo>
                <a:close/>
                <a:moveTo>
                  <a:pt x="2117419" y="96417"/>
                </a:moveTo>
                <a:cubicBezTo>
                  <a:pt x="2091360" y="96417"/>
                  <a:pt x="2070235" y="124386"/>
                  <a:pt x="2070235" y="158888"/>
                </a:cubicBezTo>
                <a:cubicBezTo>
                  <a:pt x="2070235" y="193390"/>
                  <a:pt x="2091360" y="221360"/>
                  <a:pt x="2117419" y="221360"/>
                </a:cubicBezTo>
                <a:cubicBezTo>
                  <a:pt x="2143477" y="221360"/>
                  <a:pt x="2164602" y="193390"/>
                  <a:pt x="2164602" y="158888"/>
                </a:cubicBezTo>
                <a:cubicBezTo>
                  <a:pt x="2164602" y="124386"/>
                  <a:pt x="2143477" y="96417"/>
                  <a:pt x="2117419" y="96417"/>
                </a:cubicBezTo>
                <a:close/>
                <a:moveTo>
                  <a:pt x="1311364" y="894"/>
                </a:moveTo>
                <a:cubicBezTo>
                  <a:pt x="1563206" y="-10527"/>
                  <a:pt x="1851855" y="88458"/>
                  <a:pt x="1977775" y="240743"/>
                </a:cubicBezTo>
                <a:lnTo>
                  <a:pt x="2028157" y="309513"/>
                </a:lnTo>
                <a:cubicBezTo>
                  <a:pt x="2042167" y="295620"/>
                  <a:pt x="2046650" y="287684"/>
                  <a:pt x="2065089" y="271351"/>
                </a:cubicBezTo>
                <a:cubicBezTo>
                  <a:pt x="2022580" y="243044"/>
                  <a:pt x="2008689" y="218608"/>
                  <a:pt x="2008689" y="153186"/>
                </a:cubicBezTo>
                <a:cubicBezTo>
                  <a:pt x="2008689" y="79070"/>
                  <a:pt x="2049504" y="25030"/>
                  <a:pt x="2116094" y="24167"/>
                </a:cubicBezTo>
                <a:cubicBezTo>
                  <a:pt x="2182684" y="23304"/>
                  <a:pt x="2224875" y="89160"/>
                  <a:pt x="2221773" y="158365"/>
                </a:cubicBezTo>
                <a:cubicBezTo>
                  <a:pt x="2220222" y="192990"/>
                  <a:pt x="2220870" y="175798"/>
                  <a:pt x="2214609" y="207308"/>
                </a:cubicBezTo>
                <a:cubicBezTo>
                  <a:pt x="2239276" y="189080"/>
                  <a:pt x="2281179" y="215483"/>
                  <a:pt x="2318866" y="20157"/>
                </a:cubicBezTo>
                <a:cubicBezTo>
                  <a:pt x="2371499" y="195987"/>
                  <a:pt x="2278185" y="274687"/>
                  <a:pt x="2158381" y="293938"/>
                </a:cubicBezTo>
                <a:cubicBezTo>
                  <a:pt x="2129835" y="330072"/>
                  <a:pt x="2107361" y="367847"/>
                  <a:pt x="2069518" y="385510"/>
                </a:cubicBezTo>
                <a:cubicBezTo>
                  <a:pt x="2069618" y="385647"/>
                  <a:pt x="2069686" y="385799"/>
                  <a:pt x="2069754" y="385951"/>
                </a:cubicBezTo>
                <a:lnTo>
                  <a:pt x="2113294" y="521945"/>
                </a:lnTo>
                <a:cubicBezTo>
                  <a:pt x="2162270" y="747236"/>
                  <a:pt x="2084462" y="967892"/>
                  <a:pt x="1995211" y="1057372"/>
                </a:cubicBezTo>
                <a:cubicBezTo>
                  <a:pt x="1970672" y="1270571"/>
                  <a:pt x="1911264" y="1380978"/>
                  <a:pt x="1859604" y="1546588"/>
                </a:cubicBezTo>
                <a:cubicBezTo>
                  <a:pt x="1847335" y="1576411"/>
                  <a:pt x="1660713" y="1568162"/>
                  <a:pt x="1656193" y="1544685"/>
                </a:cubicBezTo>
                <a:cubicBezTo>
                  <a:pt x="1633592" y="1442526"/>
                  <a:pt x="1599368" y="1328948"/>
                  <a:pt x="1588390" y="1219175"/>
                </a:cubicBezTo>
                <a:cubicBezTo>
                  <a:pt x="1404997" y="1252805"/>
                  <a:pt x="1180923" y="1252170"/>
                  <a:pt x="1036275" y="1240115"/>
                </a:cubicBezTo>
                <a:cubicBezTo>
                  <a:pt x="1005924" y="1371460"/>
                  <a:pt x="919395" y="1491385"/>
                  <a:pt x="828990" y="1580852"/>
                </a:cubicBezTo>
                <a:lnTo>
                  <a:pt x="683696" y="1580852"/>
                </a:lnTo>
                <a:cubicBezTo>
                  <a:pt x="648826" y="1573872"/>
                  <a:pt x="654638" y="1323237"/>
                  <a:pt x="660450" y="1196333"/>
                </a:cubicBezTo>
                <a:cubicBezTo>
                  <a:pt x="435729" y="1093540"/>
                  <a:pt x="-58269" y="956484"/>
                  <a:pt x="5660" y="608131"/>
                </a:cubicBezTo>
                <a:cubicBezTo>
                  <a:pt x="9535" y="577674"/>
                  <a:pt x="133519" y="581481"/>
                  <a:pt x="199385" y="579577"/>
                </a:cubicBezTo>
                <a:cubicBezTo>
                  <a:pt x="267834" y="478054"/>
                  <a:pt x="303351" y="422216"/>
                  <a:pt x="402796" y="337825"/>
                </a:cubicBezTo>
                <a:cubicBezTo>
                  <a:pt x="396984" y="271200"/>
                  <a:pt x="360177" y="149372"/>
                  <a:pt x="385361" y="137951"/>
                </a:cubicBezTo>
                <a:cubicBezTo>
                  <a:pt x="554546" y="46579"/>
                  <a:pt x="582314" y="181733"/>
                  <a:pt x="670136" y="257875"/>
                </a:cubicBezTo>
                <a:cubicBezTo>
                  <a:pt x="819304" y="103686"/>
                  <a:pt x="1127325" y="8508"/>
                  <a:pt x="1311364" y="894"/>
                </a:cubicBez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graphicFrame>
        <p:nvGraphicFramePr>
          <p:cNvPr id="203" name="차트 93">
            <a:extLst>
              <a:ext uri="{FF2B5EF4-FFF2-40B4-BE49-F238E27FC236}">
                <a16:creationId xmlns:a16="http://schemas.microsoft.com/office/drawing/2014/main" id="{0EEA305C-8E70-4A4D-949D-B14DC4ED19F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44716418"/>
              </p:ext>
            </p:extLst>
          </p:nvPr>
        </p:nvGraphicFramePr>
        <p:xfrm>
          <a:off x="9718668" y="2131671"/>
          <a:ext cx="1538632" cy="1529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4" name="Freeform: Shape 203">
            <a:extLst>
              <a:ext uri="{FF2B5EF4-FFF2-40B4-BE49-F238E27FC236}">
                <a16:creationId xmlns:a16="http://schemas.microsoft.com/office/drawing/2014/main" id="{5CB1CDCA-8689-4EFA-8EA9-BE07F2D0F41F}"/>
              </a:ext>
            </a:extLst>
          </p:cNvPr>
          <p:cNvSpPr/>
          <p:nvPr/>
        </p:nvSpPr>
        <p:spPr>
          <a:xfrm>
            <a:off x="6263276" y="2138480"/>
            <a:ext cx="2515621" cy="1947980"/>
          </a:xfrm>
          <a:custGeom>
            <a:avLst/>
            <a:gdLst>
              <a:gd name="connsiteX0" fmla="*/ 458161 w 2333893"/>
              <a:gd name="connsiteY0" fmla="*/ 478919 h 1580852"/>
              <a:gd name="connsiteX1" fmla="*/ 392910 w 2333893"/>
              <a:gd name="connsiteY1" fmla="*/ 544171 h 1580852"/>
              <a:gd name="connsiteX2" fmla="*/ 458161 w 2333893"/>
              <a:gd name="connsiteY2" fmla="*/ 609422 h 1580852"/>
              <a:gd name="connsiteX3" fmla="*/ 523413 w 2333893"/>
              <a:gd name="connsiteY3" fmla="*/ 544171 h 1580852"/>
              <a:gd name="connsiteX4" fmla="*/ 458161 w 2333893"/>
              <a:gd name="connsiteY4" fmla="*/ 478919 h 1580852"/>
              <a:gd name="connsiteX5" fmla="*/ 2117419 w 2333893"/>
              <a:gd name="connsiteY5" fmla="*/ 96417 h 1580852"/>
              <a:gd name="connsiteX6" fmla="*/ 2070235 w 2333893"/>
              <a:gd name="connsiteY6" fmla="*/ 158888 h 1580852"/>
              <a:gd name="connsiteX7" fmla="*/ 2117419 w 2333893"/>
              <a:gd name="connsiteY7" fmla="*/ 221360 h 1580852"/>
              <a:gd name="connsiteX8" fmla="*/ 2164602 w 2333893"/>
              <a:gd name="connsiteY8" fmla="*/ 158888 h 1580852"/>
              <a:gd name="connsiteX9" fmla="*/ 2117419 w 2333893"/>
              <a:gd name="connsiteY9" fmla="*/ 96417 h 1580852"/>
              <a:gd name="connsiteX10" fmla="*/ 1311364 w 2333893"/>
              <a:gd name="connsiteY10" fmla="*/ 894 h 1580852"/>
              <a:gd name="connsiteX11" fmla="*/ 1977775 w 2333893"/>
              <a:gd name="connsiteY11" fmla="*/ 240743 h 1580852"/>
              <a:gd name="connsiteX12" fmla="*/ 2028157 w 2333893"/>
              <a:gd name="connsiteY12" fmla="*/ 309513 h 1580852"/>
              <a:gd name="connsiteX13" fmla="*/ 2065089 w 2333893"/>
              <a:gd name="connsiteY13" fmla="*/ 271351 h 1580852"/>
              <a:gd name="connsiteX14" fmla="*/ 2008689 w 2333893"/>
              <a:gd name="connsiteY14" fmla="*/ 153186 h 1580852"/>
              <a:gd name="connsiteX15" fmla="*/ 2116094 w 2333893"/>
              <a:gd name="connsiteY15" fmla="*/ 24167 h 1580852"/>
              <a:gd name="connsiteX16" fmla="*/ 2221773 w 2333893"/>
              <a:gd name="connsiteY16" fmla="*/ 158365 h 1580852"/>
              <a:gd name="connsiteX17" fmla="*/ 2214609 w 2333893"/>
              <a:gd name="connsiteY17" fmla="*/ 207308 h 1580852"/>
              <a:gd name="connsiteX18" fmla="*/ 2318866 w 2333893"/>
              <a:gd name="connsiteY18" fmla="*/ 20157 h 1580852"/>
              <a:gd name="connsiteX19" fmla="*/ 2158381 w 2333893"/>
              <a:gd name="connsiteY19" fmla="*/ 293938 h 1580852"/>
              <a:gd name="connsiteX20" fmla="*/ 2069518 w 2333893"/>
              <a:gd name="connsiteY20" fmla="*/ 385510 h 1580852"/>
              <a:gd name="connsiteX21" fmla="*/ 2069754 w 2333893"/>
              <a:gd name="connsiteY21" fmla="*/ 385951 h 1580852"/>
              <a:gd name="connsiteX22" fmla="*/ 2113294 w 2333893"/>
              <a:gd name="connsiteY22" fmla="*/ 521945 h 1580852"/>
              <a:gd name="connsiteX23" fmla="*/ 1995211 w 2333893"/>
              <a:gd name="connsiteY23" fmla="*/ 1057372 h 1580852"/>
              <a:gd name="connsiteX24" fmla="*/ 1859604 w 2333893"/>
              <a:gd name="connsiteY24" fmla="*/ 1546588 h 1580852"/>
              <a:gd name="connsiteX25" fmla="*/ 1656193 w 2333893"/>
              <a:gd name="connsiteY25" fmla="*/ 1544685 h 1580852"/>
              <a:gd name="connsiteX26" fmla="*/ 1588390 w 2333893"/>
              <a:gd name="connsiteY26" fmla="*/ 1219175 h 1580852"/>
              <a:gd name="connsiteX27" fmla="*/ 1036275 w 2333893"/>
              <a:gd name="connsiteY27" fmla="*/ 1240115 h 1580852"/>
              <a:gd name="connsiteX28" fmla="*/ 828990 w 2333893"/>
              <a:gd name="connsiteY28" fmla="*/ 1580852 h 1580852"/>
              <a:gd name="connsiteX29" fmla="*/ 683696 w 2333893"/>
              <a:gd name="connsiteY29" fmla="*/ 1580852 h 1580852"/>
              <a:gd name="connsiteX30" fmla="*/ 660450 w 2333893"/>
              <a:gd name="connsiteY30" fmla="*/ 1196333 h 1580852"/>
              <a:gd name="connsiteX31" fmla="*/ 5660 w 2333893"/>
              <a:gd name="connsiteY31" fmla="*/ 608131 h 1580852"/>
              <a:gd name="connsiteX32" fmla="*/ 199385 w 2333893"/>
              <a:gd name="connsiteY32" fmla="*/ 579577 h 1580852"/>
              <a:gd name="connsiteX33" fmla="*/ 402796 w 2333893"/>
              <a:gd name="connsiteY33" fmla="*/ 337825 h 1580852"/>
              <a:gd name="connsiteX34" fmla="*/ 385361 w 2333893"/>
              <a:gd name="connsiteY34" fmla="*/ 137951 h 1580852"/>
              <a:gd name="connsiteX35" fmla="*/ 670136 w 2333893"/>
              <a:gd name="connsiteY35" fmla="*/ 257875 h 1580852"/>
              <a:gd name="connsiteX36" fmla="*/ 1311364 w 2333893"/>
              <a:gd name="connsiteY36" fmla="*/ 894 h 15808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2333893" h="1580852">
                <a:moveTo>
                  <a:pt x="458161" y="478919"/>
                </a:moveTo>
                <a:cubicBezTo>
                  <a:pt x="422124" y="478919"/>
                  <a:pt x="392910" y="508133"/>
                  <a:pt x="392910" y="544171"/>
                </a:cubicBezTo>
                <a:cubicBezTo>
                  <a:pt x="392910" y="580208"/>
                  <a:pt x="422124" y="609422"/>
                  <a:pt x="458161" y="609422"/>
                </a:cubicBezTo>
                <a:cubicBezTo>
                  <a:pt x="494199" y="609422"/>
                  <a:pt x="523413" y="580208"/>
                  <a:pt x="523413" y="544171"/>
                </a:cubicBezTo>
                <a:cubicBezTo>
                  <a:pt x="523413" y="508133"/>
                  <a:pt x="494199" y="478919"/>
                  <a:pt x="458161" y="478919"/>
                </a:cubicBezTo>
                <a:close/>
                <a:moveTo>
                  <a:pt x="2117419" y="96417"/>
                </a:moveTo>
                <a:cubicBezTo>
                  <a:pt x="2091360" y="96417"/>
                  <a:pt x="2070235" y="124386"/>
                  <a:pt x="2070235" y="158888"/>
                </a:cubicBezTo>
                <a:cubicBezTo>
                  <a:pt x="2070235" y="193390"/>
                  <a:pt x="2091360" y="221360"/>
                  <a:pt x="2117419" y="221360"/>
                </a:cubicBezTo>
                <a:cubicBezTo>
                  <a:pt x="2143477" y="221360"/>
                  <a:pt x="2164602" y="193390"/>
                  <a:pt x="2164602" y="158888"/>
                </a:cubicBezTo>
                <a:cubicBezTo>
                  <a:pt x="2164602" y="124386"/>
                  <a:pt x="2143477" y="96417"/>
                  <a:pt x="2117419" y="96417"/>
                </a:cubicBezTo>
                <a:close/>
                <a:moveTo>
                  <a:pt x="1311364" y="894"/>
                </a:moveTo>
                <a:cubicBezTo>
                  <a:pt x="1563206" y="-10527"/>
                  <a:pt x="1851855" y="88458"/>
                  <a:pt x="1977775" y="240743"/>
                </a:cubicBezTo>
                <a:lnTo>
                  <a:pt x="2028157" y="309513"/>
                </a:lnTo>
                <a:cubicBezTo>
                  <a:pt x="2042167" y="295620"/>
                  <a:pt x="2046650" y="287684"/>
                  <a:pt x="2065089" y="271351"/>
                </a:cubicBezTo>
                <a:cubicBezTo>
                  <a:pt x="2022580" y="243044"/>
                  <a:pt x="2008689" y="218608"/>
                  <a:pt x="2008689" y="153186"/>
                </a:cubicBezTo>
                <a:cubicBezTo>
                  <a:pt x="2008689" y="79070"/>
                  <a:pt x="2049504" y="25030"/>
                  <a:pt x="2116094" y="24167"/>
                </a:cubicBezTo>
                <a:cubicBezTo>
                  <a:pt x="2182684" y="23304"/>
                  <a:pt x="2224875" y="89160"/>
                  <a:pt x="2221773" y="158365"/>
                </a:cubicBezTo>
                <a:cubicBezTo>
                  <a:pt x="2220222" y="192990"/>
                  <a:pt x="2220870" y="175798"/>
                  <a:pt x="2214609" y="207308"/>
                </a:cubicBezTo>
                <a:cubicBezTo>
                  <a:pt x="2239276" y="189080"/>
                  <a:pt x="2281179" y="215483"/>
                  <a:pt x="2318866" y="20157"/>
                </a:cubicBezTo>
                <a:cubicBezTo>
                  <a:pt x="2371499" y="195987"/>
                  <a:pt x="2278185" y="274687"/>
                  <a:pt x="2158381" y="293938"/>
                </a:cubicBezTo>
                <a:cubicBezTo>
                  <a:pt x="2129835" y="330072"/>
                  <a:pt x="2107361" y="367847"/>
                  <a:pt x="2069518" y="385510"/>
                </a:cubicBezTo>
                <a:cubicBezTo>
                  <a:pt x="2069618" y="385647"/>
                  <a:pt x="2069686" y="385799"/>
                  <a:pt x="2069754" y="385951"/>
                </a:cubicBezTo>
                <a:lnTo>
                  <a:pt x="2113294" y="521945"/>
                </a:lnTo>
                <a:cubicBezTo>
                  <a:pt x="2162270" y="747236"/>
                  <a:pt x="2084462" y="967892"/>
                  <a:pt x="1995211" y="1057372"/>
                </a:cubicBezTo>
                <a:cubicBezTo>
                  <a:pt x="1970672" y="1270571"/>
                  <a:pt x="1911264" y="1380978"/>
                  <a:pt x="1859604" y="1546588"/>
                </a:cubicBezTo>
                <a:cubicBezTo>
                  <a:pt x="1847335" y="1576411"/>
                  <a:pt x="1660713" y="1568162"/>
                  <a:pt x="1656193" y="1544685"/>
                </a:cubicBezTo>
                <a:cubicBezTo>
                  <a:pt x="1633592" y="1442526"/>
                  <a:pt x="1599368" y="1328948"/>
                  <a:pt x="1588390" y="1219175"/>
                </a:cubicBezTo>
                <a:cubicBezTo>
                  <a:pt x="1404997" y="1252805"/>
                  <a:pt x="1180923" y="1252170"/>
                  <a:pt x="1036275" y="1240115"/>
                </a:cubicBezTo>
                <a:cubicBezTo>
                  <a:pt x="1005924" y="1371460"/>
                  <a:pt x="919395" y="1491385"/>
                  <a:pt x="828990" y="1580852"/>
                </a:cubicBezTo>
                <a:lnTo>
                  <a:pt x="683696" y="1580852"/>
                </a:lnTo>
                <a:cubicBezTo>
                  <a:pt x="648826" y="1573872"/>
                  <a:pt x="654638" y="1323237"/>
                  <a:pt x="660450" y="1196333"/>
                </a:cubicBezTo>
                <a:cubicBezTo>
                  <a:pt x="435729" y="1093540"/>
                  <a:pt x="-58269" y="956484"/>
                  <a:pt x="5660" y="608131"/>
                </a:cubicBezTo>
                <a:cubicBezTo>
                  <a:pt x="9535" y="577674"/>
                  <a:pt x="133519" y="581481"/>
                  <a:pt x="199385" y="579577"/>
                </a:cubicBezTo>
                <a:cubicBezTo>
                  <a:pt x="267834" y="478054"/>
                  <a:pt x="303351" y="422216"/>
                  <a:pt x="402796" y="337825"/>
                </a:cubicBezTo>
                <a:cubicBezTo>
                  <a:pt x="396984" y="271200"/>
                  <a:pt x="360177" y="149372"/>
                  <a:pt x="385361" y="137951"/>
                </a:cubicBezTo>
                <a:cubicBezTo>
                  <a:pt x="554546" y="46579"/>
                  <a:pt x="582314" y="181733"/>
                  <a:pt x="670136" y="257875"/>
                </a:cubicBezTo>
                <a:cubicBezTo>
                  <a:pt x="819304" y="103686"/>
                  <a:pt x="1127325" y="8508"/>
                  <a:pt x="1311364" y="894"/>
                </a:cubicBez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graphicFrame>
        <p:nvGraphicFramePr>
          <p:cNvPr id="205" name="차트 92">
            <a:extLst>
              <a:ext uri="{FF2B5EF4-FFF2-40B4-BE49-F238E27FC236}">
                <a16:creationId xmlns:a16="http://schemas.microsoft.com/office/drawing/2014/main" id="{1007F058-2E74-457C-8DF8-36F05E2509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33127051"/>
              </p:ext>
            </p:extLst>
          </p:nvPr>
        </p:nvGraphicFramePr>
        <p:xfrm>
          <a:off x="6993353" y="2131671"/>
          <a:ext cx="1538632" cy="1529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06" name="Freeform: Shape 205">
            <a:extLst>
              <a:ext uri="{FF2B5EF4-FFF2-40B4-BE49-F238E27FC236}">
                <a16:creationId xmlns:a16="http://schemas.microsoft.com/office/drawing/2014/main" id="{EB467360-38C3-4270-B54F-E112C3A8CABA}"/>
              </a:ext>
            </a:extLst>
          </p:cNvPr>
          <p:cNvSpPr/>
          <p:nvPr/>
        </p:nvSpPr>
        <p:spPr>
          <a:xfrm>
            <a:off x="3533267" y="2137520"/>
            <a:ext cx="2515621" cy="1947980"/>
          </a:xfrm>
          <a:custGeom>
            <a:avLst/>
            <a:gdLst>
              <a:gd name="connsiteX0" fmla="*/ 458161 w 2333893"/>
              <a:gd name="connsiteY0" fmla="*/ 478919 h 1580852"/>
              <a:gd name="connsiteX1" fmla="*/ 392910 w 2333893"/>
              <a:gd name="connsiteY1" fmla="*/ 544171 h 1580852"/>
              <a:gd name="connsiteX2" fmla="*/ 458161 w 2333893"/>
              <a:gd name="connsiteY2" fmla="*/ 609422 h 1580852"/>
              <a:gd name="connsiteX3" fmla="*/ 523413 w 2333893"/>
              <a:gd name="connsiteY3" fmla="*/ 544171 h 1580852"/>
              <a:gd name="connsiteX4" fmla="*/ 458161 w 2333893"/>
              <a:gd name="connsiteY4" fmla="*/ 478919 h 1580852"/>
              <a:gd name="connsiteX5" fmla="*/ 2117419 w 2333893"/>
              <a:gd name="connsiteY5" fmla="*/ 96417 h 1580852"/>
              <a:gd name="connsiteX6" fmla="*/ 2070235 w 2333893"/>
              <a:gd name="connsiteY6" fmla="*/ 158888 h 1580852"/>
              <a:gd name="connsiteX7" fmla="*/ 2117419 w 2333893"/>
              <a:gd name="connsiteY7" fmla="*/ 221360 h 1580852"/>
              <a:gd name="connsiteX8" fmla="*/ 2164602 w 2333893"/>
              <a:gd name="connsiteY8" fmla="*/ 158888 h 1580852"/>
              <a:gd name="connsiteX9" fmla="*/ 2117419 w 2333893"/>
              <a:gd name="connsiteY9" fmla="*/ 96417 h 1580852"/>
              <a:gd name="connsiteX10" fmla="*/ 1311364 w 2333893"/>
              <a:gd name="connsiteY10" fmla="*/ 894 h 1580852"/>
              <a:gd name="connsiteX11" fmla="*/ 1977775 w 2333893"/>
              <a:gd name="connsiteY11" fmla="*/ 240743 h 1580852"/>
              <a:gd name="connsiteX12" fmla="*/ 2028157 w 2333893"/>
              <a:gd name="connsiteY12" fmla="*/ 309513 h 1580852"/>
              <a:gd name="connsiteX13" fmla="*/ 2065089 w 2333893"/>
              <a:gd name="connsiteY13" fmla="*/ 271351 h 1580852"/>
              <a:gd name="connsiteX14" fmla="*/ 2008689 w 2333893"/>
              <a:gd name="connsiteY14" fmla="*/ 153186 h 1580852"/>
              <a:gd name="connsiteX15" fmla="*/ 2116094 w 2333893"/>
              <a:gd name="connsiteY15" fmla="*/ 24167 h 1580852"/>
              <a:gd name="connsiteX16" fmla="*/ 2221773 w 2333893"/>
              <a:gd name="connsiteY16" fmla="*/ 158365 h 1580852"/>
              <a:gd name="connsiteX17" fmla="*/ 2214609 w 2333893"/>
              <a:gd name="connsiteY17" fmla="*/ 207308 h 1580852"/>
              <a:gd name="connsiteX18" fmla="*/ 2318866 w 2333893"/>
              <a:gd name="connsiteY18" fmla="*/ 20157 h 1580852"/>
              <a:gd name="connsiteX19" fmla="*/ 2158381 w 2333893"/>
              <a:gd name="connsiteY19" fmla="*/ 293938 h 1580852"/>
              <a:gd name="connsiteX20" fmla="*/ 2069518 w 2333893"/>
              <a:gd name="connsiteY20" fmla="*/ 385510 h 1580852"/>
              <a:gd name="connsiteX21" fmla="*/ 2069754 w 2333893"/>
              <a:gd name="connsiteY21" fmla="*/ 385951 h 1580852"/>
              <a:gd name="connsiteX22" fmla="*/ 2113294 w 2333893"/>
              <a:gd name="connsiteY22" fmla="*/ 521945 h 1580852"/>
              <a:gd name="connsiteX23" fmla="*/ 1995211 w 2333893"/>
              <a:gd name="connsiteY23" fmla="*/ 1057372 h 1580852"/>
              <a:gd name="connsiteX24" fmla="*/ 1859604 w 2333893"/>
              <a:gd name="connsiteY24" fmla="*/ 1546588 h 1580852"/>
              <a:gd name="connsiteX25" fmla="*/ 1656193 w 2333893"/>
              <a:gd name="connsiteY25" fmla="*/ 1544685 h 1580852"/>
              <a:gd name="connsiteX26" fmla="*/ 1588390 w 2333893"/>
              <a:gd name="connsiteY26" fmla="*/ 1219175 h 1580852"/>
              <a:gd name="connsiteX27" fmla="*/ 1036275 w 2333893"/>
              <a:gd name="connsiteY27" fmla="*/ 1240115 h 1580852"/>
              <a:gd name="connsiteX28" fmla="*/ 828990 w 2333893"/>
              <a:gd name="connsiteY28" fmla="*/ 1580852 h 1580852"/>
              <a:gd name="connsiteX29" fmla="*/ 683696 w 2333893"/>
              <a:gd name="connsiteY29" fmla="*/ 1580852 h 1580852"/>
              <a:gd name="connsiteX30" fmla="*/ 660450 w 2333893"/>
              <a:gd name="connsiteY30" fmla="*/ 1196333 h 1580852"/>
              <a:gd name="connsiteX31" fmla="*/ 5660 w 2333893"/>
              <a:gd name="connsiteY31" fmla="*/ 608131 h 1580852"/>
              <a:gd name="connsiteX32" fmla="*/ 199385 w 2333893"/>
              <a:gd name="connsiteY32" fmla="*/ 579577 h 1580852"/>
              <a:gd name="connsiteX33" fmla="*/ 402796 w 2333893"/>
              <a:gd name="connsiteY33" fmla="*/ 337825 h 1580852"/>
              <a:gd name="connsiteX34" fmla="*/ 385361 w 2333893"/>
              <a:gd name="connsiteY34" fmla="*/ 137951 h 1580852"/>
              <a:gd name="connsiteX35" fmla="*/ 670136 w 2333893"/>
              <a:gd name="connsiteY35" fmla="*/ 257875 h 1580852"/>
              <a:gd name="connsiteX36" fmla="*/ 1311364 w 2333893"/>
              <a:gd name="connsiteY36" fmla="*/ 894 h 15808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2333893" h="1580852">
                <a:moveTo>
                  <a:pt x="458161" y="478919"/>
                </a:moveTo>
                <a:cubicBezTo>
                  <a:pt x="422124" y="478919"/>
                  <a:pt x="392910" y="508133"/>
                  <a:pt x="392910" y="544171"/>
                </a:cubicBezTo>
                <a:cubicBezTo>
                  <a:pt x="392910" y="580208"/>
                  <a:pt x="422124" y="609422"/>
                  <a:pt x="458161" y="609422"/>
                </a:cubicBezTo>
                <a:cubicBezTo>
                  <a:pt x="494199" y="609422"/>
                  <a:pt x="523413" y="580208"/>
                  <a:pt x="523413" y="544171"/>
                </a:cubicBezTo>
                <a:cubicBezTo>
                  <a:pt x="523413" y="508133"/>
                  <a:pt x="494199" y="478919"/>
                  <a:pt x="458161" y="478919"/>
                </a:cubicBezTo>
                <a:close/>
                <a:moveTo>
                  <a:pt x="2117419" y="96417"/>
                </a:moveTo>
                <a:cubicBezTo>
                  <a:pt x="2091360" y="96417"/>
                  <a:pt x="2070235" y="124386"/>
                  <a:pt x="2070235" y="158888"/>
                </a:cubicBezTo>
                <a:cubicBezTo>
                  <a:pt x="2070235" y="193390"/>
                  <a:pt x="2091360" y="221360"/>
                  <a:pt x="2117419" y="221360"/>
                </a:cubicBezTo>
                <a:cubicBezTo>
                  <a:pt x="2143477" y="221360"/>
                  <a:pt x="2164602" y="193390"/>
                  <a:pt x="2164602" y="158888"/>
                </a:cubicBezTo>
                <a:cubicBezTo>
                  <a:pt x="2164602" y="124386"/>
                  <a:pt x="2143477" y="96417"/>
                  <a:pt x="2117419" y="96417"/>
                </a:cubicBezTo>
                <a:close/>
                <a:moveTo>
                  <a:pt x="1311364" y="894"/>
                </a:moveTo>
                <a:cubicBezTo>
                  <a:pt x="1563206" y="-10527"/>
                  <a:pt x="1851855" y="88458"/>
                  <a:pt x="1977775" y="240743"/>
                </a:cubicBezTo>
                <a:lnTo>
                  <a:pt x="2028157" y="309513"/>
                </a:lnTo>
                <a:cubicBezTo>
                  <a:pt x="2042167" y="295620"/>
                  <a:pt x="2046650" y="287684"/>
                  <a:pt x="2065089" y="271351"/>
                </a:cubicBezTo>
                <a:cubicBezTo>
                  <a:pt x="2022580" y="243044"/>
                  <a:pt x="2008689" y="218608"/>
                  <a:pt x="2008689" y="153186"/>
                </a:cubicBezTo>
                <a:cubicBezTo>
                  <a:pt x="2008689" y="79070"/>
                  <a:pt x="2049504" y="25030"/>
                  <a:pt x="2116094" y="24167"/>
                </a:cubicBezTo>
                <a:cubicBezTo>
                  <a:pt x="2182684" y="23304"/>
                  <a:pt x="2224875" y="89160"/>
                  <a:pt x="2221773" y="158365"/>
                </a:cubicBezTo>
                <a:cubicBezTo>
                  <a:pt x="2220222" y="192990"/>
                  <a:pt x="2220870" y="175798"/>
                  <a:pt x="2214609" y="207308"/>
                </a:cubicBezTo>
                <a:cubicBezTo>
                  <a:pt x="2239276" y="189080"/>
                  <a:pt x="2281179" y="215483"/>
                  <a:pt x="2318866" y="20157"/>
                </a:cubicBezTo>
                <a:cubicBezTo>
                  <a:pt x="2371499" y="195987"/>
                  <a:pt x="2278185" y="274687"/>
                  <a:pt x="2158381" y="293938"/>
                </a:cubicBezTo>
                <a:cubicBezTo>
                  <a:pt x="2129835" y="330072"/>
                  <a:pt x="2107361" y="367847"/>
                  <a:pt x="2069518" y="385510"/>
                </a:cubicBezTo>
                <a:cubicBezTo>
                  <a:pt x="2069618" y="385647"/>
                  <a:pt x="2069686" y="385799"/>
                  <a:pt x="2069754" y="385951"/>
                </a:cubicBezTo>
                <a:lnTo>
                  <a:pt x="2113294" y="521945"/>
                </a:lnTo>
                <a:cubicBezTo>
                  <a:pt x="2162270" y="747236"/>
                  <a:pt x="2084462" y="967892"/>
                  <a:pt x="1995211" y="1057372"/>
                </a:cubicBezTo>
                <a:cubicBezTo>
                  <a:pt x="1970672" y="1270571"/>
                  <a:pt x="1911264" y="1380978"/>
                  <a:pt x="1859604" y="1546588"/>
                </a:cubicBezTo>
                <a:cubicBezTo>
                  <a:pt x="1847335" y="1576411"/>
                  <a:pt x="1660713" y="1568162"/>
                  <a:pt x="1656193" y="1544685"/>
                </a:cubicBezTo>
                <a:cubicBezTo>
                  <a:pt x="1633592" y="1442526"/>
                  <a:pt x="1599368" y="1328948"/>
                  <a:pt x="1588390" y="1219175"/>
                </a:cubicBezTo>
                <a:cubicBezTo>
                  <a:pt x="1404997" y="1252805"/>
                  <a:pt x="1180923" y="1252170"/>
                  <a:pt x="1036275" y="1240115"/>
                </a:cubicBezTo>
                <a:cubicBezTo>
                  <a:pt x="1005924" y="1371460"/>
                  <a:pt x="919395" y="1491385"/>
                  <a:pt x="828990" y="1580852"/>
                </a:cubicBezTo>
                <a:lnTo>
                  <a:pt x="683696" y="1580852"/>
                </a:lnTo>
                <a:cubicBezTo>
                  <a:pt x="648826" y="1573872"/>
                  <a:pt x="654638" y="1323237"/>
                  <a:pt x="660450" y="1196333"/>
                </a:cubicBezTo>
                <a:cubicBezTo>
                  <a:pt x="435729" y="1093540"/>
                  <a:pt x="-58269" y="956484"/>
                  <a:pt x="5660" y="608131"/>
                </a:cubicBezTo>
                <a:cubicBezTo>
                  <a:pt x="9535" y="577674"/>
                  <a:pt x="133519" y="581481"/>
                  <a:pt x="199385" y="579577"/>
                </a:cubicBezTo>
                <a:cubicBezTo>
                  <a:pt x="267834" y="478054"/>
                  <a:pt x="303351" y="422216"/>
                  <a:pt x="402796" y="337825"/>
                </a:cubicBezTo>
                <a:cubicBezTo>
                  <a:pt x="396984" y="271200"/>
                  <a:pt x="360177" y="149372"/>
                  <a:pt x="385361" y="137951"/>
                </a:cubicBezTo>
                <a:cubicBezTo>
                  <a:pt x="554546" y="46579"/>
                  <a:pt x="582314" y="181733"/>
                  <a:pt x="670136" y="257875"/>
                </a:cubicBezTo>
                <a:cubicBezTo>
                  <a:pt x="819304" y="103686"/>
                  <a:pt x="1127325" y="8508"/>
                  <a:pt x="1311364" y="894"/>
                </a:cubicBez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graphicFrame>
        <p:nvGraphicFramePr>
          <p:cNvPr id="207" name="차트 91">
            <a:extLst>
              <a:ext uri="{FF2B5EF4-FFF2-40B4-BE49-F238E27FC236}">
                <a16:creationId xmlns:a16="http://schemas.microsoft.com/office/drawing/2014/main" id="{9D4E3978-95CD-404B-AA4B-692CC86EA68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27586757"/>
              </p:ext>
            </p:extLst>
          </p:nvPr>
        </p:nvGraphicFramePr>
        <p:xfrm>
          <a:off x="4268037" y="2131671"/>
          <a:ext cx="1538632" cy="1529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08" name="Freeform: Shape 207">
            <a:extLst>
              <a:ext uri="{FF2B5EF4-FFF2-40B4-BE49-F238E27FC236}">
                <a16:creationId xmlns:a16="http://schemas.microsoft.com/office/drawing/2014/main" id="{C02BE6A3-7760-4802-BCD9-11844D8E97B2}"/>
              </a:ext>
            </a:extLst>
          </p:cNvPr>
          <p:cNvSpPr/>
          <p:nvPr/>
        </p:nvSpPr>
        <p:spPr>
          <a:xfrm>
            <a:off x="828781" y="2131671"/>
            <a:ext cx="2515621" cy="1947980"/>
          </a:xfrm>
          <a:custGeom>
            <a:avLst/>
            <a:gdLst>
              <a:gd name="connsiteX0" fmla="*/ 458161 w 2333893"/>
              <a:gd name="connsiteY0" fmla="*/ 478919 h 1580852"/>
              <a:gd name="connsiteX1" fmla="*/ 392910 w 2333893"/>
              <a:gd name="connsiteY1" fmla="*/ 544171 h 1580852"/>
              <a:gd name="connsiteX2" fmla="*/ 458161 w 2333893"/>
              <a:gd name="connsiteY2" fmla="*/ 609422 h 1580852"/>
              <a:gd name="connsiteX3" fmla="*/ 523413 w 2333893"/>
              <a:gd name="connsiteY3" fmla="*/ 544171 h 1580852"/>
              <a:gd name="connsiteX4" fmla="*/ 458161 w 2333893"/>
              <a:gd name="connsiteY4" fmla="*/ 478919 h 1580852"/>
              <a:gd name="connsiteX5" fmla="*/ 2117419 w 2333893"/>
              <a:gd name="connsiteY5" fmla="*/ 96417 h 1580852"/>
              <a:gd name="connsiteX6" fmla="*/ 2070235 w 2333893"/>
              <a:gd name="connsiteY6" fmla="*/ 158888 h 1580852"/>
              <a:gd name="connsiteX7" fmla="*/ 2117419 w 2333893"/>
              <a:gd name="connsiteY7" fmla="*/ 221360 h 1580852"/>
              <a:gd name="connsiteX8" fmla="*/ 2164602 w 2333893"/>
              <a:gd name="connsiteY8" fmla="*/ 158888 h 1580852"/>
              <a:gd name="connsiteX9" fmla="*/ 2117419 w 2333893"/>
              <a:gd name="connsiteY9" fmla="*/ 96417 h 1580852"/>
              <a:gd name="connsiteX10" fmla="*/ 1311364 w 2333893"/>
              <a:gd name="connsiteY10" fmla="*/ 894 h 1580852"/>
              <a:gd name="connsiteX11" fmla="*/ 1977775 w 2333893"/>
              <a:gd name="connsiteY11" fmla="*/ 240743 h 1580852"/>
              <a:gd name="connsiteX12" fmla="*/ 2028157 w 2333893"/>
              <a:gd name="connsiteY12" fmla="*/ 309513 h 1580852"/>
              <a:gd name="connsiteX13" fmla="*/ 2065089 w 2333893"/>
              <a:gd name="connsiteY13" fmla="*/ 271351 h 1580852"/>
              <a:gd name="connsiteX14" fmla="*/ 2008689 w 2333893"/>
              <a:gd name="connsiteY14" fmla="*/ 153186 h 1580852"/>
              <a:gd name="connsiteX15" fmla="*/ 2116094 w 2333893"/>
              <a:gd name="connsiteY15" fmla="*/ 24167 h 1580852"/>
              <a:gd name="connsiteX16" fmla="*/ 2221773 w 2333893"/>
              <a:gd name="connsiteY16" fmla="*/ 158365 h 1580852"/>
              <a:gd name="connsiteX17" fmla="*/ 2214609 w 2333893"/>
              <a:gd name="connsiteY17" fmla="*/ 207308 h 1580852"/>
              <a:gd name="connsiteX18" fmla="*/ 2318866 w 2333893"/>
              <a:gd name="connsiteY18" fmla="*/ 20157 h 1580852"/>
              <a:gd name="connsiteX19" fmla="*/ 2158381 w 2333893"/>
              <a:gd name="connsiteY19" fmla="*/ 293938 h 1580852"/>
              <a:gd name="connsiteX20" fmla="*/ 2069518 w 2333893"/>
              <a:gd name="connsiteY20" fmla="*/ 385510 h 1580852"/>
              <a:gd name="connsiteX21" fmla="*/ 2069754 w 2333893"/>
              <a:gd name="connsiteY21" fmla="*/ 385951 h 1580852"/>
              <a:gd name="connsiteX22" fmla="*/ 2113294 w 2333893"/>
              <a:gd name="connsiteY22" fmla="*/ 521945 h 1580852"/>
              <a:gd name="connsiteX23" fmla="*/ 1995211 w 2333893"/>
              <a:gd name="connsiteY23" fmla="*/ 1057372 h 1580852"/>
              <a:gd name="connsiteX24" fmla="*/ 1859604 w 2333893"/>
              <a:gd name="connsiteY24" fmla="*/ 1546588 h 1580852"/>
              <a:gd name="connsiteX25" fmla="*/ 1656193 w 2333893"/>
              <a:gd name="connsiteY25" fmla="*/ 1544685 h 1580852"/>
              <a:gd name="connsiteX26" fmla="*/ 1588390 w 2333893"/>
              <a:gd name="connsiteY26" fmla="*/ 1219175 h 1580852"/>
              <a:gd name="connsiteX27" fmla="*/ 1036275 w 2333893"/>
              <a:gd name="connsiteY27" fmla="*/ 1240115 h 1580852"/>
              <a:gd name="connsiteX28" fmla="*/ 828990 w 2333893"/>
              <a:gd name="connsiteY28" fmla="*/ 1580852 h 1580852"/>
              <a:gd name="connsiteX29" fmla="*/ 683696 w 2333893"/>
              <a:gd name="connsiteY29" fmla="*/ 1580852 h 1580852"/>
              <a:gd name="connsiteX30" fmla="*/ 660450 w 2333893"/>
              <a:gd name="connsiteY30" fmla="*/ 1196333 h 1580852"/>
              <a:gd name="connsiteX31" fmla="*/ 5660 w 2333893"/>
              <a:gd name="connsiteY31" fmla="*/ 608131 h 1580852"/>
              <a:gd name="connsiteX32" fmla="*/ 199385 w 2333893"/>
              <a:gd name="connsiteY32" fmla="*/ 579577 h 1580852"/>
              <a:gd name="connsiteX33" fmla="*/ 402796 w 2333893"/>
              <a:gd name="connsiteY33" fmla="*/ 337825 h 1580852"/>
              <a:gd name="connsiteX34" fmla="*/ 385361 w 2333893"/>
              <a:gd name="connsiteY34" fmla="*/ 137951 h 1580852"/>
              <a:gd name="connsiteX35" fmla="*/ 670136 w 2333893"/>
              <a:gd name="connsiteY35" fmla="*/ 257875 h 1580852"/>
              <a:gd name="connsiteX36" fmla="*/ 1311364 w 2333893"/>
              <a:gd name="connsiteY36" fmla="*/ 894 h 15808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2333893" h="1580852">
                <a:moveTo>
                  <a:pt x="458161" y="478919"/>
                </a:moveTo>
                <a:cubicBezTo>
                  <a:pt x="422124" y="478919"/>
                  <a:pt x="392910" y="508133"/>
                  <a:pt x="392910" y="544171"/>
                </a:cubicBezTo>
                <a:cubicBezTo>
                  <a:pt x="392910" y="580208"/>
                  <a:pt x="422124" y="609422"/>
                  <a:pt x="458161" y="609422"/>
                </a:cubicBezTo>
                <a:cubicBezTo>
                  <a:pt x="494199" y="609422"/>
                  <a:pt x="523413" y="580208"/>
                  <a:pt x="523413" y="544171"/>
                </a:cubicBezTo>
                <a:cubicBezTo>
                  <a:pt x="523413" y="508133"/>
                  <a:pt x="494199" y="478919"/>
                  <a:pt x="458161" y="478919"/>
                </a:cubicBezTo>
                <a:close/>
                <a:moveTo>
                  <a:pt x="2117419" y="96417"/>
                </a:moveTo>
                <a:cubicBezTo>
                  <a:pt x="2091360" y="96417"/>
                  <a:pt x="2070235" y="124386"/>
                  <a:pt x="2070235" y="158888"/>
                </a:cubicBezTo>
                <a:cubicBezTo>
                  <a:pt x="2070235" y="193390"/>
                  <a:pt x="2091360" y="221360"/>
                  <a:pt x="2117419" y="221360"/>
                </a:cubicBezTo>
                <a:cubicBezTo>
                  <a:pt x="2143477" y="221360"/>
                  <a:pt x="2164602" y="193390"/>
                  <a:pt x="2164602" y="158888"/>
                </a:cubicBezTo>
                <a:cubicBezTo>
                  <a:pt x="2164602" y="124386"/>
                  <a:pt x="2143477" y="96417"/>
                  <a:pt x="2117419" y="96417"/>
                </a:cubicBezTo>
                <a:close/>
                <a:moveTo>
                  <a:pt x="1311364" y="894"/>
                </a:moveTo>
                <a:cubicBezTo>
                  <a:pt x="1563206" y="-10527"/>
                  <a:pt x="1851855" y="88458"/>
                  <a:pt x="1977775" y="240743"/>
                </a:cubicBezTo>
                <a:lnTo>
                  <a:pt x="2028157" y="309513"/>
                </a:lnTo>
                <a:cubicBezTo>
                  <a:pt x="2042167" y="295620"/>
                  <a:pt x="2046650" y="287684"/>
                  <a:pt x="2065089" y="271351"/>
                </a:cubicBezTo>
                <a:cubicBezTo>
                  <a:pt x="2022580" y="243044"/>
                  <a:pt x="2008689" y="218608"/>
                  <a:pt x="2008689" y="153186"/>
                </a:cubicBezTo>
                <a:cubicBezTo>
                  <a:pt x="2008689" y="79070"/>
                  <a:pt x="2049504" y="25030"/>
                  <a:pt x="2116094" y="24167"/>
                </a:cubicBezTo>
                <a:cubicBezTo>
                  <a:pt x="2182684" y="23304"/>
                  <a:pt x="2224875" y="89160"/>
                  <a:pt x="2221773" y="158365"/>
                </a:cubicBezTo>
                <a:cubicBezTo>
                  <a:pt x="2220222" y="192990"/>
                  <a:pt x="2220870" y="175798"/>
                  <a:pt x="2214609" y="207308"/>
                </a:cubicBezTo>
                <a:cubicBezTo>
                  <a:pt x="2239276" y="189080"/>
                  <a:pt x="2281179" y="215483"/>
                  <a:pt x="2318866" y="20157"/>
                </a:cubicBezTo>
                <a:cubicBezTo>
                  <a:pt x="2371499" y="195987"/>
                  <a:pt x="2278185" y="274687"/>
                  <a:pt x="2158381" y="293938"/>
                </a:cubicBezTo>
                <a:cubicBezTo>
                  <a:pt x="2129835" y="330072"/>
                  <a:pt x="2107361" y="367847"/>
                  <a:pt x="2069518" y="385510"/>
                </a:cubicBezTo>
                <a:cubicBezTo>
                  <a:pt x="2069618" y="385647"/>
                  <a:pt x="2069686" y="385799"/>
                  <a:pt x="2069754" y="385951"/>
                </a:cubicBezTo>
                <a:lnTo>
                  <a:pt x="2113294" y="521945"/>
                </a:lnTo>
                <a:cubicBezTo>
                  <a:pt x="2162270" y="747236"/>
                  <a:pt x="2084462" y="967892"/>
                  <a:pt x="1995211" y="1057372"/>
                </a:cubicBezTo>
                <a:cubicBezTo>
                  <a:pt x="1970672" y="1270571"/>
                  <a:pt x="1911264" y="1380978"/>
                  <a:pt x="1859604" y="1546588"/>
                </a:cubicBezTo>
                <a:cubicBezTo>
                  <a:pt x="1847335" y="1576411"/>
                  <a:pt x="1660713" y="1568162"/>
                  <a:pt x="1656193" y="1544685"/>
                </a:cubicBezTo>
                <a:cubicBezTo>
                  <a:pt x="1633592" y="1442526"/>
                  <a:pt x="1599368" y="1328948"/>
                  <a:pt x="1588390" y="1219175"/>
                </a:cubicBezTo>
                <a:cubicBezTo>
                  <a:pt x="1404997" y="1252805"/>
                  <a:pt x="1180923" y="1252170"/>
                  <a:pt x="1036275" y="1240115"/>
                </a:cubicBezTo>
                <a:cubicBezTo>
                  <a:pt x="1005924" y="1371460"/>
                  <a:pt x="919395" y="1491385"/>
                  <a:pt x="828990" y="1580852"/>
                </a:cubicBezTo>
                <a:lnTo>
                  <a:pt x="683696" y="1580852"/>
                </a:lnTo>
                <a:cubicBezTo>
                  <a:pt x="648826" y="1573872"/>
                  <a:pt x="654638" y="1323237"/>
                  <a:pt x="660450" y="1196333"/>
                </a:cubicBezTo>
                <a:cubicBezTo>
                  <a:pt x="435729" y="1093540"/>
                  <a:pt x="-58269" y="956484"/>
                  <a:pt x="5660" y="608131"/>
                </a:cubicBezTo>
                <a:cubicBezTo>
                  <a:pt x="9535" y="577674"/>
                  <a:pt x="133519" y="581481"/>
                  <a:pt x="199385" y="579577"/>
                </a:cubicBezTo>
                <a:cubicBezTo>
                  <a:pt x="267834" y="478054"/>
                  <a:pt x="303351" y="422216"/>
                  <a:pt x="402796" y="337825"/>
                </a:cubicBezTo>
                <a:cubicBezTo>
                  <a:pt x="396984" y="271200"/>
                  <a:pt x="360177" y="149372"/>
                  <a:pt x="385361" y="137951"/>
                </a:cubicBezTo>
                <a:cubicBezTo>
                  <a:pt x="554546" y="46579"/>
                  <a:pt x="582314" y="181733"/>
                  <a:pt x="670136" y="257875"/>
                </a:cubicBezTo>
                <a:cubicBezTo>
                  <a:pt x="819304" y="103686"/>
                  <a:pt x="1127325" y="8508"/>
                  <a:pt x="1311364" y="894"/>
                </a:cubicBez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graphicFrame>
        <p:nvGraphicFramePr>
          <p:cNvPr id="209" name="차트 4">
            <a:extLst>
              <a:ext uri="{FF2B5EF4-FFF2-40B4-BE49-F238E27FC236}">
                <a16:creationId xmlns:a16="http://schemas.microsoft.com/office/drawing/2014/main" id="{206BD1F5-3CBF-40DD-BE87-9290CB6D972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7961125"/>
              </p:ext>
            </p:extLst>
          </p:nvPr>
        </p:nvGraphicFramePr>
        <p:xfrm>
          <a:off x="1542721" y="2131671"/>
          <a:ext cx="1538632" cy="1529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pSp>
        <p:nvGrpSpPr>
          <p:cNvPr id="210" name="Group 209">
            <a:extLst>
              <a:ext uri="{FF2B5EF4-FFF2-40B4-BE49-F238E27FC236}">
                <a16:creationId xmlns:a16="http://schemas.microsoft.com/office/drawing/2014/main" id="{38AFA033-1896-4771-A539-0E720DF7248A}"/>
              </a:ext>
            </a:extLst>
          </p:cNvPr>
          <p:cNvGrpSpPr/>
          <p:nvPr/>
        </p:nvGrpSpPr>
        <p:grpSpPr>
          <a:xfrm>
            <a:off x="990600" y="4459109"/>
            <a:ext cx="2098388" cy="1665869"/>
            <a:chOff x="6533673" y="3357955"/>
            <a:chExt cx="2150471" cy="1665869"/>
          </a:xfrm>
        </p:grpSpPr>
        <p:sp>
          <p:nvSpPr>
            <p:cNvPr id="211" name="TextBox 210">
              <a:extLst>
                <a:ext uri="{FF2B5EF4-FFF2-40B4-BE49-F238E27FC236}">
                  <a16:creationId xmlns:a16="http://schemas.microsoft.com/office/drawing/2014/main" id="{59C4B34D-F9A5-4123-884E-4F70BB950E63}"/>
                </a:ext>
              </a:extLst>
            </p:cNvPr>
            <p:cNvSpPr txBox="1"/>
            <p:nvPr/>
          </p:nvSpPr>
          <p:spPr>
            <a:xfrm>
              <a:off x="6533673" y="3638829"/>
              <a:ext cx="2150471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2" name="TextBox 211">
              <a:extLst>
                <a:ext uri="{FF2B5EF4-FFF2-40B4-BE49-F238E27FC236}">
                  <a16:creationId xmlns:a16="http://schemas.microsoft.com/office/drawing/2014/main" id="{8B11FE58-4496-4ABB-BAB4-3EFCF7C19B28}"/>
                </a:ext>
              </a:extLst>
            </p:cNvPr>
            <p:cNvSpPr txBox="1"/>
            <p:nvPr/>
          </p:nvSpPr>
          <p:spPr>
            <a:xfrm>
              <a:off x="6533673" y="3357955"/>
              <a:ext cx="21504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3" name="Group 212">
            <a:extLst>
              <a:ext uri="{FF2B5EF4-FFF2-40B4-BE49-F238E27FC236}">
                <a16:creationId xmlns:a16="http://schemas.microsoft.com/office/drawing/2014/main" id="{F092C0C8-3DA7-47D3-BFD0-7EB062E68676}"/>
              </a:ext>
            </a:extLst>
          </p:cNvPr>
          <p:cNvGrpSpPr/>
          <p:nvPr/>
        </p:nvGrpSpPr>
        <p:grpSpPr>
          <a:xfrm>
            <a:off x="3715916" y="4459109"/>
            <a:ext cx="2098388" cy="1665869"/>
            <a:chOff x="6533673" y="3357955"/>
            <a:chExt cx="2150471" cy="1665869"/>
          </a:xfrm>
        </p:grpSpPr>
        <p:sp>
          <p:nvSpPr>
            <p:cNvPr id="214" name="TextBox 213">
              <a:extLst>
                <a:ext uri="{FF2B5EF4-FFF2-40B4-BE49-F238E27FC236}">
                  <a16:creationId xmlns:a16="http://schemas.microsoft.com/office/drawing/2014/main" id="{8397B75A-7900-45E5-802B-1FFF3E746894}"/>
                </a:ext>
              </a:extLst>
            </p:cNvPr>
            <p:cNvSpPr txBox="1"/>
            <p:nvPr/>
          </p:nvSpPr>
          <p:spPr>
            <a:xfrm>
              <a:off x="6533673" y="3638829"/>
              <a:ext cx="2150471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5" name="TextBox 214">
              <a:extLst>
                <a:ext uri="{FF2B5EF4-FFF2-40B4-BE49-F238E27FC236}">
                  <a16:creationId xmlns:a16="http://schemas.microsoft.com/office/drawing/2014/main" id="{CC60FD3B-6371-43AB-9C19-ED6B9CB7AFE3}"/>
                </a:ext>
              </a:extLst>
            </p:cNvPr>
            <p:cNvSpPr txBox="1"/>
            <p:nvPr/>
          </p:nvSpPr>
          <p:spPr>
            <a:xfrm>
              <a:off x="6533673" y="3357955"/>
              <a:ext cx="21504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6" name="Group 215">
            <a:extLst>
              <a:ext uri="{FF2B5EF4-FFF2-40B4-BE49-F238E27FC236}">
                <a16:creationId xmlns:a16="http://schemas.microsoft.com/office/drawing/2014/main" id="{7D675E53-4558-4D46-8919-0BF1A29E51BB}"/>
              </a:ext>
            </a:extLst>
          </p:cNvPr>
          <p:cNvGrpSpPr/>
          <p:nvPr/>
        </p:nvGrpSpPr>
        <p:grpSpPr>
          <a:xfrm>
            <a:off x="6441232" y="4459109"/>
            <a:ext cx="2098388" cy="1665869"/>
            <a:chOff x="6533673" y="3357955"/>
            <a:chExt cx="2150471" cy="1665869"/>
          </a:xfrm>
        </p:grpSpPr>
        <p:sp>
          <p:nvSpPr>
            <p:cNvPr id="217" name="TextBox 216">
              <a:extLst>
                <a:ext uri="{FF2B5EF4-FFF2-40B4-BE49-F238E27FC236}">
                  <a16:creationId xmlns:a16="http://schemas.microsoft.com/office/drawing/2014/main" id="{90FB05C7-19B9-42D4-B1EF-453B1B303A94}"/>
                </a:ext>
              </a:extLst>
            </p:cNvPr>
            <p:cNvSpPr txBox="1"/>
            <p:nvPr/>
          </p:nvSpPr>
          <p:spPr>
            <a:xfrm>
              <a:off x="6533673" y="3638829"/>
              <a:ext cx="2150471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8" name="TextBox 217">
              <a:extLst>
                <a:ext uri="{FF2B5EF4-FFF2-40B4-BE49-F238E27FC236}">
                  <a16:creationId xmlns:a16="http://schemas.microsoft.com/office/drawing/2014/main" id="{56CA3A94-E01C-4AC8-AFA5-845AAF314597}"/>
                </a:ext>
              </a:extLst>
            </p:cNvPr>
            <p:cNvSpPr txBox="1"/>
            <p:nvPr/>
          </p:nvSpPr>
          <p:spPr>
            <a:xfrm>
              <a:off x="6533673" y="3357955"/>
              <a:ext cx="21504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19" name="TextBox 218">
            <a:extLst>
              <a:ext uri="{FF2B5EF4-FFF2-40B4-BE49-F238E27FC236}">
                <a16:creationId xmlns:a16="http://schemas.microsoft.com/office/drawing/2014/main" id="{E0924AC0-28F1-4E2F-9EE4-22846C3C4AC8}"/>
              </a:ext>
            </a:extLst>
          </p:cNvPr>
          <p:cNvSpPr txBox="1"/>
          <p:nvPr/>
        </p:nvSpPr>
        <p:spPr>
          <a:xfrm>
            <a:off x="2204474" y="2471958"/>
            <a:ext cx="857839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55%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20" name="TextBox 219">
            <a:extLst>
              <a:ext uri="{FF2B5EF4-FFF2-40B4-BE49-F238E27FC236}">
                <a16:creationId xmlns:a16="http://schemas.microsoft.com/office/drawing/2014/main" id="{9A396ED8-14DD-41E5-8200-F2C4F5716AC8}"/>
              </a:ext>
            </a:extLst>
          </p:cNvPr>
          <p:cNvSpPr txBox="1"/>
          <p:nvPr/>
        </p:nvSpPr>
        <p:spPr>
          <a:xfrm>
            <a:off x="4936388" y="2471958"/>
            <a:ext cx="857839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35%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221" name="TextBox 220">
            <a:extLst>
              <a:ext uri="{FF2B5EF4-FFF2-40B4-BE49-F238E27FC236}">
                <a16:creationId xmlns:a16="http://schemas.microsoft.com/office/drawing/2014/main" id="{3E51B90C-17AD-456C-BC78-00983843CB7E}"/>
              </a:ext>
            </a:extLst>
          </p:cNvPr>
          <p:cNvSpPr txBox="1"/>
          <p:nvPr/>
        </p:nvSpPr>
        <p:spPr>
          <a:xfrm>
            <a:off x="7668302" y="2471958"/>
            <a:ext cx="857839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3"/>
                </a:solidFill>
                <a:cs typeface="Arial" pitchFamily="34" charset="0"/>
              </a:rPr>
              <a:t>70%</a:t>
            </a:r>
            <a:endParaRPr lang="ko-KR" altLang="en-US" sz="2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222" name="TextBox 221">
            <a:extLst>
              <a:ext uri="{FF2B5EF4-FFF2-40B4-BE49-F238E27FC236}">
                <a16:creationId xmlns:a16="http://schemas.microsoft.com/office/drawing/2014/main" id="{C0039765-6AF9-4E77-B226-6D8AAB77B0F5}"/>
              </a:ext>
            </a:extLst>
          </p:cNvPr>
          <p:cNvSpPr txBox="1"/>
          <p:nvPr/>
        </p:nvSpPr>
        <p:spPr>
          <a:xfrm>
            <a:off x="10400217" y="2471958"/>
            <a:ext cx="857839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4"/>
                </a:solidFill>
                <a:cs typeface="Arial" pitchFamily="34" charset="0"/>
              </a:rPr>
              <a:t>60%</a:t>
            </a:r>
            <a:endParaRPr lang="ko-KR" altLang="en-US" sz="2400" b="1" dirty="0">
              <a:solidFill>
                <a:schemeClr val="accent4"/>
              </a:solidFill>
              <a:cs typeface="Arial" pitchFamily="34" charset="0"/>
            </a:endParaRPr>
          </a:p>
        </p:txBody>
      </p:sp>
      <p:grpSp>
        <p:nvGrpSpPr>
          <p:cNvPr id="223" name="Group 222">
            <a:extLst>
              <a:ext uri="{FF2B5EF4-FFF2-40B4-BE49-F238E27FC236}">
                <a16:creationId xmlns:a16="http://schemas.microsoft.com/office/drawing/2014/main" id="{319A060D-16CD-4FED-89B5-58BAE0069AB8}"/>
              </a:ext>
            </a:extLst>
          </p:cNvPr>
          <p:cNvGrpSpPr/>
          <p:nvPr/>
        </p:nvGrpSpPr>
        <p:grpSpPr>
          <a:xfrm>
            <a:off x="9166547" y="4459109"/>
            <a:ext cx="2098388" cy="1665869"/>
            <a:chOff x="6533673" y="3357955"/>
            <a:chExt cx="2150471" cy="1665869"/>
          </a:xfrm>
        </p:grpSpPr>
        <p:sp>
          <p:nvSpPr>
            <p:cNvPr id="224" name="TextBox 223">
              <a:extLst>
                <a:ext uri="{FF2B5EF4-FFF2-40B4-BE49-F238E27FC236}">
                  <a16:creationId xmlns:a16="http://schemas.microsoft.com/office/drawing/2014/main" id="{743D671C-200E-4F04-B719-7C3B17047B84}"/>
                </a:ext>
              </a:extLst>
            </p:cNvPr>
            <p:cNvSpPr txBox="1"/>
            <p:nvPr/>
          </p:nvSpPr>
          <p:spPr>
            <a:xfrm>
              <a:off x="6533673" y="3638829"/>
              <a:ext cx="2150471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25" name="TextBox 224">
              <a:extLst>
                <a:ext uri="{FF2B5EF4-FFF2-40B4-BE49-F238E27FC236}">
                  <a16:creationId xmlns:a16="http://schemas.microsoft.com/office/drawing/2014/main" id="{2D268B8A-3125-4579-B4E1-7675162F0097}"/>
                </a:ext>
              </a:extLst>
            </p:cNvPr>
            <p:cNvSpPr txBox="1"/>
            <p:nvPr/>
          </p:nvSpPr>
          <p:spPr>
            <a:xfrm>
              <a:off x="6533673" y="3357955"/>
              <a:ext cx="21504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11156</TotalTime>
  <Words>144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16</cp:revision>
  <dcterms:created xsi:type="dcterms:W3CDTF">2018-02-18T19:39:47Z</dcterms:created>
  <dcterms:modified xsi:type="dcterms:W3CDTF">2021-04-16T05:05:32Z</dcterms:modified>
</cp:coreProperties>
</file>