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2323" name="Straight Connector 2322">
            <a:extLst>
              <a:ext uri="{FF2B5EF4-FFF2-40B4-BE49-F238E27FC236}">
                <a16:creationId xmlns:a16="http://schemas.microsoft.com/office/drawing/2014/main" id="{5578958C-B479-4D97-996D-F04DCD9A5D8F}"/>
              </a:ext>
            </a:extLst>
          </p:cNvPr>
          <p:cNvCxnSpPr>
            <a:cxnSpLocks/>
          </p:cNvCxnSpPr>
          <p:nvPr/>
        </p:nvCxnSpPr>
        <p:spPr>
          <a:xfrm>
            <a:off x="808894" y="3043338"/>
            <a:ext cx="10559562" cy="0"/>
          </a:xfrm>
          <a:prstGeom prst="line">
            <a:avLst/>
          </a:prstGeom>
          <a:ln w="22225">
            <a:solidFill>
              <a:schemeClr val="tx1">
                <a:lumMod val="75000"/>
                <a:lumOff val="25000"/>
              </a:schemeClr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4" name="Teardrop 2323">
            <a:extLst>
              <a:ext uri="{FF2B5EF4-FFF2-40B4-BE49-F238E27FC236}">
                <a16:creationId xmlns:a16="http://schemas.microsoft.com/office/drawing/2014/main" id="{BE915335-41D0-41AB-8F55-BE7097616A68}"/>
              </a:ext>
            </a:extLst>
          </p:cNvPr>
          <p:cNvSpPr/>
          <p:nvPr/>
        </p:nvSpPr>
        <p:spPr>
          <a:xfrm rot="8100000">
            <a:off x="1671622" y="2812995"/>
            <a:ext cx="432048" cy="432048"/>
          </a:xfrm>
          <a:prstGeom prst="teardrop">
            <a:avLst>
              <a:gd name="adj" fmla="val 20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25" name="TextBox 2324">
            <a:extLst>
              <a:ext uri="{FF2B5EF4-FFF2-40B4-BE49-F238E27FC236}">
                <a16:creationId xmlns:a16="http://schemas.microsoft.com/office/drawing/2014/main" id="{F13F98BF-DF30-407E-A078-139051EFEDAC}"/>
              </a:ext>
            </a:extLst>
          </p:cNvPr>
          <p:cNvSpPr txBox="1"/>
          <p:nvPr/>
        </p:nvSpPr>
        <p:spPr>
          <a:xfrm>
            <a:off x="1339169" y="3633462"/>
            <a:ext cx="109695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26" name="Oval 2325">
            <a:extLst>
              <a:ext uri="{FF2B5EF4-FFF2-40B4-BE49-F238E27FC236}">
                <a16:creationId xmlns:a16="http://schemas.microsoft.com/office/drawing/2014/main" id="{2C359984-04ED-4966-81AD-2FF1D1218671}"/>
              </a:ext>
            </a:extLst>
          </p:cNvPr>
          <p:cNvSpPr/>
          <p:nvPr/>
        </p:nvSpPr>
        <p:spPr>
          <a:xfrm>
            <a:off x="1785121" y="2928411"/>
            <a:ext cx="201216" cy="2012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27" name="Teardrop 2326">
            <a:extLst>
              <a:ext uri="{FF2B5EF4-FFF2-40B4-BE49-F238E27FC236}">
                <a16:creationId xmlns:a16="http://schemas.microsoft.com/office/drawing/2014/main" id="{D197E7E5-8D35-472A-BAE7-689BFEC0490B}"/>
              </a:ext>
            </a:extLst>
          </p:cNvPr>
          <p:cNvSpPr/>
          <p:nvPr/>
        </p:nvSpPr>
        <p:spPr>
          <a:xfrm rot="8100000">
            <a:off x="3599868" y="2812995"/>
            <a:ext cx="432048" cy="432048"/>
          </a:xfrm>
          <a:prstGeom prst="teardrop">
            <a:avLst>
              <a:gd name="adj" fmla="val 20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28" name="TextBox 2327">
            <a:extLst>
              <a:ext uri="{FF2B5EF4-FFF2-40B4-BE49-F238E27FC236}">
                <a16:creationId xmlns:a16="http://schemas.microsoft.com/office/drawing/2014/main" id="{EA33AE99-B461-4760-A86A-28905C7359E2}"/>
              </a:ext>
            </a:extLst>
          </p:cNvPr>
          <p:cNvSpPr txBox="1"/>
          <p:nvPr/>
        </p:nvSpPr>
        <p:spPr>
          <a:xfrm>
            <a:off x="3267415" y="3633462"/>
            <a:ext cx="1096955" cy="369332"/>
          </a:xfrm>
          <a:prstGeom prst="rect">
            <a:avLst/>
          </a:prstGeom>
          <a:solidFill>
            <a:schemeClr val="accent2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29" name="Oval 2328">
            <a:extLst>
              <a:ext uri="{FF2B5EF4-FFF2-40B4-BE49-F238E27FC236}">
                <a16:creationId xmlns:a16="http://schemas.microsoft.com/office/drawing/2014/main" id="{B4177D11-FDBE-47EA-94CE-FC19D971A38F}"/>
              </a:ext>
            </a:extLst>
          </p:cNvPr>
          <p:cNvSpPr/>
          <p:nvPr/>
        </p:nvSpPr>
        <p:spPr>
          <a:xfrm>
            <a:off x="3713367" y="2928411"/>
            <a:ext cx="201216" cy="2012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30" name="Teardrop 2329">
            <a:extLst>
              <a:ext uri="{FF2B5EF4-FFF2-40B4-BE49-F238E27FC236}">
                <a16:creationId xmlns:a16="http://schemas.microsoft.com/office/drawing/2014/main" id="{481F4101-EA2B-4DBF-ACB3-B12C842C8073}"/>
              </a:ext>
            </a:extLst>
          </p:cNvPr>
          <p:cNvSpPr/>
          <p:nvPr/>
        </p:nvSpPr>
        <p:spPr>
          <a:xfrm rot="8100000">
            <a:off x="5528114" y="2812995"/>
            <a:ext cx="432048" cy="432048"/>
          </a:xfrm>
          <a:prstGeom prst="teardrop">
            <a:avLst>
              <a:gd name="adj" fmla="val 20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31" name="TextBox 2330">
            <a:extLst>
              <a:ext uri="{FF2B5EF4-FFF2-40B4-BE49-F238E27FC236}">
                <a16:creationId xmlns:a16="http://schemas.microsoft.com/office/drawing/2014/main" id="{C7A7B61E-7D93-4C8A-8D2F-51B069CA9ED2}"/>
              </a:ext>
            </a:extLst>
          </p:cNvPr>
          <p:cNvSpPr txBox="1"/>
          <p:nvPr/>
        </p:nvSpPr>
        <p:spPr>
          <a:xfrm>
            <a:off x="5195661" y="3633462"/>
            <a:ext cx="1096955" cy="369332"/>
          </a:xfrm>
          <a:prstGeom prst="rect">
            <a:avLst/>
          </a:prstGeom>
          <a:solidFill>
            <a:schemeClr val="accent3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32" name="Oval 2331">
            <a:extLst>
              <a:ext uri="{FF2B5EF4-FFF2-40B4-BE49-F238E27FC236}">
                <a16:creationId xmlns:a16="http://schemas.microsoft.com/office/drawing/2014/main" id="{84384889-3586-4D1D-B628-DF41DCE33B64}"/>
              </a:ext>
            </a:extLst>
          </p:cNvPr>
          <p:cNvSpPr/>
          <p:nvPr/>
        </p:nvSpPr>
        <p:spPr>
          <a:xfrm>
            <a:off x="5641613" y="2928411"/>
            <a:ext cx="201216" cy="2012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33" name="Teardrop 2332">
            <a:extLst>
              <a:ext uri="{FF2B5EF4-FFF2-40B4-BE49-F238E27FC236}">
                <a16:creationId xmlns:a16="http://schemas.microsoft.com/office/drawing/2014/main" id="{2334F89F-CF77-4587-9D1E-463ACFC60712}"/>
              </a:ext>
            </a:extLst>
          </p:cNvPr>
          <p:cNvSpPr/>
          <p:nvPr/>
        </p:nvSpPr>
        <p:spPr>
          <a:xfrm rot="8100000">
            <a:off x="7456360" y="2812995"/>
            <a:ext cx="432048" cy="432048"/>
          </a:xfrm>
          <a:prstGeom prst="teardrop">
            <a:avLst>
              <a:gd name="adj" fmla="val 20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34" name="TextBox 2333">
            <a:extLst>
              <a:ext uri="{FF2B5EF4-FFF2-40B4-BE49-F238E27FC236}">
                <a16:creationId xmlns:a16="http://schemas.microsoft.com/office/drawing/2014/main" id="{F111C269-86A0-49EE-AF91-52232410CE7E}"/>
              </a:ext>
            </a:extLst>
          </p:cNvPr>
          <p:cNvSpPr txBox="1"/>
          <p:nvPr/>
        </p:nvSpPr>
        <p:spPr>
          <a:xfrm>
            <a:off x="7123907" y="3633462"/>
            <a:ext cx="1096955" cy="369332"/>
          </a:xfrm>
          <a:prstGeom prst="rect">
            <a:avLst/>
          </a:prstGeom>
          <a:solidFill>
            <a:schemeClr val="accent4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35" name="Oval 2334">
            <a:extLst>
              <a:ext uri="{FF2B5EF4-FFF2-40B4-BE49-F238E27FC236}">
                <a16:creationId xmlns:a16="http://schemas.microsoft.com/office/drawing/2014/main" id="{E307A303-6D78-4588-92F9-64634BC4A9F6}"/>
              </a:ext>
            </a:extLst>
          </p:cNvPr>
          <p:cNvSpPr/>
          <p:nvPr/>
        </p:nvSpPr>
        <p:spPr>
          <a:xfrm>
            <a:off x="7569859" y="2928411"/>
            <a:ext cx="201216" cy="2012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36" name="Teardrop 2335">
            <a:extLst>
              <a:ext uri="{FF2B5EF4-FFF2-40B4-BE49-F238E27FC236}">
                <a16:creationId xmlns:a16="http://schemas.microsoft.com/office/drawing/2014/main" id="{EFD95AB6-9C6B-41CB-9CCE-0731E97FC0AE}"/>
              </a:ext>
            </a:extLst>
          </p:cNvPr>
          <p:cNvSpPr/>
          <p:nvPr/>
        </p:nvSpPr>
        <p:spPr>
          <a:xfrm rot="8100000">
            <a:off x="9384607" y="2812995"/>
            <a:ext cx="432048" cy="432048"/>
          </a:xfrm>
          <a:prstGeom prst="teardrop">
            <a:avLst>
              <a:gd name="adj" fmla="val 20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37" name="TextBox 2336">
            <a:extLst>
              <a:ext uri="{FF2B5EF4-FFF2-40B4-BE49-F238E27FC236}">
                <a16:creationId xmlns:a16="http://schemas.microsoft.com/office/drawing/2014/main" id="{BB7151A8-3979-4081-95D7-02357D91A939}"/>
              </a:ext>
            </a:extLst>
          </p:cNvPr>
          <p:cNvSpPr txBox="1"/>
          <p:nvPr/>
        </p:nvSpPr>
        <p:spPr>
          <a:xfrm>
            <a:off x="9052154" y="3633462"/>
            <a:ext cx="1096955" cy="369332"/>
          </a:xfrm>
          <a:prstGeom prst="rect">
            <a:avLst/>
          </a:prstGeom>
          <a:solidFill>
            <a:schemeClr val="accent5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38" name="Oval 2337">
            <a:extLst>
              <a:ext uri="{FF2B5EF4-FFF2-40B4-BE49-F238E27FC236}">
                <a16:creationId xmlns:a16="http://schemas.microsoft.com/office/drawing/2014/main" id="{33F14B17-2B37-4FCF-B49B-0EDD4DA244F7}"/>
              </a:ext>
            </a:extLst>
          </p:cNvPr>
          <p:cNvSpPr/>
          <p:nvPr/>
        </p:nvSpPr>
        <p:spPr>
          <a:xfrm>
            <a:off x="9498106" y="2928411"/>
            <a:ext cx="201216" cy="2012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39" name="Group 2338">
            <a:extLst>
              <a:ext uri="{FF2B5EF4-FFF2-40B4-BE49-F238E27FC236}">
                <a16:creationId xmlns:a16="http://schemas.microsoft.com/office/drawing/2014/main" id="{8CC39FFD-C24A-4B95-A89E-685A6C5227FC}"/>
              </a:ext>
            </a:extLst>
          </p:cNvPr>
          <p:cNvGrpSpPr/>
          <p:nvPr/>
        </p:nvGrpSpPr>
        <p:grpSpPr>
          <a:xfrm>
            <a:off x="1972825" y="4509476"/>
            <a:ext cx="1607390" cy="1446550"/>
            <a:chOff x="1704484" y="1766707"/>
            <a:chExt cx="1038452" cy="1446550"/>
          </a:xfrm>
        </p:grpSpPr>
        <p:sp>
          <p:nvSpPr>
            <p:cNvPr id="2340" name="TextBox 2339">
              <a:extLst>
                <a:ext uri="{FF2B5EF4-FFF2-40B4-BE49-F238E27FC236}">
                  <a16:creationId xmlns:a16="http://schemas.microsoft.com/office/drawing/2014/main" id="{D06381DB-8676-4931-8DC1-15A60F807506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341" name="TextBox 2340">
              <a:extLst>
                <a:ext uri="{FF2B5EF4-FFF2-40B4-BE49-F238E27FC236}">
                  <a16:creationId xmlns:a16="http://schemas.microsoft.com/office/drawing/2014/main" id="{81F365BB-B213-4E4D-8683-EC5A53ECD954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342" name="Straight Connector 2341">
            <a:extLst>
              <a:ext uri="{FF2B5EF4-FFF2-40B4-BE49-F238E27FC236}">
                <a16:creationId xmlns:a16="http://schemas.microsoft.com/office/drawing/2014/main" id="{135C4DE3-794A-449F-B589-43A304C63C65}"/>
              </a:ext>
            </a:extLst>
          </p:cNvPr>
          <p:cNvCxnSpPr>
            <a:cxnSpLocks/>
          </p:cNvCxnSpPr>
          <p:nvPr/>
        </p:nvCxnSpPr>
        <p:spPr>
          <a:xfrm>
            <a:off x="1887647" y="4002794"/>
            <a:ext cx="8093" cy="2095057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43" name="Group 2342">
            <a:extLst>
              <a:ext uri="{FF2B5EF4-FFF2-40B4-BE49-F238E27FC236}">
                <a16:creationId xmlns:a16="http://schemas.microsoft.com/office/drawing/2014/main" id="{11B8C7D6-7F11-4C34-9F94-9653216B139C}"/>
              </a:ext>
            </a:extLst>
          </p:cNvPr>
          <p:cNvGrpSpPr/>
          <p:nvPr/>
        </p:nvGrpSpPr>
        <p:grpSpPr>
          <a:xfrm>
            <a:off x="3901071" y="4509476"/>
            <a:ext cx="1607390" cy="1446550"/>
            <a:chOff x="1704484" y="1766707"/>
            <a:chExt cx="1038452" cy="1446550"/>
          </a:xfrm>
        </p:grpSpPr>
        <p:sp>
          <p:nvSpPr>
            <p:cNvPr id="2344" name="TextBox 2343">
              <a:extLst>
                <a:ext uri="{FF2B5EF4-FFF2-40B4-BE49-F238E27FC236}">
                  <a16:creationId xmlns:a16="http://schemas.microsoft.com/office/drawing/2014/main" id="{CD182C6D-AB2A-4914-8789-73394E178E82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345" name="TextBox 2344">
              <a:extLst>
                <a:ext uri="{FF2B5EF4-FFF2-40B4-BE49-F238E27FC236}">
                  <a16:creationId xmlns:a16="http://schemas.microsoft.com/office/drawing/2014/main" id="{3E3B1BE1-35A1-47AF-BBAB-B100E13AE4DE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346" name="Straight Connector 2345">
            <a:extLst>
              <a:ext uri="{FF2B5EF4-FFF2-40B4-BE49-F238E27FC236}">
                <a16:creationId xmlns:a16="http://schemas.microsoft.com/office/drawing/2014/main" id="{234513E5-DBB5-49C7-B3FB-8914268E374C}"/>
              </a:ext>
            </a:extLst>
          </p:cNvPr>
          <p:cNvCxnSpPr>
            <a:cxnSpLocks/>
          </p:cNvCxnSpPr>
          <p:nvPr/>
        </p:nvCxnSpPr>
        <p:spPr>
          <a:xfrm>
            <a:off x="3815893" y="4002794"/>
            <a:ext cx="8093" cy="2095057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47" name="Group 2346">
            <a:extLst>
              <a:ext uri="{FF2B5EF4-FFF2-40B4-BE49-F238E27FC236}">
                <a16:creationId xmlns:a16="http://schemas.microsoft.com/office/drawing/2014/main" id="{06F8807B-D491-478F-B82B-594B8A9250CE}"/>
              </a:ext>
            </a:extLst>
          </p:cNvPr>
          <p:cNvGrpSpPr/>
          <p:nvPr/>
        </p:nvGrpSpPr>
        <p:grpSpPr>
          <a:xfrm>
            <a:off x="5829317" y="4509476"/>
            <a:ext cx="1607390" cy="1446550"/>
            <a:chOff x="1704484" y="1766707"/>
            <a:chExt cx="1038452" cy="1446550"/>
          </a:xfrm>
        </p:grpSpPr>
        <p:sp>
          <p:nvSpPr>
            <p:cNvPr id="2348" name="TextBox 2347">
              <a:extLst>
                <a:ext uri="{FF2B5EF4-FFF2-40B4-BE49-F238E27FC236}">
                  <a16:creationId xmlns:a16="http://schemas.microsoft.com/office/drawing/2014/main" id="{B74E1A05-6E62-41A6-9340-54A9C3D639F8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349" name="TextBox 2348">
              <a:extLst>
                <a:ext uri="{FF2B5EF4-FFF2-40B4-BE49-F238E27FC236}">
                  <a16:creationId xmlns:a16="http://schemas.microsoft.com/office/drawing/2014/main" id="{F65FB15C-6B4B-4FE6-891C-E80E768218DE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350" name="Straight Connector 2349">
            <a:extLst>
              <a:ext uri="{FF2B5EF4-FFF2-40B4-BE49-F238E27FC236}">
                <a16:creationId xmlns:a16="http://schemas.microsoft.com/office/drawing/2014/main" id="{D913E0A3-5B71-49E1-B9A2-791CAC433227}"/>
              </a:ext>
            </a:extLst>
          </p:cNvPr>
          <p:cNvCxnSpPr>
            <a:cxnSpLocks/>
          </p:cNvCxnSpPr>
          <p:nvPr/>
        </p:nvCxnSpPr>
        <p:spPr>
          <a:xfrm>
            <a:off x="5744139" y="4002794"/>
            <a:ext cx="8093" cy="2095057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51" name="Group 2350">
            <a:extLst>
              <a:ext uri="{FF2B5EF4-FFF2-40B4-BE49-F238E27FC236}">
                <a16:creationId xmlns:a16="http://schemas.microsoft.com/office/drawing/2014/main" id="{A98BFE20-DDE3-4843-A3E8-9CCC45D8C819}"/>
              </a:ext>
            </a:extLst>
          </p:cNvPr>
          <p:cNvGrpSpPr/>
          <p:nvPr/>
        </p:nvGrpSpPr>
        <p:grpSpPr>
          <a:xfrm>
            <a:off x="7757563" y="4509476"/>
            <a:ext cx="1607390" cy="1446550"/>
            <a:chOff x="1704484" y="1766707"/>
            <a:chExt cx="1038452" cy="1446550"/>
          </a:xfrm>
        </p:grpSpPr>
        <p:sp>
          <p:nvSpPr>
            <p:cNvPr id="2352" name="TextBox 2351">
              <a:extLst>
                <a:ext uri="{FF2B5EF4-FFF2-40B4-BE49-F238E27FC236}">
                  <a16:creationId xmlns:a16="http://schemas.microsoft.com/office/drawing/2014/main" id="{A8CC1E2A-EA61-40B5-81E5-890B1D221333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353" name="TextBox 2352">
              <a:extLst>
                <a:ext uri="{FF2B5EF4-FFF2-40B4-BE49-F238E27FC236}">
                  <a16:creationId xmlns:a16="http://schemas.microsoft.com/office/drawing/2014/main" id="{F70C6C71-D420-47AE-9B82-69FA89C84119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354" name="Straight Connector 2353">
            <a:extLst>
              <a:ext uri="{FF2B5EF4-FFF2-40B4-BE49-F238E27FC236}">
                <a16:creationId xmlns:a16="http://schemas.microsoft.com/office/drawing/2014/main" id="{6C8EF497-BA32-4A0C-972C-8D3CCF241A2E}"/>
              </a:ext>
            </a:extLst>
          </p:cNvPr>
          <p:cNvCxnSpPr>
            <a:cxnSpLocks/>
          </p:cNvCxnSpPr>
          <p:nvPr/>
        </p:nvCxnSpPr>
        <p:spPr>
          <a:xfrm>
            <a:off x="7672385" y="4002794"/>
            <a:ext cx="8093" cy="2095057"/>
          </a:xfrm>
          <a:prstGeom prst="line">
            <a:avLst/>
          </a:prstGeom>
          <a:ln w="19050">
            <a:solidFill>
              <a:schemeClr val="accent4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55" name="Group 2354">
            <a:extLst>
              <a:ext uri="{FF2B5EF4-FFF2-40B4-BE49-F238E27FC236}">
                <a16:creationId xmlns:a16="http://schemas.microsoft.com/office/drawing/2014/main" id="{C4916DA6-3039-4223-975C-7797F85F80A1}"/>
              </a:ext>
            </a:extLst>
          </p:cNvPr>
          <p:cNvGrpSpPr/>
          <p:nvPr/>
        </p:nvGrpSpPr>
        <p:grpSpPr>
          <a:xfrm>
            <a:off x="9685810" y="4509476"/>
            <a:ext cx="1607390" cy="1446550"/>
            <a:chOff x="1704484" y="1766707"/>
            <a:chExt cx="1038452" cy="1446550"/>
          </a:xfrm>
        </p:grpSpPr>
        <p:sp>
          <p:nvSpPr>
            <p:cNvPr id="2356" name="TextBox 2355">
              <a:extLst>
                <a:ext uri="{FF2B5EF4-FFF2-40B4-BE49-F238E27FC236}">
                  <a16:creationId xmlns:a16="http://schemas.microsoft.com/office/drawing/2014/main" id="{64B66DAD-418F-490E-9D71-B1BC579CBF48}"/>
                </a:ext>
              </a:extLst>
            </p:cNvPr>
            <p:cNvSpPr txBox="1"/>
            <p:nvPr/>
          </p:nvSpPr>
          <p:spPr>
            <a:xfrm>
              <a:off x="1724504" y="2012928"/>
              <a:ext cx="101843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2357" name="TextBox 2356">
              <a:extLst>
                <a:ext uri="{FF2B5EF4-FFF2-40B4-BE49-F238E27FC236}">
                  <a16:creationId xmlns:a16="http://schemas.microsoft.com/office/drawing/2014/main" id="{797A8B0A-700D-4470-B457-3218E5488637}"/>
                </a:ext>
              </a:extLst>
            </p:cNvPr>
            <p:cNvSpPr txBox="1"/>
            <p:nvPr/>
          </p:nvSpPr>
          <p:spPr>
            <a:xfrm>
              <a:off x="1704484" y="1766707"/>
              <a:ext cx="102384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2358" name="Straight Connector 2357">
            <a:extLst>
              <a:ext uri="{FF2B5EF4-FFF2-40B4-BE49-F238E27FC236}">
                <a16:creationId xmlns:a16="http://schemas.microsoft.com/office/drawing/2014/main" id="{D38AAB3F-50D7-4062-9DC6-BF2043EB4F8F}"/>
              </a:ext>
            </a:extLst>
          </p:cNvPr>
          <p:cNvCxnSpPr>
            <a:cxnSpLocks/>
          </p:cNvCxnSpPr>
          <p:nvPr/>
        </p:nvCxnSpPr>
        <p:spPr>
          <a:xfrm>
            <a:off x="9600632" y="4002794"/>
            <a:ext cx="8093" cy="2095057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59" name="Group 2358">
            <a:extLst>
              <a:ext uri="{FF2B5EF4-FFF2-40B4-BE49-F238E27FC236}">
                <a16:creationId xmlns:a16="http://schemas.microsoft.com/office/drawing/2014/main" id="{2F24CBDF-BD5D-40EE-BFF5-2AB551963846}"/>
              </a:ext>
            </a:extLst>
          </p:cNvPr>
          <p:cNvGrpSpPr/>
          <p:nvPr/>
        </p:nvGrpSpPr>
        <p:grpSpPr>
          <a:xfrm flipH="1">
            <a:off x="1272525" y="1962736"/>
            <a:ext cx="1519489" cy="674490"/>
            <a:chOff x="1342070" y="2704956"/>
            <a:chExt cx="1519489" cy="674490"/>
          </a:xfrm>
        </p:grpSpPr>
        <p:sp>
          <p:nvSpPr>
            <p:cNvPr id="2360" name="Arrow: Pentagon 2359">
              <a:extLst>
                <a:ext uri="{FF2B5EF4-FFF2-40B4-BE49-F238E27FC236}">
                  <a16:creationId xmlns:a16="http://schemas.microsoft.com/office/drawing/2014/main" id="{73B62B8D-77AA-43ED-91A9-28FCD504A9D6}"/>
                </a:ext>
              </a:extLst>
            </p:cNvPr>
            <p:cNvSpPr/>
            <p:nvPr/>
          </p:nvSpPr>
          <p:spPr>
            <a:xfrm flipH="1">
              <a:off x="1342070" y="2704956"/>
              <a:ext cx="1517204" cy="411749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1" name="Isosceles Triangle 44">
              <a:extLst>
                <a:ext uri="{FF2B5EF4-FFF2-40B4-BE49-F238E27FC236}">
                  <a16:creationId xmlns:a16="http://schemas.microsoft.com/office/drawing/2014/main" id="{833FEF99-2A69-498E-8802-5D04CCDF2A8C}"/>
                </a:ext>
              </a:extLst>
            </p:cNvPr>
            <p:cNvSpPr/>
            <p:nvPr/>
          </p:nvSpPr>
          <p:spPr>
            <a:xfrm rot="10800000" flipH="1">
              <a:off x="2277208" y="3116705"/>
              <a:ext cx="584351" cy="262741"/>
            </a:xfrm>
            <a:custGeom>
              <a:avLst/>
              <a:gdLst>
                <a:gd name="connsiteX0" fmla="*/ 0 w 312747"/>
                <a:gd name="connsiteY0" fmla="*/ 527594 h 527594"/>
                <a:gd name="connsiteX1" fmla="*/ 0 w 312747"/>
                <a:gd name="connsiteY1" fmla="*/ 0 h 527594"/>
                <a:gd name="connsiteX2" fmla="*/ 312747 w 312747"/>
                <a:gd name="connsiteY2" fmla="*/ 527594 h 527594"/>
                <a:gd name="connsiteX3" fmla="*/ 0 w 312747"/>
                <a:gd name="connsiteY3" fmla="*/ 527594 h 527594"/>
                <a:gd name="connsiteX0" fmla="*/ 271604 w 584351"/>
                <a:gd name="connsiteY0" fmla="*/ 536648 h 536648"/>
                <a:gd name="connsiteX1" fmla="*/ 0 w 584351"/>
                <a:gd name="connsiteY1" fmla="*/ 0 h 536648"/>
                <a:gd name="connsiteX2" fmla="*/ 584351 w 584351"/>
                <a:gd name="connsiteY2" fmla="*/ 536648 h 536648"/>
                <a:gd name="connsiteX3" fmla="*/ 271604 w 584351"/>
                <a:gd name="connsiteY3" fmla="*/ 536648 h 5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4351" h="536648">
                  <a:moveTo>
                    <a:pt x="271604" y="536648"/>
                  </a:moveTo>
                  <a:lnTo>
                    <a:pt x="0" y="0"/>
                  </a:lnTo>
                  <a:lnTo>
                    <a:pt x="584351" y="536648"/>
                  </a:lnTo>
                  <a:lnTo>
                    <a:pt x="271604" y="53664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2" name="Group 2361">
            <a:extLst>
              <a:ext uri="{FF2B5EF4-FFF2-40B4-BE49-F238E27FC236}">
                <a16:creationId xmlns:a16="http://schemas.microsoft.com/office/drawing/2014/main" id="{A143FFB5-38C5-4A92-AE3E-2F6D48F42DDE}"/>
              </a:ext>
            </a:extLst>
          </p:cNvPr>
          <p:cNvGrpSpPr/>
          <p:nvPr/>
        </p:nvGrpSpPr>
        <p:grpSpPr>
          <a:xfrm flipH="1">
            <a:off x="3200771" y="1962736"/>
            <a:ext cx="1519489" cy="674490"/>
            <a:chOff x="1342070" y="2704956"/>
            <a:chExt cx="1519489" cy="674490"/>
          </a:xfrm>
        </p:grpSpPr>
        <p:sp>
          <p:nvSpPr>
            <p:cNvPr id="2363" name="Arrow: Pentagon 2362">
              <a:extLst>
                <a:ext uri="{FF2B5EF4-FFF2-40B4-BE49-F238E27FC236}">
                  <a16:creationId xmlns:a16="http://schemas.microsoft.com/office/drawing/2014/main" id="{CAF99D96-064C-4493-A346-BD9ABEC9CF31}"/>
                </a:ext>
              </a:extLst>
            </p:cNvPr>
            <p:cNvSpPr/>
            <p:nvPr/>
          </p:nvSpPr>
          <p:spPr>
            <a:xfrm flipH="1">
              <a:off x="1342070" y="2704956"/>
              <a:ext cx="1517204" cy="411749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4" name="Isosceles Triangle 44">
              <a:extLst>
                <a:ext uri="{FF2B5EF4-FFF2-40B4-BE49-F238E27FC236}">
                  <a16:creationId xmlns:a16="http://schemas.microsoft.com/office/drawing/2014/main" id="{BD30363E-5F06-4F0D-9CB7-4B6E4FF0D522}"/>
                </a:ext>
              </a:extLst>
            </p:cNvPr>
            <p:cNvSpPr/>
            <p:nvPr/>
          </p:nvSpPr>
          <p:spPr>
            <a:xfrm rot="10800000" flipH="1">
              <a:off x="2277208" y="3116705"/>
              <a:ext cx="584351" cy="262741"/>
            </a:xfrm>
            <a:custGeom>
              <a:avLst/>
              <a:gdLst>
                <a:gd name="connsiteX0" fmla="*/ 0 w 312747"/>
                <a:gd name="connsiteY0" fmla="*/ 527594 h 527594"/>
                <a:gd name="connsiteX1" fmla="*/ 0 w 312747"/>
                <a:gd name="connsiteY1" fmla="*/ 0 h 527594"/>
                <a:gd name="connsiteX2" fmla="*/ 312747 w 312747"/>
                <a:gd name="connsiteY2" fmla="*/ 527594 h 527594"/>
                <a:gd name="connsiteX3" fmla="*/ 0 w 312747"/>
                <a:gd name="connsiteY3" fmla="*/ 527594 h 527594"/>
                <a:gd name="connsiteX0" fmla="*/ 271604 w 584351"/>
                <a:gd name="connsiteY0" fmla="*/ 536648 h 536648"/>
                <a:gd name="connsiteX1" fmla="*/ 0 w 584351"/>
                <a:gd name="connsiteY1" fmla="*/ 0 h 536648"/>
                <a:gd name="connsiteX2" fmla="*/ 584351 w 584351"/>
                <a:gd name="connsiteY2" fmla="*/ 536648 h 536648"/>
                <a:gd name="connsiteX3" fmla="*/ 271604 w 584351"/>
                <a:gd name="connsiteY3" fmla="*/ 536648 h 5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4351" h="536648">
                  <a:moveTo>
                    <a:pt x="271604" y="536648"/>
                  </a:moveTo>
                  <a:lnTo>
                    <a:pt x="0" y="0"/>
                  </a:lnTo>
                  <a:lnTo>
                    <a:pt x="584351" y="536648"/>
                  </a:lnTo>
                  <a:lnTo>
                    <a:pt x="271604" y="53664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5" name="Group 2364">
            <a:extLst>
              <a:ext uri="{FF2B5EF4-FFF2-40B4-BE49-F238E27FC236}">
                <a16:creationId xmlns:a16="http://schemas.microsoft.com/office/drawing/2014/main" id="{287E15BE-D13F-4BAC-BAE5-FB0ED7C8E5A3}"/>
              </a:ext>
            </a:extLst>
          </p:cNvPr>
          <p:cNvGrpSpPr/>
          <p:nvPr/>
        </p:nvGrpSpPr>
        <p:grpSpPr>
          <a:xfrm flipH="1">
            <a:off x="5129017" y="1962736"/>
            <a:ext cx="1519489" cy="674490"/>
            <a:chOff x="1342070" y="2704956"/>
            <a:chExt cx="1519489" cy="674490"/>
          </a:xfrm>
        </p:grpSpPr>
        <p:sp>
          <p:nvSpPr>
            <p:cNvPr id="2366" name="Arrow: Pentagon 2365">
              <a:extLst>
                <a:ext uri="{FF2B5EF4-FFF2-40B4-BE49-F238E27FC236}">
                  <a16:creationId xmlns:a16="http://schemas.microsoft.com/office/drawing/2014/main" id="{1F30B0A8-DAB0-42CF-A036-1E015240CE7A}"/>
                </a:ext>
              </a:extLst>
            </p:cNvPr>
            <p:cNvSpPr/>
            <p:nvPr/>
          </p:nvSpPr>
          <p:spPr>
            <a:xfrm flipH="1">
              <a:off x="1342070" y="2704956"/>
              <a:ext cx="1517204" cy="411749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7" name="Isosceles Triangle 44">
              <a:extLst>
                <a:ext uri="{FF2B5EF4-FFF2-40B4-BE49-F238E27FC236}">
                  <a16:creationId xmlns:a16="http://schemas.microsoft.com/office/drawing/2014/main" id="{7FAAC644-CD1E-469D-ACB2-FF94B79B123F}"/>
                </a:ext>
              </a:extLst>
            </p:cNvPr>
            <p:cNvSpPr/>
            <p:nvPr/>
          </p:nvSpPr>
          <p:spPr>
            <a:xfrm rot="10800000" flipH="1">
              <a:off x="2277208" y="3116705"/>
              <a:ext cx="584351" cy="262741"/>
            </a:xfrm>
            <a:custGeom>
              <a:avLst/>
              <a:gdLst>
                <a:gd name="connsiteX0" fmla="*/ 0 w 312747"/>
                <a:gd name="connsiteY0" fmla="*/ 527594 h 527594"/>
                <a:gd name="connsiteX1" fmla="*/ 0 w 312747"/>
                <a:gd name="connsiteY1" fmla="*/ 0 h 527594"/>
                <a:gd name="connsiteX2" fmla="*/ 312747 w 312747"/>
                <a:gd name="connsiteY2" fmla="*/ 527594 h 527594"/>
                <a:gd name="connsiteX3" fmla="*/ 0 w 312747"/>
                <a:gd name="connsiteY3" fmla="*/ 527594 h 527594"/>
                <a:gd name="connsiteX0" fmla="*/ 271604 w 584351"/>
                <a:gd name="connsiteY0" fmla="*/ 536648 h 536648"/>
                <a:gd name="connsiteX1" fmla="*/ 0 w 584351"/>
                <a:gd name="connsiteY1" fmla="*/ 0 h 536648"/>
                <a:gd name="connsiteX2" fmla="*/ 584351 w 584351"/>
                <a:gd name="connsiteY2" fmla="*/ 536648 h 536648"/>
                <a:gd name="connsiteX3" fmla="*/ 271604 w 584351"/>
                <a:gd name="connsiteY3" fmla="*/ 536648 h 5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4351" h="536648">
                  <a:moveTo>
                    <a:pt x="271604" y="536648"/>
                  </a:moveTo>
                  <a:lnTo>
                    <a:pt x="0" y="0"/>
                  </a:lnTo>
                  <a:lnTo>
                    <a:pt x="584351" y="536648"/>
                  </a:lnTo>
                  <a:lnTo>
                    <a:pt x="271604" y="53664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68" name="Group 2367">
            <a:extLst>
              <a:ext uri="{FF2B5EF4-FFF2-40B4-BE49-F238E27FC236}">
                <a16:creationId xmlns:a16="http://schemas.microsoft.com/office/drawing/2014/main" id="{693D8AB9-D03E-4C5F-BCA7-937DB0497F05}"/>
              </a:ext>
            </a:extLst>
          </p:cNvPr>
          <p:cNvGrpSpPr/>
          <p:nvPr/>
        </p:nvGrpSpPr>
        <p:grpSpPr>
          <a:xfrm flipH="1">
            <a:off x="7057263" y="1962736"/>
            <a:ext cx="1519489" cy="674490"/>
            <a:chOff x="1342070" y="2704956"/>
            <a:chExt cx="1519489" cy="674490"/>
          </a:xfrm>
        </p:grpSpPr>
        <p:sp>
          <p:nvSpPr>
            <p:cNvPr id="2369" name="Arrow: Pentagon 2368">
              <a:extLst>
                <a:ext uri="{FF2B5EF4-FFF2-40B4-BE49-F238E27FC236}">
                  <a16:creationId xmlns:a16="http://schemas.microsoft.com/office/drawing/2014/main" id="{4FAF492E-B166-4FB0-A971-EC91CB9EDA8C}"/>
                </a:ext>
              </a:extLst>
            </p:cNvPr>
            <p:cNvSpPr/>
            <p:nvPr/>
          </p:nvSpPr>
          <p:spPr>
            <a:xfrm flipH="1">
              <a:off x="1342070" y="2704956"/>
              <a:ext cx="1517204" cy="411749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0" name="Isosceles Triangle 44">
              <a:extLst>
                <a:ext uri="{FF2B5EF4-FFF2-40B4-BE49-F238E27FC236}">
                  <a16:creationId xmlns:a16="http://schemas.microsoft.com/office/drawing/2014/main" id="{BD2C188F-1AC1-45CC-A4B5-C99CBBC35068}"/>
                </a:ext>
              </a:extLst>
            </p:cNvPr>
            <p:cNvSpPr/>
            <p:nvPr/>
          </p:nvSpPr>
          <p:spPr>
            <a:xfrm rot="10800000" flipH="1">
              <a:off x="2277208" y="3116705"/>
              <a:ext cx="584351" cy="262741"/>
            </a:xfrm>
            <a:custGeom>
              <a:avLst/>
              <a:gdLst>
                <a:gd name="connsiteX0" fmla="*/ 0 w 312747"/>
                <a:gd name="connsiteY0" fmla="*/ 527594 h 527594"/>
                <a:gd name="connsiteX1" fmla="*/ 0 w 312747"/>
                <a:gd name="connsiteY1" fmla="*/ 0 h 527594"/>
                <a:gd name="connsiteX2" fmla="*/ 312747 w 312747"/>
                <a:gd name="connsiteY2" fmla="*/ 527594 h 527594"/>
                <a:gd name="connsiteX3" fmla="*/ 0 w 312747"/>
                <a:gd name="connsiteY3" fmla="*/ 527594 h 527594"/>
                <a:gd name="connsiteX0" fmla="*/ 271604 w 584351"/>
                <a:gd name="connsiteY0" fmla="*/ 536648 h 536648"/>
                <a:gd name="connsiteX1" fmla="*/ 0 w 584351"/>
                <a:gd name="connsiteY1" fmla="*/ 0 h 536648"/>
                <a:gd name="connsiteX2" fmla="*/ 584351 w 584351"/>
                <a:gd name="connsiteY2" fmla="*/ 536648 h 536648"/>
                <a:gd name="connsiteX3" fmla="*/ 271604 w 584351"/>
                <a:gd name="connsiteY3" fmla="*/ 536648 h 5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4351" h="536648">
                  <a:moveTo>
                    <a:pt x="271604" y="536648"/>
                  </a:moveTo>
                  <a:lnTo>
                    <a:pt x="0" y="0"/>
                  </a:lnTo>
                  <a:lnTo>
                    <a:pt x="584351" y="536648"/>
                  </a:lnTo>
                  <a:lnTo>
                    <a:pt x="271604" y="53664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1" name="Group 2370">
            <a:extLst>
              <a:ext uri="{FF2B5EF4-FFF2-40B4-BE49-F238E27FC236}">
                <a16:creationId xmlns:a16="http://schemas.microsoft.com/office/drawing/2014/main" id="{E86F6F99-5A09-4DB3-AD65-2DC75183FFA8}"/>
              </a:ext>
            </a:extLst>
          </p:cNvPr>
          <p:cNvGrpSpPr/>
          <p:nvPr/>
        </p:nvGrpSpPr>
        <p:grpSpPr>
          <a:xfrm flipH="1">
            <a:off x="8985509" y="1962736"/>
            <a:ext cx="1519489" cy="674490"/>
            <a:chOff x="1342070" y="2704956"/>
            <a:chExt cx="1519489" cy="674490"/>
          </a:xfrm>
        </p:grpSpPr>
        <p:sp>
          <p:nvSpPr>
            <p:cNvPr id="2372" name="Arrow: Pentagon 2371">
              <a:extLst>
                <a:ext uri="{FF2B5EF4-FFF2-40B4-BE49-F238E27FC236}">
                  <a16:creationId xmlns:a16="http://schemas.microsoft.com/office/drawing/2014/main" id="{EC2F1BB1-C2D1-4090-815B-37D8F07C1318}"/>
                </a:ext>
              </a:extLst>
            </p:cNvPr>
            <p:cNvSpPr/>
            <p:nvPr/>
          </p:nvSpPr>
          <p:spPr>
            <a:xfrm flipH="1">
              <a:off x="1342070" y="2704956"/>
              <a:ext cx="1517204" cy="411749"/>
            </a:xfrm>
            <a:prstGeom prst="homePlat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3" name="Isosceles Triangle 44">
              <a:extLst>
                <a:ext uri="{FF2B5EF4-FFF2-40B4-BE49-F238E27FC236}">
                  <a16:creationId xmlns:a16="http://schemas.microsoft.com/office/drawing/2014/main" id="{0E3355DE-D413-44D2-A3F8-21A744AA39D9}"/>
                </a:ext>
              </a:extLst>
            </p:cNvPr>
            <p:cNvSpPr/>
            <p:nvPr/>
          </p:nvSpPr>
          <p:spPr>
            <a:xfrm rot="10800000" flipH="1">
              <a:off x="2277208" y="3116705"/>
              <a:ext cx="584351" cy="262741"/>
            </a:xfrm>
            <a:custGeom>
              <a:avLst/>
              <a:gdLst>
                <a:gd name="connsiteX0" fmla="*/ 0 w 312747"/>
                <a:gd name="connsiteY0" fmla="*/ 527594 h 527594"/>
                <a:gd name="connsiteX1" fmla="*/ 0 w 312747"/>
                <a:gd name="connsiteY1" fmla="*/ 0 h 527594"/>
                <a:gd name="connsiteX2" fmla="*/ 312747 w 312747"/>
                <a:gd name="connsiteY2" fmla="*/ 527594 h 527594"/>
                <a:gd name="connsiteX3" fmla="*/ 0 w 312747"/>
                <a:gd name="connsiteY3" fmla="*/ 527594 h 527594"/>
                <a:gd name="connsiteX0" fmla="*/ 271604 w 584351"/>
                <a:gd name="connsiteY0" fmla="*/ 536648 h 536648"/>
                <a:gd name="connsiteX1" fmla="*/ 0 w 584351"/>
                <a:gd name="connsiteY1" fmla="*/ 0 h 536648"/>
                <a:gd name="connsiteX2" fmla="*/ 584351 w 584351"/>
                <a:gd name="connsiteY2" fmla="*/ 536648 h 536648"/>
                <a:gd name="connsiteX3" fmla="*/ 271604 w 584351"/>
                <a:gd name="connsiteY3" fmla="*/ 536648 h 5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4351" h="536648">
                  <a:moveTo>
                    <a:pt x="271604" y="536648"/>
                  </a:moveTo>
                  <a:lnTo>
                    <a:pt x="0" y="0"/>
                  </a:lnTo>
                  <a:lnTo>
                    <a:pt x="584351" y="536648"/>
                  </a:lnTo>
                  <a:lnTo>
                    <a:pt x="271604" y="536648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74" name="TextBox 2373">
            <a:extLst>
              <a:ext uri="{FF2B5EF4-FFF2-40B4-BE49-F238E27FC236}">
                <a16:creationId xmlns:a16="http://schemas.microsoft.com/office/drawing/2014/main" id="{F69A7834-D744-4F51-8940-1C7E5B5917BD}"/>
              </a:ext>
            </a:extLst>
          </p:cNvPr>
          <p:cNvSpPr txBox="1"/>
          <p:nvPr/>
        </p:nvSpPr>
        <p:spPr>
          <a:xfrm>
            <a:off x="1293229" y="1969203"/>
            <a:ext cx="1368914" cy="3351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altLang="ko-KR" sz="1200" dirty="0">
                <a:solidFill>
                  <a:schemeClr val="bg1"/>
                </a:solidFill>
                <a:cs typeface="Arial" pitchFamily="34" charset="0"/>
              </a:rPr>
              <a:t>ALLPPT Layout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75" name="TextBox 2374">
            <a:extLst>
              <a:ext uri="{FF2B5EF4-FFF2-40B4-BE49-F238E27FC236}">
                <a16:creationId xmlns:a16="http://schemas.microsoft.com/office/drawing/2014/main" id="{0602728F-7D10-49FA-9DEC-EEF3F9F1170F}"/>
              </a:ext>
            </a:extLst>
          </p:cNvPr>
          <p:cNvSpPr txBox="1"/>
          <p:nvPr/>
        </p:nvSpPr>
        <p:spPr>
          <a:xfrm>
            <a:off x="3222437" y="1969203"/>
            <a:ext cx="1368914" cy="3351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altLang="ko-KR" sz="1200" dirty="0">
                <a:solidFill>
                  <a:schemeClr val="bg1"/>
                </a:solidFill>
                <a:cs typeface="Arial" pitchFamily="34" charset="0"/>
              </a:rPr>
              <a:t>ALLPPT Layout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76" name="TextBox 2375">
            <a:extLst>
              <a:ext uri="{FF2B5EF4-FFF2-40B4-BE49-F238E27FC236}">
                <a16:creationId xmlns:a16="http://schemas.microsoft.com/office/drawing/2014/main" id="{D28DECB6-C705-45D5-84BE-4EE827072AAB}"/>
              </a:ext>
            </a:extLst>
          </p:cNvPr>
          <p:cNvSpPr txBox="1"/>
          <p:nvPr/>
        </p:nvSpPr>
        <p:spPr>
          <a:xfrm>
            <a:off x="5151645" y="1969203"/>
            <a:ext cx="1368914" cy="3351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altLang="ko-KR" sz="1200" dirty="0">
                <a:solidFill>
                  <a:schemeClr val="bg1"/>
                </a:solidFill>
                <a:cs typeface="Arial" pitchFamily="34" charset="0"/>
              </a:rPr>
              <a:t>ALLPPT Layout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77" name="TextBox 2376">
            <a:extLst>
              <a:ext uri="{FF2B5EF4-FFF2-40B4-BE49-F238E27FC236}">
                <a16:creationId xmlns:a16="http://schemas.microsoft.com/office/drawing/2014/main" id="{BB3E03BD-C668-4514-848F-FF9862832C1E}"/>
              </a:ext>
            </a:extLst>
          </p:cNvPr>
          <p:cNvSpPr txBox="1"/>
          <p:nvPr/>
        </p:nvSpPr>
        <p:spPr>
          <a:xfrm>
            <a:off x="7080853" y="1969203"/>
            <a:ext cx="1368914" cy="3351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altLang="ko-KR" sz="1200" dirty="0">
                <a:solidFill>
                  <a:schemeClr val="bg1"/>
                </a:solidFill>
                <a:cs typeface="Arial" pitchFamily="34" charset="0"/>
              </a:rPr>
              <a:t>ALLPPT Layout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78" name="TextBox 2377">
            <a:extLst>
              <a:ext uri="{FF2B5EF4-FFF2-40B4-BE49-F238E27FC236}">
                <a16:creationId xmlns:a16="http://schemas.microsoft.com/office/drawing/2014/main" id="{86ECC752-B5DF-49E1-9F3B-16DBA58BB807}"/>
              </a:ext>
            </a:extLst>
          </p:cNvPr>
          <p:cNvSpPr txBox="1"/>
          <p:nvPr/>
        </p:nvSpPr>
        <p:spPr>
          <a:xfrm>
            <a:off x="9010062" y="1969203"/>
            <a:ext cx="1368914" cy="3351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altLang="ko-KR" sz="1200" dirty="0">
                <a:solidFill>
                  <a:schemeClr val="bg1"/>
                </a:solidFill>
                <a:cs typeface="Arial" pitchFamily="34" charset="0"/>
              </a:rPr>
              <a:t>ALLPPT Layout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11492</TotalTime>
  <Words>125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62</cp:revision>
  <dcterms:created xsi:type="dcterms:W3CDTF">2018-02-18T19:39:47Z</dcterms:created>
  <dcterms:modified xsi:type="dcterms:W3CDTF">2021-04-13T07:38:15Z</dcterms:modified>
</cp:coreProperties>
</file>