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835" name="Straight Connector 1834">
            <a:extLst>
              <a:ext uri="{FF2B5EF4-FFF2-40B4-BE49-F238E27FC236}">
                <a16:creationId xmlns:a16="http://schemas.microsoft.com/office/drawing/2014/main" id="{C8B2CD4B-ACA6-46E2-9A9B-3856DA1B7BBA}"/>
              </a:ext>
            </a:extLst>
          </p:cNvPr>
          <p:cNvCxnSpPr>
            <a:cxnSpLocks/>
          </p:cNvCxnSpPr>
          <p:nvPr/>
        </p:nvCxnSpPr>
        <p:spPr>
          <a:xfrm>
            <a:off x="3871111" y="2302869"/>
            <a:ext cx="0" cy="1371600"/>
          </a:xfrm>
          <a:prstGeom prst="line">
            <a:avLst/>
          </a:prstGeom>
          <a:ln w="254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6" name="Straight Connector 1835">
            <a:extLst>
              <a:ext uri="{FF2B5EF4-FFF2-40B4-BE49-F238E27FC236}">
                <a16:creationId xmlns:a16="http://schemas.microsoft.com/office/drawing/2014/main" id="{BAD6048C-AA8E-48C2-8B5E-7F95191A31CD}"/>
              </a:ext>
            </a:extLst>
          </p:cNvPr>
          <p:cNvCxnSpPr>
            <a:cxnSpLocks/>
          </p:cNvCxnSpPr>
          <p:nvPr/>
        </p:nvCxnSpPr>
        <p:spPr>
          <a:xfrm>
            <a:off x="6103545" y="2302869"/>
            <a:ext cx="0" cy="1371600"/>
          </a:xfrm>
          <a:prstGeom prst="line">
            <a:avLst/>
          </a:prstGeom>
          <a:ln w="25400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7" name="Straight Connector 1836">
            <a:extLst>
              <a:ext uri="{FF2B5EF4-FFF2-40B4-BE49-F238E27FC236}">
                <a16:creationId xmlns:a16="http://schemas.microsoft.com/office/drawing/2014/main" id="{76ABACDB-B811-4B89-B5CE-38800D268F5F}"/>
              </a:ext>
            </a:extLst>
          </p:cNvPr>
          <p:cNvCxnSpPr>
            <a:cxnSpLocks/>
          </p:cNvCxnSpPr>
          <p:nvPr/>
        </p:nvCxnSpPr>
        <p:spPr>
          <a:xfrm>
            <a:off x="8335979" y="2302869"/>
            <a:ext cx="0" cy="1371600"/>
          </a:xfrm>
          <a:prstGeom prst="line">
            <a:avLst/>
          </a:prstGeom>
          <a:ln w="25400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8" name="Straight Connector 1837">
            <a:extLst>
              <a:ext uri="{FF2B5EF4-FFF2-40B4-BE49-F238E27FC236}">
                <a16:creationId xmlns:a16="http://schemas.microsoft.com/office/drawing/2014/main" id="{56D3A9CD-70F2-4C1C-8FE8-0E424914FAC8}"/>
              </a:ext>
            </a:extLst>
          </p:cNvPr>
          <p:cNvCxnSpPr>
            <a:cxnSpLocks/>
          </p:cNvCxnSpPr>
          <p:nvPr/>
        </p:nvCxnSpPr>
        <p:spPr>
          <a:xfrm>
            <a:off x="1638677" y="2302869"/>
            <a:ext cx="0" cy="1371600"/>
          </a:xfrm>
          <a:prstGeom prst="line">
            <a:avLst/>
          </a:prstGeom>
          <a:ln w="254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9" name="Straight Connector 1838">
            <a:extLst>
              <a:ext uri="{FF2B5EF4-FFF2-40B4-BE49-F238E27FC236}">
                <a16:creationId xmlns:a16="http://schemas.microsoft.com/office/drawing/2014/main" id="{AE125914-3EF3-4090-96BA-460BAD012962}"/>
              </a:ext>
            </a:extLst>
          </p:cNvPr>
          <p:cNvCxnSpPr>
            <a:cxnSpLocks/>
          </p:cNvCxnSpPr>
          <p:nvPr/>
        </p:nvCxnSpPr>
        <p:spPr>
          <a:xfrm>
            <a:off x="10568412" y="2302869"/>
            <a:ext cx="0" cy="1371600"/>
          </a:xfrm>
          <a:prstGeom prst="line">
            <a:avLst/>
          </a:prstGeom>
          <a:ln w="25400">
            <a:solidFill>
              <a:schemeClr val="accent4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0" name="Rounded Rectangle 1">
            <a:extLst>
              <a:ext uri="{FF2B5EF4-FFF2-40B4-BE49-F238E27FC236}">
                <a16:creationId xmlns:a16="http://schemas.microsoft.com/office/drawing/2014/main" id="{A9D7F81D-DD3D-46E0-98F9-7B33B484C66E}"/>
              </a:ext>
            </a:extLst>
          </p:cNvPr>
          <p:cNvSpPr/>
          <p:nvPr/>
        </p:nvSpPr>
        <p:spPr>
          <a:xfrm>
            <a:off x="930000" y="2994342"/>
            <a:ext cx="10332000" cy="96391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841" name="Oval 1840">
            <a:extLst>
              <a:ext uri="{FF2B5EF4-FFF2-40B4-BE49-F238E27FC236}">
                <a16:creationId xmlns:a16="http://schemas.microsoft.com/office/drawing/2014/main" id="{FED661C3-09B0-4CE9-85C0-4B08C72723BF}"/>
              </a:ext>
            </a:extLst>
          </p:cNvPr>
          <p:cNvSpPr/>
          <p:nvPr/>
        </p:nvSpPr>
        <p:spPr>
          <a:xfrm flipH="1">
            <a:off x="1502109" y="2912510"/>
            <a:ext cx="261716" cy="261716"/>
          </a:xfrm>
          <a:prstGeom prst="ellipse">
            <a:avLst/>
          </a:prstGeom>
          <a:solidFill>
            <a:schemeClr val="accent6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42" name="Oval 1841">
            <a:extLst>
              <a:ext uri="{FF2B5EF4-FFF2-40B4-BE49-F238E27FC236}">
                <a16:creationId xmlns:a16="http://schemas.microsoft.com/office/drawing/2014/main" id="{B6FA5F85-CD54-4F56-9277-8965BC16F80F}"/>
              </a:ext>
            </a:extLst>
          </p:cNvPr>
          <p:cNvSpPr/>
          <p:nvPr/>
        </p:nvSpPr>
        <p:spPr>
          <a:xfrm flipH="1">
            <a:off x="5967167" y="2912510"/>
            <a:ext cx="261716" cy="261716"/>
          </a:xfrm>
          <a:prstGeom prst="ellipse">
            <a:avLst/>
          </a:prstGeom>
          <a:solidFill>
            <a:schemeClr val="accent2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43" name="Oval 1842">
            <a:extLst>
              <a:ext uri="{FF2B5EF4-FFF2-40B4-BE49-F238E27FC236}">
                <a16:creationId xmlns:a16="http://schemas.microsoft.com/office/drawing/2014/main" id="{1F8270F2-BC77-4BF3-9ADC-FB66A3F39ADB}"/>
              </a:ext>
            </a:extLst>
          </p:cNvPr>
          <p:cNvSpPr/>
          <p:nvPr/>
        </p:nvSpPr>
        <p:spPr>
          <a:xfrm flipH="1">
            <a:off x="10432227" y="2912510"/>
            <a:ext cx="261716" cy="261716"/>
          </a:xfrm>
          <a:prstGeom prst="ellipse">
            <a:avLst/>
          </a:prstGeom>
          <a:solidFill>
            <a:schemeClr val="accent4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44" name="Oval 1843">
            <a:extLst>
              <a:ext uri="{FF2B5EF4-FFF2-40B4-BE49-F238E27FC236}">
                <a16:creationId xmlns:a16="http://schemas.microsoft.com/office/drawing/2014/main" id="{2B2D956A-04D6-4CFB-AA09-25CE95C63788}"/>
              </a:ext>
            </a:extLst>
          </p:cNvPr>
          <p:cNvSpPr/>
          <p:nvPr/>
        </p:nvSpPr>
        <p:spPr>
          <a:xfrm rot="10800000" flipH="1">
            <a:off x="3734638" y="2912509"/>
            <a:ext cx="261716" cy="261716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45" name="Oval 1844">
            <a:extLst>
              <a:ext uri="{FF2B5EF4-FFF2-40B4-BE49-F238E27FC236}">
                <a16:creationId xmlns:a16="http://schemas.microsoft.com/office/drawing/2014/main" id="{6C2AC667-0A46-4984-B4DD-F772804F54CE}"/>
              </a:ext>
            </a:extLst>
          </p:cNvPr>
          <p:cNvSpPr/>
          <p:nvPr/>
        </p:nvSpPr>
        <p:spPr>
          <a:xfrm rot="10800000" flipH="1">
            <a:off x="8199696" y="2912510"/>
            <a:ext cx="261716" cy="261716"/>
          </a:xfrm>
          <a:prstGeom prst="ellipse">
            <a:avLst/>
          </a:prstGeom>
          <a:solidFill>
            <a:schemeClr val="accent3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846" name="Group 1845">
            <a:extLst>
              <a:ext uri="{FF2B5EF4-FFF2-40B4-BE49-F238E27FC236}">
                <a16:creationId xmlns:a16="http://schemas.microsoft.com/office/drawing/2014/main" id="{94798F94-2EA6-4445-AF1E-F363BEAF77A4}"/>
              </a:ext>
            </a:extLst>
          </p:cNvPr>
          <p:cNvGrpSpPr/>
          <p:nvPr/>
        </p:nvGrpSpPr>
        <p:grpSpPr>
          <a:xfrm>
            <a:off x="703150" y="3577155"/>
            <a:ext cx="1877086" cy="2435398"/>
            <a:chOff x="694424" y="3784632"/>
            <a:chExt cx="1877086" cy="2435398"/>
          </a:xfrm>
        </p:grpSpPr>
        <p:sp>
          <p:nvSpPr>
            <p:cNvPr id="1847" name="Rectangle 1846">
              <a:extLst>
                <a:ext uri="{FF2B5EF4-FFF2-40B4-BE49-F238E27FC236}">
                  <a16:creationId xmlns:a16="http://schemas.microsoft.com/office/drawing/2014/main" id="{93795346-79ED-444D-825B-BA0C859C4C24}"/>
                </a:ext>
              </a:extLst>
            </p:cNvPr>
            <p:cNvSpPr/>
            <p:nvPr/>
          </p:nvSpPr>
          <p:spPr>
            <a:xfrm>
              <a:off x="694424" y="3868125"/>
              <a:ext cx="1877086" cy="23519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8" name="Trapezoid 1847">
              <a:extLst>
                <a:ext uri="{FF2B5EF4-FFF2-40B4-BE49-F238E27FC236}">
                  <a16:creationId xmlns:a16="http://schemas.microsoft.com/office/drawing/2014/main" id="{4C7EFCA9-637B-4C72-93D3-728F2DDC96EE}"/>
                </a:ext>
              </a:extLst>
            </p:cNvPr>
            <p:cNvSpPr/>
            <p:nvPr/>
          </p:nvSpPr>
          <p:spPr>
            <a:xfrm rot="10800000">
              <a:off x="739943" y="3784632"/>
              <a:ext cx="1767287" cy="498869"/>
            </a:xfrm>
            <a:prstGeom prst="trapezoid">
              <a:avLst/>
            </a:prstGeom>
            <a:solidFill>
              <a:schemeClr val="accent6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49" name="Group 1848">
            <a:extLst>
              <a:ext uri="{FF2B5EF4-FFF2-40B4-BE49-F238E27FC236}">
                <a16:creationId xmlns:a16="http://schemas.microsoft.com/office/drawing/2014/main" id="{2015B05A-74AA-4836-AD7E-BAF529E41CCE}"/>
              </a:ext>
            </a:extLst>
          </p:cNvPr>
          <p:cNvGrpSpPr/>
          <p:nvPr/>
        </p:nvGrpSpPr>
        <p:grpSpPr>
          <a:xfrm>
            <a:off x="2944635" y="3577155"/>
            <a:ext cx="1877086" cy="2435398"/>
            <a:chOff x="694424" y="3784632"/>
            <a:chExt cx="1877086" cy="2435398"/>
          </a:xfrm>
        </p:grpSpPr>
        <p:sp>
          <p:nvSpPr>
            <p:cNvPr id="1850" name="Rectangle 1849">
              <a:extLst>
                <a:ext uri="{FF2B5EF4-FFF2-40B4-BE49-F238E27FC236}">
                  <a16:creationId xmlns:a16="http://schemas.microsoft.com/office/drawing/2014/main" id="{6F261867-AF5E-421B-AA52-8DB5802B6730}"/>
                </a:ext>
              </a:extLst>
            </p:cNvPr>
            <p:cNvSpPr/>
            <p:nvPr/>
          </p:nvSpPr>
          <p:spPr>
            <a:xfrm>
              <a:off x="694424" y="3868125"/>
              <a:ext cx="1877086" cy="23519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1" name="Trapezoid 1850">
              <a:extLst>
                <a:ext uri="{FF2B5EF4-FFF2-40B4-BE49-F238E27FC236}">
                  <a16:creationId xmlns:a16="http://schemas.microsoft.com/office/drawing/2014/main" id="{D024E289-CEB2-4EEA-AB85-E934E9DFCAB7}"/>
                </a:ext>
              </a:extLst>
            </p:cNvPr>
            <p:cNvSpPr/>
            <p:nvPr/>
          </p:nvSpPr>
          <p:spPr>
            <a:xfrm rot="10800000">
              <a:off x="739943" y="3784632"/>
              <a:ext cx="1767287" cy="498869"/>
            </a:xfrm>
            <a:prstGeom prst="trapezoid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2" name="Group 1851">
            <a:extLst>
              <a:ext uri="{FF2B5EF4-FFF2-40B4-BE49-F238E27FC236}">
                <a16:creationId xmlns:a16="http://schemas.microsoft.com/office/drawing/2014/main" id="{114AD1EC-F31B-4491-BC9F-FEF2BB38A7C5}"/>
              </a:ext>
            </a:extLst>
          </p:cNvPr>
          <p:cNvGrpSpPr/>
          <p:nvPr/>
        </p:nvGrpSpPr>
        <p:grpSpPr>
          <a:xfrm>
            <a:off x="5168014" y="3577155"/>
            <a:ext cx="1877086" cy="2435398"/>
            <a:chOff x="694424" y="3784632"/>
            <a:chExt cx="1877086" cy="2435398"/>
          </a:xfrm>
        </p:grpSpPr>
        <p:sp>
          <p:nvSpPr>
            <p:cNvPr id="1853" name="Rectangle 1852">
              <a:extLst>
                <a:ext uri="{FF2B5EF4-FFF2-40B4-BE49-F238E27FC236}">
                  <a16:creationId xmlns:a16="http://schemas.microsoft.com/office/drawing/2014/main" id="{F96555B5-4893-471B-B18B-A6EE32ADC4B3}"/>
                </a:ext>
              </a:extLst>
            </p:cNvPr>
            <p:cNvSpPr/>
            <p:nvPr/>
          </p:nvSpPr>
          <p:spPr>
            <a:xfrm>
              <a:off x="694424" y="3868125"/>
              <a:ext cx="1877086" cy="23519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4" name="Trapezoid 1853">
              <a:extLst>
                <a:ext uri="{FF2B5EF4-FFF2-40B4-BE49-F238E27FC236}">
                  <a16:creationId xmlns:a16="http://schemas.microsoft.com/office/drawing/2014/main" id="{D176B47E-EAB1-4EB4-A2D2-3A3BF286CE7F}"/>
                </a:ext>
              </a:extLst>
            </p:cNvPr>
            <p:cNvSpPr/>
            <p:nvPr/>
          </p:nvSpPr>
          <p:spPr>
            <a:xfrm rot="10800000">
              <a:off x="739943" y="3784632"/>
              <a:ext cx="1767287" cy="498869"/>
            </a:xfrm>
            <a:prstGeom prst="trapezoid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5" name="Group 1854">
            <a:extLst>
              <a:ext uri="{FF2B5EF4-FFF2-40B4-BE49-F238E27FC236}">
                <a16:creationId xmlns:a16="http://schemas.microsoft.com/office/drawing/2014/main" id="{769D922B-6AD9-412E-BC5D-20B45B36547B}"/>
              </a:ext>
            </a:extLst>
          </p:cNvPr>
          <p:cNvGrpSpPr/>
          <p:nvPr/>
        </p:nvGrpSpPr>
        <p:grpSpPr>
          <a:xfrm>
            <a:off x="7400446" y="3577155"/>
            <a:ext cx="1877086" cy="2435398"/>
            <a:chOff x="694424" y="3784632"/>
            <a:chExt cx="1877086" cy="2435398"/>
          </a:xfrm>
        </p:grpSpPr>
        <p:sp>
          <p:nvSpPr>
            <p:cNvPr id="1856" name="Rectangle 1855">
              <a:extLst>
                <a:ext uri="{FF2B5EF4-FFF2-40B4-BE49-F238E27FC236}">
                  <a16:creationId xmlns:a16="http://schemas.microsoft.com/office/drawing/2014/main" id="{9DA7030A-0A32-4C14-A004-82B350122ABF}"/>
                </a:ext>
              </a:extLst>
            </p:cNvPr>
            <p:cNvSpPr/>
            <p:nvPr/>
          </p:nvSpPr>
          <p:spPr>
            <a:xfrm>
              <a:off x="694424" y="3868125"/>
              <a:ext cx="1877086" cy="23519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7" name="Trapezoid 1856">
              <a:extLst>
                <a:ext uri="{FF2B5EF4-FFF2-40B4-BE49-F238E27FC236}">
                  <a16:creationId xmlns:a16="http://schemas.microsoft.com/office/drawing/2014/main" id="{CB77B92C-9C79-4320-A4A4-71CD1DCBBB2C}"/>
                </a:ext>
              </a:extLst>
            </p:cNvPr>
            <p:cNvSpPr/>
            <p:nvPr/>
          </p:nvSpPr>
          <p:spPr>
            <a:xfrm rot="10800000">
              <a:off x="739943" y="3784632"/>
              <a:ext cx="1767287" cy="498869"/>
            </a:xfrm>
            <a:prstGeom prst="trapezoid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58" name="Group 1857">
            <a:extLst>
              <a:ext uri="{FF2B5EF4-FFF2-40B4-BE49-F238E27FC236}">
                <a16:creationId xmlns:a16="http://schemas.microsoft.com/office/drawing/2014/main" id="{D741EDE0-6EE6-4FDF-9A9F-8AC93B885887}"/>
              </a:ext>
            </a:extLst>
          </p:cNvPr>
          <p:cNvGrpSpPr/>
          <p:nvPr/>
        </p:nvGrpSpPr>
        <p:grpSpPr>
          <a:xfrm>
            <a:off x="9632878" y="3577155"/>
            <a:ext cx="1877086" cy="2435398"/>
            <a:chOff x="694424" y="3784632"/>
            <a:chExt cx="1877086" cy="2435398"/>
          </a:xfrm>
        </p:grpSpPr>
        <p:sp>
          <p:nvSpPr>
            <p:cNvPr id="1859" name="Rectangle 1858">
              <a:extLst>
                <a:ext uri="{FF2B5EF4-FFF2-40B4-BE49-F238E27FC236}">
                  <a16:creationId xmlns:a16="http://schemas.microsoft.com/office/drawing/2014/main" id="{981AA5D6-C85E-4F39-A108-0B7D7F342455}"/>
                </a:ext>
              </a:extLst>
            </p:cNvPr>
            <p:cNvSpPr/>
            <p:nvPr/>
          </p:nvSpPr>
          <p:spPr>
            <a:xfrm>
              <a:off x="694424" y="3868125"/>
              <a:ext cx="1877086" cy="235190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0" name="Trapezoid 1859">
              <a:extLst>
                <a:ext uri="{FF2B5EF4-FFF2-40B4-BE49-F238E27FC236}">
                  <a16:creationId xmlns:a16="http://schemas.microsoft.com/office/drawing/2014/main" id="{7B51A89F-A375-49EE-B0E6-B23196D0C3F1}"/>
                </a:ext>
              </a:extLst>
            </p:cNvPr>
            <p:cNvSpPr/>
            <p:nvPr/>
          </p:nvSpPr>
          <p:spPr>
            <a:xfrm rot="10800000">
              <a:off x="739943" y="3784632"/>
              <a:ext cx="1767287" cy="498869"/>
            </a:xfrm>
            <a:prstGeom prst="trapezoid">
              <a:avLst/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61" name="Group 1860">
            <a:extLst>
              <a:ext uri="{FF2B5EF4-FFF2-40B4-BE49-F238E27FC236}">
                <a16:creationId xmlns:a16="http://schemas.microsoft.com/office/drawing/2014/main" id="{6CC9E0A5-4985-4A4D-901A-A0D27E021981}"/>
              </a:ext>
            </a:extLst>
          </p:cNvPr>
          <p:cNvGrpSpPr/>
          <p:nvPr/>
        </p:nvGrpSpPr>
        <p:grpSpPr>
          <a:xfrm>
            <a:off x="862535" y="3701628"/>
            <a:ext cx="1563024" cy="2080317"/>
            <a:chOff x="862535" y="3526314"/>
            <a:chExt cx="1563024" cy="2080317"/>
          </a:xfrm>
        </p:grpSpPr>
        <p:sp>
          <p:nvSpPr>
            <p:cNvPr id="1862" name="TextBox 1861">
              <a:extLst>
                <a:ext uri="{FF2B5EF4-FFF2-40B4-BE49-F238E27FC236}">
                  <a16:creationId xmlns:a16="http://schemas.microsoft.com/office/drawing/2014/main" id="{67EC55A3-FCF8-4BBA-8256-D943DA017B10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3" name="TextBox 1862">
              <a:extLst>
                <a:ext uri="{FF2B5EF4-FFF2-40B4-BE49-F238E27FC236}">
                  <a16:creationId xmlns:a16="http://schemas.microsoft.com/office/drawing/2014/main" id="{17A53358-2F69-43D8-9993-9461F53A8883}"/>
                </a:ext>
              </a:extLst>
            </p:cNvPr>
            <p:cNvSpPr txBox="1"/>
            <p:nvPr/>
          </p:nvSpPr>
          <p:spPr>
            <a:xfrm>
              <a:off x="862535" y="4036971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64" name="Group 1863">
            <a:extLst>
              <a:ext uri="{FF2B5EF4-FFF2-40B4-BE49-F238E27FC236}">
                <a16:creationId xmlns:a16="http://schemas.microsoft.com/office/drawing/2014/main" id="{53869BCB-6849-4058-8179-1190A32E00F9}"/>
              </a:ext>
            </a:extLst>
          </p:cNvPr>
          <p:cNvGrpSpPr/>
          <p:nvPr/>
        </p:nvGrpSpPr>
        <p:grpSpPr>
          <a:xfrm>
            <a:off x="3094315" y="3701628"/>
            <a:ext cx="1563024" cy="2080317"/>
            <a:chOff x="862535" y="3526314"/>
            <a:chExt cx="1563024" cy="2080317"/>
          </a:xfrm>
        </p:grpSpPr>
        <p:sp>
          <p:nvSpPr>
            <p:cNvPr id="1865" name="TextBox 1864">
              <a:extLst>
                <a:ext uri="{FF2B5EF4-FFF2-40B4-BE49-F238E27FC236}">
                  <a16:creationId xmlns:a16="http://schemas.microsoft.com/office/drawing/2014/main" id="{E6CEB613-FD29-4144-B51C-FEB7A279BBFA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6" name="TextBox 1865">
              <a:extLst>
                <a:ext uri="{FF2B5EF4-FFF2-40B4-BE49-F238E27FC236}">
                  <a16:creationId xmlns:a16="http://schemas.microsoft.com/office/drawing/2014/main" id="{C4B42500-0A4B-42D9-BCA5-B07513E1A8DA}"/>
                </a:ext>
              </a:extLst>
            </p:cNvPr>
            <p:cNvSpPr txBox="1"/>
            <p:nvPr/>
          </p:nvSpPr>
          <p:spPr>
            <a:xfrm>
              <a:off x="862535" y="4036971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67" name="Group 1866">
            <a:extLst>
              <a:ext uri="{FF2B5EF4-FFF2-40B4-BE49-F238E27FC236}">
                <a16:creationId xmlns:a16="http://schemas.microsoft.com/office/drawing/2014/main" id="{0D2A9EFD-B47F-4311-AEA2-CECFF982D24E}"/>
              </a:ext>
            </a:extLst>
          </p:cNvPr>
          <p:cNvGrpSpPr/>
          <p:nvPr/>
        </p:nvGrpSpPr>
        <p:grpSpPr>
          <a:xfrm>
            <a:off x="5326095" y="3701628"/>
            <a:ext cx="1563024" cy="2080317"/>
            <a:chOff x="862535" y="3526314"/>
            <a:chExt cx="1563024" cy="2080317"/>
          </a:xfrm>
        </p:grpSpPr>
        <p:sp>
          <p:nvSpPr>
            <p:cNvPr id="1868" name="TextBox 1867">
              <a:extLst>
                <a:ext uri="{FF2B5EF4-FFF2-40B4-BE49-F238E27FC236}">
                  <a16:creationId xmlns:a16="http://schemas.microsoft.com/office/drawing/2014/main" id="{14F591C3-B0ED-461A-A7E5-79C77789988F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9" name="TextBox 1868">
              <a:extLst>
                <a:ext uri="{FF2B5EF4-FFF2-40B4-BE49-F238E27FC236}">
                  <a16:creationId xmlns:a16="http://schemas.microsoft.com/office/drawing/2014/main" id="{80695C05-EE56-4789-A197-07CDFAD0DF9D}"/>
                </a:ext>
              </a:extLst>
            </p:cNvPr>
            <p:cNvSpPr txBox="1"/>
            <p:nvPr/>
          </p:nvSpPr>
          <p:spPr>
            <a:xfrm>
              <a:off x="862535" y="4036971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0" name="Group 1869">
            <a:extLst>
              <a:ext uri="{FF2B5EF4-FFF2-40B4-BE49-F238E27FC236}">
                <a16:creationId xmlns:a16="http://schemas.microsoft.com/office/drawing/2014/main" id="{F1C10575-E5B5-4CF6-8663-1805FEB8A522}"/>
              </a:ext>
            </a:extLst>
          </p:cNvPr>
          <p:cNvGrpSpPr/>
          <p:nvPr/>
        </p:nvGrpSpPr>
        <p:grpSpPr>
          <a:xfrm>
            <a:off x="7557875" y="3701628"/>
            <a:ext cx="1563024" cy="2080317"/>
            <a:chOff x="862535" y="3526314"/>
            <a:chExt cx="1563024" cy="2080317"/>
          </a:xfrm>
        </p:grpSpPr>
        <p:sp>
          <p:nvSpPr>
            <p:cNvPr id="1871" name="TextBox 1870">
              <a:extLst>
                <a:ext uri="{FF2B5EF4-FFF2-40B4-BE49-F238E27FC236}">
                  <a16:creationId xmlns:a16="http://schemas.microsoft.com/office/drawing/2014/main" id="{71516858-8C21-4483-8AE5-95814B01F899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72" name="TextBox 1871">
              <a:extLst>
                <a:ext uri="{FF2B5EF4-FFF2-40B4-BE49-F238E27FC236}">
                  <a16:creationId xmlns:a16="http://schemas.microsoft.com/office/drawing/2014/main" id="{444FA3D6-1836-4D14-AA2A-CA3C283EE326}"/>
                </a:ext>
              </a:extLst>
            </p:cNvPr>
            <p:cNvSpPr txBox="1"/>
            <p:nvPr/>
          </p:nvSpPr>
          <p:spPr>
            <a:xfrm>
              <a:off x="862535" y="4036971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3" name="Group 1872">
            <a:extLst>
              <a:ext uri="{FF2B5EF4-FFF2-40B4-BE49-F238E27FC236}">
                <a16:creationId xmlns:a16="http://schemas.microsoft.com/office/drawing/2014/main" id="{C7F4BB8E-4227-4B70-8B01-7AE3C75A2CBF}"/>
              </a:ext>
            </a:extLst>
          </p:cNvPr>
          <p:cNvGrpSpPr/>
          <p:nvPr/>
        </p:nvGrpSpPr>
        <p:grpSpPr>
          <a:xfrm>
            <a:off x="9789653" y="3701628"/>
            <a:ext cx="1563024" cy="2080317"/>
            <a:chOff x="862535" y="3526314"/>
            <a:chExt cx="1563024" cy="2080317"/>
          </a:xfrm>
        </p:grpSpPr>
        <p:sp>
          <p:nvSpPr>
            <p:cNvPr id="1874" name="TextBox 1873">
              <a:extLst>
                <a:ext uri="{FF2B5EF4-FFF2-40B4-BE49-F238E27FC236}">
                  <a16:creationId xmlns:a16="http://schemas.microsoft.com/office/drawing/2014/main" id="{F6765299-BA3C-448B-BCDB-D94C6B1D85D4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75" name="TextBox 1874">
              <a:extLst>
                <a:ext uri="{FF2B5EF4-FFF2-40B4-BE49-F238E27FC236}">
                  <a16:creationId xmlns:a16="http://schemas.microsoft.com/office/drawing/2014/main" id="{72E6C96F-CD0E-4858-90D5-8FBB5CB3426F}"/>
                </a:ext>
              </a:extLst>
            </p:cNvPr>
            <p:cNvSpPr txBox="1"/>
            <p:nvPr/>
          </p:nvSpPr>
          <p:spPr>
            <a:xfrm>
              <a:off x="862535" y="4036971"/>
              <a:ext cx="15630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76" name="TextBox 1875">
            <a:extLst>
              <a:ext uri="{FF2B5EF4-FFF2-40B4-BE49-F238E27FC236}">
                <a16:creationId xmlns:a16="http://schemas.microsoft.com/office/drawing/2014/main" id="{33EA0CB6-C501-4187-89CA-3142DD69A6CF}"/>
              </a:ext>
            </a:extLst>
          </p:cNvPr>
          <p:cNvSpPr txBox="1"/>
          <p:nvPr/>
        </p:nvSpPr>
        <p:spPr>
          <a:xfrm>
            <a:off x="1103768" y="175988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877" name="TextBox 1876">
            <a:extLst>
              <a:ext uri="{FF2B5EF4-FFF2-40B4-BE49-F238E27FC236}">
                <a16:creationId xmlns:a16="http://schemas.microsoft.com/office/drawing/2014/main" id="{B3C3FDA8-9744-4AA9-828D-32E419CA7312}"/>
              </a:ext>
            </a:extLst>
          </p:cNvPr>
          <p:cNvSpPr txBox="1"/>
          <p:nvPr/>
        </p:nvSpPr>
        <p:spPr>
          <a:xfrm>
            <a:off x="3338387" y="1815638"/>
            <a:ext cx="1073154" cy="467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78" name="TextBox 1877">
            <a:extLst>
              <a:ext uri="{FF2B5EF4-FFF2-40B4-BE49-F238E27FC236}">
                <a16:creationId xmlns:a16="http://schemas.microsoft.com/office/drawing/2014/main" id="{AC21CFC7-C4A4-4544-8767-155AC8A7D911}"/>
              </a:ext>
            </a:extLst>
          </p:cNvPr>
          <p:cNvSpPr txBox="1"/>
          <p:nvPr/>
        </p:nvSpPr>
        <p:spPr>
          <a:xfrm>
            <a:off x="5573006" y="175988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879" name="TextBox 1878">
            <a:extLst>
              <a:ext uri="{FF2B5EF4-FFF2-40B4-BE49-F238E27FC236}">
                <a16:creationId xmlns:a16="http://schemas.microsoft.com/office/drawing/2014/main" id="{C05A36E1-6997-4E89-BB5B-283C5CFD2FD6}"/>
              </a:ext>
            </a:extLst>
          </p:cNvPr>
          <p:cNvSpPr txBox="1"/>
          <p:nvPr/>
        </p:nvSpPr>
        <p:spPr>
          <a:xfrm>
            <a:off x="7807625" y="175988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880" name="TextBox 1879">
            <a:extLst>
              <a:ext uri="{FF2B5EF4-FFF2-40B4-BE49-F238E27FC236}">
                <a16:creationId xmlns:a16="http://schemas.microsoft.com/office/drawing/2014/main" id="{DCB80F76-5AA4-4035-8446-CDEB3F1D6A58}"/>
              </a:ext>
            </a:extLst>
          </p:cNvPr>
          <p:cNvSpPr txBox="1"/>
          <p:nvPr/>
        </p:nvSpPr>
        <p:spPr>
          <a:xfrm>
            <a:off x="10042245" y="1759881"/>
            <a:ext cx="107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49</cp:revision>
  <dcterms:created xsi:type="dcterms:W3CDTF">2018-02-18T19:39:47Z</dcterms:created>
  <dcterms:modified xsi:type="dcterms:W3CDTF">2021-04-13T03:24:23Z</dcterms:modified>
</cp:coreProperties>
</file>