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3" name="Graphic 1">
            <a:extLst>
              <a:ext uri="{FF2B5EF4-FFF2-40B4-BE49-F238E27FC236}">
                <a16:creationId xmlns:a16="http://schemas.microsoft.com/office/drawing/2014/main" id="{5E0E267D-F2F2-47F4-AE56-39D5443A5F7A}"/>
              </a:ext>
            </a:extLst>
          </p:cNvPr>
          <p:cNvGrpSpPr/>
          <p:nvPr/>
        </p:nvGrpSpPr>
        <p:grpSpPr>
          <a:xfrm>
            <a:off x="4181280" y="2027193"/>
            <a:ext cx="3829050" cy="3829050"/>
            <a:chOff x="4181280" y="2009775"/>
            <a:chExt cx="3829050" cy="3829050"/>
          </a:xfrm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E41BD532-B48E-40E5-A118-90824E3FB64F}"/>
                </a:ext>
              </a:extLst>
            </p:cNvPr>
            <p:cNvSpPr/>
            <p:nvPr/>
          </p:nvSpPr>
          <p:spPr>
            <a:xfrm>
              <a:off x="4181280" y="3095625"/>
              <a:ext cx="1838325" cy="828675"/>
            </a:xfrm>
            <a:custGeom>
              <a:avLst/>
              <a:gdLst>
                <a:gd name="connsiteX0" fmla="*/ 1009650 w 1838325"/>
                <a:gd name="connsiteY0" fmla="*/ 414338 h 828675"/>
                <a:gd name="connsiteX1" fmla="*/ 0 w 1838325"/>
                <a:gd name="connsiteY1" fmla="*/ 414338 h 828675"/>
                <a:gd name="connsiteX2" fmla="*/ 0 w 1838325"/>
                <a:gd name="connsiteY2" fmla="*/ 828675 h 828675"/>
                <a:gd name="connsiteX3" fmla="*/ 1838325 w 1838325"/>
                <a:gd name="connsiteY3" fmla="*/ 828675 h 828675"/>
                <a:gd name="connsiteX4" fmla="*/ 1009650 w 1838325"/>
                <a:gd name="connsiteY4" fmla="*/ 0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8325" h="828675">
                  <a:moveTo>
                    <a:pt x="1009650" y="414338"/>
                  </a:moveTo>
                  <a:lnTo>
                    <a:pt x="0" y="414338"/>
                  </a:lnTo>
                  <a:lnTo>
                    <a:pt x="0" y="828675"/>
                  </a:lnTo>
                  <a:lnTo>
                    <a:pt x="1838325" y="828675"/>
                  </a:lnTo>
                  <a:lnTo>
                    <a:pt x="100965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B6A07E6C-1A32-4983-BDA0-7D2AC5D940AD}"/>
                </a:ext>
              </a:extLst>
            </p:cNvPr>
            <p:cNvSpPr/>
            <p:nvPr/>
          </p:nvSpPr>
          <p:spPr>
            <a:xfrm>
              <a:off x="4181280" y="3924300"/>
              <a:ext cx="1838325" cy="828675"/>
            </a:xfrm>
            <a:custGeom>
              <a:avLst/>
              <a:gdLst>
                <a:gd name="connsiteX0" fmla="*/ 0 w 1838325"/>
                <a:gd name="connsiteY0" fmla="*/ 414338 h 828675"/>
                <a:gd name="connsiteX1" fmla="*/ 1009650 w 1838325"/>
                <a:gd name="connsiteY1" fmla="*/ 414338 h 828675"/>
                <a:gd name="connsiteX2" fmla="*/ 1009650 w 1838325"/>
                <a:gd name="connsiteY2" fmla="*/ 828675 h 828675"/>
                <a:gd name="connsiteX3" fmla="*/ 1838325 w 1838325"/>
                <a:gd name="connsiteY3" fmla="*/ 0 h 828675"/>
                <a:gd name="connsiteX4" fmla="*/ 1838325 w 1838325"/>
                <a:gd name="connsiteY4" fmla="*/ 0 h 828675"/>
                <a:gd name="connsiteX5" fmla="*/ 0 w 1838325"/>
                <a:gd name="connsiteY5" fmla="*/ 0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38325" h="828675">
                  <a:moveTo>
                    <a:pt x="0" y="414338"/>
                  </a:moveTo>
                  <a:lnTo>
                    <a:pt x="1009650" y="414338"/>
                  </a:lnTo>
                  <a:lnTo>
                    <a:pt x="1009650" y="828675"/>
                  </a:lnTo>
                  <a:lnTo>
                    <a:pt x="1838325" y="0"/>
                  </a:lnTo>
                  <a:lnTo>
                    <a:pt x="183832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F693C543-D57D-4563-8755-010CDAB63B0F}"/>
                </a:ext>
              </a:extLst>
            </p:cNvPr>
            <p:cNvSpPr/>
            <p:nvPr/>
          </p:nvSpPr>
          <p:spPr>
            <a:xfrm>
              <a:off x="6172005" y="3095625"/>
              <a:ext cx="1838325" cy="828675"/>
            </a:xfrm>
            <a:custGeom>
              <a:avLst/>
              <a:gdLst>
                <a:gd name="connsiteX0" fmla="*/ 1838325 w 1838325"/>
                <a:gd name="connsiteY0" fmla="*/ 414338 h 828675"/>
                <a:gd name="connsiteX1" fmla="*/ 828675 w 1838325"/>
                <a:gd name="connsiteY1" fmla="*/ 414338 h 828675"/>
                <a:gd name="connsiteX2" fmla="*/ 828675 w 1838325"/>
                <a:gd name="connsiteY2" fmla="*/ 0 h 828675"/>
                <a:gd name="connsiteX3" fmla="*/ 0 w 1838325"/>
                <a:gd name="connsiteY3" fmla="*/ 828675 h 828675"/>
                <a:gd name="connsiteX4" fmla="*/ 0 w 1838325"/>
                <a:gd name="connsiteY4" fmla="*/ 828675 h 828675"/>
                <a:gd name="connsiteX5" fmla="*/ 1838325 w 1838325"/>
                <a:gd name="connsiteY5" fmla="*/ 828675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38325" h="828675">
                  <a:moveTo>
                    <a:pt x="1838325" y="414338"/>
                  </a:moveTo>
                  <a:lnTo>
                    <a:pt x="828675" y="414338"/>
                  </a:lnTo>
                  <a:lnTo>
                    <a:pt x="828675" y="0"/>
                  </a:lnTo>
                  <a:lnTo>
                    <a:pt x="0" y="828675"/>
                  </a:lnTo>
                  <a:lnTo>
                    <a:pt x="0" y="828675"/>
                  </a:lnTo>
                  <a:lnTo>
                    <a:pt x="1838325" y="828675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D6F8B79D-8884-4FE4-AC08-DF1E65B95542}"/>
                </a:ext>
              </a:extLst>
            </p:cNvPr>
            <p:cNvSpPr/>
            <p:nvPr/>
          </p:nvSpPr>
          <p:spPr>
            <a:xfrm>
              <a:off x="6172005" y="3924300"/>
              <a:ext cx="1838325" cy="828675"/>
            </a:xfrm>
            <a:custGeom>
              <a:avLst/>
              <a:gdLst>
                <a:gd name="connsiteX0" fmla="*/ 0 w 1838325"/>
                <a:gd name="connsiteY0" fmla="*/ 0 h 828675"/>
                <a:gd name="connsiteX1" fmla="*/ 828675 w 1838325"/>
                <a:gd name="connsiteY1" fmla="*/ 828675 h 828675"/>
                <a:gd name="connsiteX2" fmla="*/ 828675 w 1838325"/>
                <a:gd name="connsiteY2" fmla="*/ 414338 h 828675"/>
                <a:gd name="connsiteX3" fmla="*/ 1838325 w 1838325"/>
                <a:gd name="connsiteY3" fmla="*/ 414338 h 828675"/>
                <a:gd name="connsiteX4" fmla="*/ 1838325 w 1838325"/>
                <a:gd name="connsiteY4" fmla="*/ 0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8325" h="828675">
                  <a:moveTo>
                    <a:pt x="0" y="0"/>
                  </a:moveTo>
                  <a:lnTo>
                    <a:pt x="828675" y="828675"/>
                  </a:lnTo>
                  <a:lnTo>
                    <a:pt x="828675" y="414338"/>
                  </a:lnTo>
                  <a:lnTo>
                    <a:pt x="1838325" y="414338"/>
                  </a:lnTo>
                  <a:lnTo>
                    <a:pt x="1838325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7CAA2DC1-4552-4B8A-9CA0-769E465A5FDC}"/>
                </a:ext>
              </a:extLst>
            </p:cNvPr>
            <p:cNvSpPr/>
            <p:nvPr/>
          </p:nvSpPr>
          <p:spPr>
            <a:xfrm>
              <a:off x="5267130" y="2009775"/>
              <a:ext cx="828675" cy="1838325"/>
            </a:xfrm>
            <a:custGeom>
              <a:avLst/>
              <a:gdLst>
                <a:gd name="connsiteX0" fmla="*/ 414338 w 828675"/>
                <a:gd name="connsiteY0" fmla="*/ 0 h 1838325"/>
                <a:gd name="connsiteX1" fmla="*/ 414338 w 828675"/>
                <a:gd name="connsiteY1" fmla="*/ 1009650 h 1838325"/>
                <a:gd name="connsiteX2" fmla="*/ 0 w 828675"/>
                <a:gd name="connsiteY2" fmla="*/ 1009650 h 1838325"/>
                <a:gd name="connsiteX3" fmla="*/ 828675 w 828675"/>
                <a:gd name="connsiteY3" fmla="*/ 1838325 h 1838325"/>
                <a:gd name="connsiteX4" fmla="*/ 828675 w 828675"/>
                <a:gd name="connsiteY4" fmla="*/ 1838325 h 1838325"/>
                <a:gd name="connsiteX5" fmla="*/ 828675 w 828675"/>
                <a:gd name="connsiteY5" fmla="*/ 0 h 183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8675" h="1838325">
                  <a:moveTo>
                    <a:pt x="414338" y="0"/>
                  </a:moveTo>
                  <a:lnTo>
                    <a:pt x="414338" y="1009650"/>
                  </a:lnTo>
                  <a:lnTo>
                    <a:pt x="0" y="1009650"/>
                  </a:lnTo>
                  <a:lnTo>
                    <a:pt x="828675" y="1838325"/>
                  </a:lnTo>
                  <a:lnTo>
                    <a:pt x="828675" y="1838325"/>
                  </a:lnTo>
                  <a:lnTo>
                    <a:pt x="828675" y="0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78D52B92-9601-453F-8699-2D7314C2610E}"/>
                </a:ext>
              </a:extLst>
            </p:cNvPr>
            <p:cNvSpPr/>
            <p:nvPr/>
          </p:nvSpPr>
          <p:spPr>
            <a:xfrm>
              <a:off x="6095805" y="2009775"/>
              <a:ext cx="828675" cy="1838325"/>
            </a:xfrm>
            <a:custGeom>
              <a:avLst/>
              <a:gdLst>
                <a:gd name="connsiteX0" fmla="*/ 414338 w 828675"/>
                <a:gd name="connsiteY0" fmla="*/ 1009650 h 1838325"/>
                <a:gd name="connsiteX1" fmla="*/ 414338 w 828675"/>
                <a:gd name="connsiteY1" fmla="*/ 0 h 1838325"/>
                <a:gd name="connsiteX2" fmla="*/ 0 w 828675"/>
                <a:gd name="connsiteY2" fmla="*/ 0 h 1838325"/>
                <a:gd name="connsiteX3" fmla="*/ 0 w 828675"/>
                <a:gd name="connsiteY3" fmla="*/ 1838325 h 1838325"/>
                <a:gd name="connsiteX4" fmla="*/ 828675 w 828675"/>
                <a:gd name="connsiteY4" fmla="*/ 1009650 h 183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8675" h="1838325">
                  <a:moveTo>
                    <a:pt x="414338" y="1009650"/>
                  </a:moveTo>
                  <a:lnTo>
                    <a:pt x="414338" y="0"/>
                  </a:lnTo>
                  <a:lnTo>
                    <a:pt x="0" y="0"/>
                  </a:lnTo>
                  <a:lnTo>
                    <a:pt x="0" y="1838325"/>
                  </a:lnTo>
                  <a:lnTo>
                    <a:pt x="828675" y="100965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47651851-254D-4E72-B58E-C8FC0C0F73BB}"/>
                </a:ext>
              </a:extLst>
            </p:cNvPr>
            <p:cNvSpPr/>
            <p:nvPr/>
          </p:nvSpPr>
          <p:spPr>
            <a:xfrm>
              <a:off x="6095805" y="4000500"/>
              <a:ext cx="828675" cy="1838325"/>
            </a:xfrm>
            <a:custGeom>
              <a:avLst/>
              <a:gdLst>
                <a:gd name="connsiteX0" fmla="*/ 414338 w 828675"/>
                <a:gd name="connsiteY0" fmla="*/ 1838325 h 1838325"/>
                <a:gd name="connsiteX1" fmla="*/ 414338 w 828675"/>
                <a:gd name="connsiteY1" fmla="*/ 828675 h 1838325"/>
                <a:gd name="connsiteX2" fmla="*/ 828675 w 828675"/>
                <a:gd name="connsiteY2" fmla="*/ 828675 h 1838325"/>
                <a:gd name="connsiteX3" fmla="*/ 0 w 828675"/>
                <a:gd name="connsiteY3" fmla="*/ 0 h 1838325"/>
                <a:gd name="connsiteX4" fmla="*/ 0 w 828675"/>
                <a:gd name="connsiteY4" fmla="*/ 0 h 1838325"/>
                <a:gd name="connsiteX5" fmla="*/ 0 w 828675"/>
                <a:gd name="connsiteY5" fmla="*/ 1838325 h 183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8675" h="1838325">
                  <a:moveTo>
                    <a:pt x="414338" y="1838325"/>
                  </a:moveTo>
                  <a:lnTo>
                    <a:pt x="414338" y="828675"/>
                  </a:lnTo>
                  <a:lnTo>
                    <a:pt x="828675" y="82867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838325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7227B1AF-5E97-4842-BBB6-B6A133973CB8}"/>
                </a:ext>
              </a:extLst>
            </p:cNvPr>
            <p:cNvSpPr/>
            <p:nvPr/>
          </p:nvSpPr>
          <p:spPr>
            <a:xfrm>
              <a:off x="5267130" y="4000500"/>
              <a:ext cx="828675" cy="1838325"/>
            </a:xfrm>
            <a:custGeom>
              <a:avLst/>
              <a:gdLst>
                <a:gd name="connsiteX0" fmla="*/ 414338 w 828675"/>
                <a:gd name="connsiteY0" fmla="*/ 828675 h 1838325"/>
                <a:gd name="connsiteX1" fmla="*/ 414338 w 828675"/>
                <a:gd name="connsiteY1" fmla="*/ 1838325 h 1838325"/>
                <a:gd name="connsiteX2" fmla="*/ 828675 w 828675"/>
                <a:gd name="connsiteY2" fmla="*/ 1838325 h 1838325"/>
                <a:gd name="connsiteX3" fmla="*/ 828675 w 828675"/>
                <a:gd name="connsiteY3" fmla="*/ 0 h 1838325"/>
                <a:gd name="connsiteX4" fmla="*/ 0 w 828675"/>
                <a:gd name="connsiteY4" fmla="*/ 828675 h 183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8675" h="1838325">
                  <a:moveTo>
                    <a:pt x="414338" y="828675"/>
                  </a:moveTo>
                  <a:lnTo>
                    <a:pt x="414338" y="1838325"/>
                  </a:lnTo>
                  <a:lnTo>
                    <a:pt x="828675" y="1838325"/>
                  </a:lnTo>
                  <a:lnTo>
                    <a:pt x="828675" y="0"/>
                  </a:lnTo>
                  <a:lnTo>
                    <a:pt x="0" y="828675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2" name="Parallelogram 15">
            <a:extLst>
              <a:ext uri="{FF2B5EF4-FFF2-40B4-BE49-F238E27FC236}">
                <a16:creationId xmlns:a16="http://schemas.microsoft.com/office/drawing/2014/main" id="{CF1A2307-697F-4286-BE7E-997232B168C7}"/>
              </a:ext>
            </a:extLst>
          </p:cNvPr>
          <p:cNvSpPr/>
          <p:nvPr/>
        </p:nvSpPr>
        <p:spPr>
          <a:xfrm flipH="1">
            <a:off x="5931291" y="3122539"/>
            <a:ext cx="357672" cy="357672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3" name="Rounded Rectangle 32">
            <a:extLst>
              <a:ext uri="{FF2B5EF4-FFF2-40B4-BE49-F238E27FC236}">
                <a16:creationId xmlns:a16="http://schemas.microsoft.com/office/drawing/2014/main" id="{19AFB2C3-B587-40EC-905E-C0CFDB6AF18B}"/>
              </a:ext>
            </a:extLst>
          </p:cNvPr>
          <p:cNvSpPr/>
          <p:nvPr/>
        </p:nvSpPr>
        <p:spPr>
          <a:xfrm>
            <a:off x="5948808" y="4450336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4" name="Rectangle 9">
            <a:extLst>
              <a:ext uri="{FF2B5EF4-FFF2-40B4-BE49-F238E27FC236}">
                <a16:creationId xmlns:a16="http://schemas.microsoft.com/office/drawing/2014/main" id="{B0BAF169-5508-47B4-BBBD-285808056CBD}"/>
              </a:ext>
            </a:extLst>
          </p:cNvPr>
          <p:cNvSpPr/>
          <p:nvPr/>
        </p:nvSpPr>
        <p:spPr>
          <a:xfrm>
            <a:off x="5371631" y="3768076"/>
            <a:ext cx="347846" cy="347281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5" name="Rectangle 16">
            <a:extLst>
              <a:ext uri="{FF2B5EF4-FFF2-40B4-BE49-F238E27FC236}">
                <a16:creationId xmlns:a16="http://schemas.microsoft.com/office/drawing/2014/main" id="{DBC3A86F-9952-4691-ADE7-491E8F5526AF}"/>
              </a:ext>
            </a:extLst>
          </p:cNvPr>
          <p:cNvSpPr/>
          <p:nvPr/>
        </p:nvSpPr>
        <p:spPr>
          <a:xfrm>
            <a:off x="6533137" y="3836104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E296D86-ADAD-4AD8-89D0-A9E6331069E5}"/>
              </a:ext>
            </a:extLst>
          </p:cNvPr>
          <p:cNvSpPr txBox="1"/>
          <p:nvPr/>
        </p:nvSpPr>
        <p:spPr>
          <a:xfrm>
            <a:off x="2850204" y="1700003"/>
            <a:ext cx="1956292" cy="476071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4C256FC-39CE-4F9F-814D-2BDB291BEAD6}"/>
              </a:ext>
            </a:extLst>
          </p:cNvPr>
          <p:cNvSpPr txBox="1"/>
          <p:nvPr/>
        </p:nvSpPr>
        <p:spPr>
          <a:xfrm>
            <a:off x="762947" y="2221694"/>
            <a:ext cx="4043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Reports.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4987BE40-E523-4167-9846-DE997CC0B56B}"/>
              </a:ext>
            </a:extLst>
          </p:cNvPr>
          <p:cNvSpPr txBox="1"/>
          <p:nvPr/>
        </p:nvSpPr>
        <p:spPr>
          <a:xfrm>
            <a:off x="2850204" y="5347321"/>
            <a:ext cx="1956292" cy="476071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70E41DB-E3FE-416B-A6DA-375D742C971E}"/>
              </a:ext>
            </a:extLst>
          </p:cNvPr>
          <p:cNvSpPr txBox="1"/>
          <p:nvPr/>
        </p:nvSpPr>
        <p:spPr>
          <a:xfrm>
            <a:off x="762947" y="5869012"/>
            <a:ext cx="4043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Reports.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6687584-279F-4E31-BEA2-F487A9CE83C7}"/>
              </a:ext>
            </a:extLst>
          </p:cNvPr>
          <p:cNvSpPr txBox="1"/>
          <p:nvPr/>
        </p:nvSpPr>
        <p:spPr>
          <a:xfrm>
            <a:off x="7385505" y="1700003"/>
            <a:ext cx="1956292" cy="476071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A0EF0A1-81A2-48C0-B8E8-C2BA61B8D9FC}"/>
              </a:ext>
            </a:extLst>
          </p:cNvPr>
          <p:cNvSpPr txBox="1"/>
          <p:nvPr/>
        </p:nvSpPr>
        <p:spPr>
          <a:xfrm>
            <a:off x="7385505" y="2221694"/>
            <a:ext cx="4043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Reports.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C1FA033-E32A-478D-A9EB-38B843B145E8}"/>
              </a:ext>
            </a:extLst>
          </p:cNvPr>
          <p:cNvSpPr txBox="1"/>
          <p:nvPr/>
        </p:nvSpPr>
        <p:spPr>
          <a:xfrm>
            <a:off x="7385505" y="5347321"/>
            <a:ext cx="1956292" cy="476071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D7451296-5F19-4C91-B762-02A19E8BC043}"/>
              </a:ext>
            </a:extLst>
          </p:cNvPr>
          <p:cNvSpPr txBox="1"/>
          <p:nvPr/>
        </p:nvSpPr>
        <p:spPr>
          <a:xfrm>
            <a:off x="7385505" y="5869012"/>
            <a:ext cx="4043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Reports.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11153</TotalTime>
  <Words>96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13</cp:revision>
  <dcterms:created xsi:type="dcterms:W3CDTF">2018-02-18T19:39:47Z</dcterms:created>
  <dcterms:modified xsi:type="dcterms:W3CDTF">2021-04-19T06:53:03Z</dcterms:modified>
</cp:coreProperties>
</file>