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19" name="Group 818">
            <a:extLst>
              <a:ext uri="{FF2B5EF4-FFF2-40B4-BE49-F238E27FC236}">
                <a16:creationId xmlns:a16="http://schemas.microsoft.com/office/drawing/2014/main" id="{07AFC693-CED2-46C7-A86F-4A3A41118F99}"/>
              </a:ext>
            </a:extLst>
          </p:cNvPr>
          <p:cNvGrpSpPr/>
          <p:nvPr/>
        </p:nvGrpSpPr>
        <p:grpSpPr>
          <a:xfrm>
            <a:off x="182125" y="1310905"/>
            <a:ext cx="2305442" cy="1672005"/>
            <a:chOff x="5472725" y="1511836"/>
            <a:chExt cx="2364036" cy="1714500"/>
          </a:xfrm>
          <a:effectLst>
            <a:outerShdw blurRad="139700" dist="139700" dir="4200000" sx="86000" sy="86000" kx="1200000" algn="br" rotWithShape="0">
              <a:prstClr val="black">
                <a:alpha val="33000"/>
              </a:prstClr>
            </a:outerShdw>
          </a:effectLst>
        </p:grpSpPr>
        <p:sp>
          <p:nvSpPr>
            <p:cNvPr id="820" name="Freeform: Shape 819">
              <a:extLst>
                <a:ext uri="{FF2B5EF4-FFF2-40B4-BE49-F238E27FC236}">
                  <a16:creationId xmlns:a16="http://schemas.microsoft.com/office/drawing/2014/main" id="{3C11ED97-49B0-4C00-913A-C94B9BC58E4A}"/>
                </a:ext>
              </a:extLst>
            </p:cNvPr>
            <p:cNvSpPr/>
            <p:nvPr/>
          </p:nvSpPr>
          <p:spPr>
            <a:xfrm>
              <a:off x="5472725" y="1512788"/>
              <a:ext cx="1906835" cy="1713547"/>
            </a:xfrm>
            <a:custGeom>
              <a:avLst/>
              <a:gdLst>
                <a:gd name="connsiteX0" fmla="*/ 1614418 w 1906835"/>
                <a:gd name="connsiteY0" fmla="*/ 1713548 h 1713547"/>
                <a:gd name="connsiteX1" fmla="*/ 352355 w 1906835"/>
                <a:gd name="connsiteY1" fmla="*/ 1278255 h 1713547"/>
                <a:gd name="connsiteX2" fmla="*/ 70415 w 1906835"/>
                <a:gd name="connsiteY2" fmla="*/ 996315 h 1713547"/>
                <a:gd name="connsiteX3" fmla="*/ 97085 w 1906835"/>
                <a:gd name="connsiteY3" fmla="*/ 311468 h 1713547"/>
                <a:gd name="connsiteX4" fmla="*/ 418078 w 1906835"/>
                <a:gd name="connsiteY4" fmla="*/ 27623 h 1713547"/>
                <a:gd name="connsiteX5" fmla="*/ 1703953 w 1906835"/>
                <a:gd name="connsiteY5" fmla="*/ 0 h 1713547"/>
                <a:gd name="connsiteX6" fmla="*/ 1906835 w 1906835"/>
                <a:gd name="connsiteY6" fmla="*/ 132398 h 1713547"/>
                <a:gd name="connsiteX7" fmla="*/ 1906835 w 1906835"/>
                <a:gd name="connsiteY7" fmla="*/ 1580198 h 1713547"/>
                <a:gd name="connsiteX8" fmla="*/ 1614418 w 1906835"/>
                <a:gd name="connsiteY8" fmla="*/ 1713548 h 17135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6835" h="1713547">
                  <a:moveTo>
                    <a:pt x="1614418" y="1713548"/>
                  </a:moveTo>
                  <a:lnTo>
                    <a:pt x="352355" y="1278255"/>
                  </a:lnTo>
                  <a:cubicBezTo>
                    <a:pt x="280918" y="1278255"/>
                    <a:pt x="100895" y="1061085"/>
                    <a:pt x="70415" y="996315"/>
                  </a:cubicBezTo>
                  <a:cubicBezTo>
                    <a:pt x="-36265" y="766763"/>
                    <a:pt x="-17215" y="500063"/>
                    <a:pt x="97085" y="311468"/>
                  </a:cubicBezTo>
                  <a:cubicBezTo>
                    <a:pt x="135185" y="250508"/>
                    <a:pt x="293300" y="37148"/>
                    <a:pt x="418078" y="27623"/>
                  </a:cubicBezTo>
                  <a:lnTo>
                    <a:pt x="1703953" y="0"/>
                  </a:lnTo>
                  <a:cubicBezTo>
                    <a:pt x="1777295" y="0"/>
                    <a:pt x="1906835" y="59055"/>
                    <a:pt x="1906835" y="132398"/>
                  </a:cubicBezTo>
                  <a:lnTo>
                    <a:pt x="1906835" y="1580198"/>
                  </a:lnTo>
                  <a:cubicBezTo>
                    <a:pt x="1906835" y="1653540"/>
                    <a:pt x="1687760" y="1713548"/>
                    <a:pt x="1614418" y="1713548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21" name="Freeform: Shape 820">
              <a:extLst>
                <a:ext uri="{FF2B5EF4-FFF2-40B4-BE49-F238E27FC236}">
                  <a16:creationId xmlns:a16="http://schemas.microsoft.com/office/drawing/2014/main" id="{190B7118-2382-4BB1-AFA7-DDD217761DCA}"/>
                </a:ext>
              </a:extLst>
            </p:cNvPr>
            <p:cNvSpPr/>
            <p:nvPr/>
          </p:nvSpPr>
          <p:spPr>
            <a:xfrm>
              <a:off x="6446111" y="1511836"/>
              <a:ext cx="1390650" cy="1714500"/>
            </a:xfrm>
            <a:custGeom>
              <a:avLst/>
              <a:gdLst>
                <a:gd name="connsiteX0" fmla="*/ 1390650 w 1390650"/>
                <a:gd name="connsiteY0" fmla="*/ 857250 h 1714500"/>
                <a:gd name="connsiteX1" fmla="*/ 695325 w 1390650"/>
                <a:gd name="connsiteY1" fmla="*/ 1714500 h 1714500"/>
                <a:gd name="connsiteX2" fmla="*/ 0 w 1390650"/>
                <a:gd name="connsiteY2" fmla="*/ 857250 h 1714500"/>
                <a:gd name="connsiteX3" fmla="*/ 695325 w 1390650"/>
                <a:gd name="connsiteY3" fmla="*/ 0 h 1714500"/>
                <a:gd name="connsiteX4" fmla="*/ 1390650 w 1390650"/>
                <a:gd name="connsiteY4" fmla="*/ 85725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90650" h="1714500">
                  <a:moveTo>
                    <a:pt x="1390650" y="857250"/>
                  </a:moveTo>
                  <a:cubicBezTo>
                    <a:pt x="1390650" y="1330696"/>
                    <a:pt x="1079342" y="1714500"/>
                    <a:pt x="695325" y="1714500"/>
                  </a:cubicBezTo>
                  <a:cubicBezTo>
                    <a:pt x="311308" y="1714500"/>
                    <a:pt x="0" y="1330696"/>
                    <a:pt x="0" y="857250"/>
                  </a:cubicBezTo>
                  <a:cubicBezTo>
                    <a:pt x="0" y="383804"/>
                    <a:pt x="311308" y="0"/>
                    <a:pt x="695325" y="0"/>
                  </a:cubicBezTo>
                  <a:cubicBezTo>
                    <a:pt x="1079342" y="0"/>
                    <a:pt x="1390650" y="383804"/>
                    <a:pt x="1390650" y="857250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2" name="Freeform: Shape 821">
              <a:extLst>
                <a:ext uri="{FF2B5EF4-FFF2-40B4-BE49-F238E27FC236}">
                  <a16:creationId xmlns:a16="http://schemas.microsoft.com/office/drawing/2014/main" id="{F6CE7CAF-18A1-47E6-8D90-1FBE1070D4F2}"/>
                </a:ext>
              </a:extLst>
            </p:cNvPr>
            <p:cNvSpPr/>
            <p:nvPr/>
          </p:nvSpPr>
          <p:spPr>
            <a:xfrm>
              <a:off x="6121731" y="1541800"/>
              <a:ext cx="654194" cy="1515586"/>
            </a:xfrm>
            <a:custGeom>
              <a:avLst/>
              <a:gdLst>
                <a:gd name="connsiteX0" fmla="*/ 695325 w 736264"/>
                <a:gd name="connsiteY0" fmla="*/ 0 h 1705720"/>
                <a:gd name="connsiteX1" fmla="*/ 736264 w 736264"/>
                <a:gd name="connsiteY1" fmla="*/ 2549 h 1705720"/>
                <a:gd name="connsiteX2" fmla="*/ 715542 w 736264"/>
                <a:gd name="connsiteY2" fmla="*/ 3859 h 1705720"/>
                <a:gd name="connsiteX3" fmla="*/ 91310 w 736264"/>
                <a:gd name="connsiteY3" fmla="*/ 870216 h 1705720"/>
                <a:gd name="connsiteX4" fmla="*/ 515983 w 736264"/>
                <a:gd name="connsiteY4" fmla="*/ 1672632 h 1705720"/>
                <a:gd name="connsiteX5" fmla="*/ 601090 w 736264"/>
                <a:gd name="connsiteY5" fmla="*/ 1705720 h 1705720"/>
                <a:gd name="connsiteX6" fmla="*/ 555193 w 736264"/>
                <a:gd name="connsiteY6" fmla="*/ 1697084 h 1705720"/>
                <a:gd name="connsiteX7" fmla="*/ 0 w 736264"/>
                <a:gd name="connsiteY7" fmla="*/ 857250 h 1705720"/>
                <a:gd name="connsiteX8" fmla="*/ 695325 w 736264"/>
                <a:gd name="connsiteY8" fmla="*/ 0 h 1705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6264" h="1705720">
                  <a:moveTo>
                    <a:pt x="695325" y="0"/>
                  </a:moveTo>
                  <a:lnTo>
                    <a:pt x="736264" y="2549"/>
                  </a:lnTo>
                  <a:lnTo>
                    <a:pt x="715542" y="3859"/>
                  </a:lnTo>
                  <a:cubicBezTo>
                    <a:pt x="364921" y="48456"/>
                    <a:pt x="91310" y="419317"/>
                    <a:pt x="91310" y="870216"/>
                  </a:cubicBezTo>
                  <a:cubicBezTo>
                    <a:pt x="91310" y="1230935"/>
                    <a:pt x="266421" y="1540430"/>
                    <a:pt x="515983" y="1672632"/>
                  </a:cubicBezTo>
                  <a:lnTo>
                    <a:pt x="601090" y="1705720"/>
                  </a:lnTo>
                  <a:lnTo>
                    <a:pt x="555193" y="1697084"/>
                  </a:lnTo>
                  <a:cubicBezTo>
                    <a:pt x="238345" y="1617148"/>
                    <a:pt x="0" y="1271515"/>
                    <a:pt x="0" y="857250"/>
                  </a:cubicBezTo>
                  <a:cubicBezTo>
                    <a:pt x="0" y="383804"/>
                    <a:pt x="311308" y="0"/>
                    <a:pt x="695325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3" name="Freeform: Shape 822">
              <a:extLst>
                <a:ext uri="{FF2B5EF4-FFF2-40B4-BE49-F238E27FC236}">
                  <a16:creationId xmlns:a16="http://schemas.microsoft.com/office/drawing/2014/main" id="{1E9E3317-366F-4091-AE1D-F6452D79E66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691337" y="1530109"/>
              <a:ext cx="592043" cy="1371600"/>
            </a:xfrm>
            <a:custGeom>
              <a:avLst/>
              <a:gdLst>
                <a:gd name="connsiteX0" fmla="*/ 695325 w 736264"/>
                <a:gd name="connsiteY0" fmla="*/ 0 h 1705720"/>
                <a:gd name="connsiteX1" fmla="*/ 736264 w 736264"/>
                <a:gd name="connsiteY1" fmla="*/ 2549 h 1705720"/>
                <a:gd name="connsiteX2" fmla="*/ 715542 w 736264"/>
                <a:gd name="connsiteY2" fmla="*/ 3859 h 1705720"/>
                <a:gd name="connsiteX3" fmla="*/ 91310 w 736264"/>
                <a:gd name="connsiteY3" fmla="*/ 870216 h 1705720"/>
                <a:gd name="connsiteX4" fmla="*/ 515983 w 736264"/>
                <a:gd name="connsiteY4" fmla="*/ 1672632 h 1705720"/>
                <a:gd name="connsiteX5" fmla="*/ 601090 w 736264"/>
                <a:gd name="connsiteY5" fmla="*/ 1705720 h 1705720"/>
                <a:gd name="connsiteX6" fmla="*/ 555193 w 736264"/>
                <a:gd name="connsiteY6" fmla="*/ 1697084 h 1705720"/>
                <a:gd name="connsiteX7" fmla="*/ 0 w 736264"/>
                <a:gd name="connsiteY7" fmla="*/ 857250 h 1705720"/>
                <a:gd name="connsiteX8" fmla="*/ 695325 w 736264"/>
                <a:gd name="connsiteY8" fmla="*/ 0 h 1705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6264" h="1705720">
                  <a:moveTo>
                    <a:pt x="695325" y="0"/>
                  </a:moveTo>
                  <a:lnTo>
                    <a:pt x="736264" y="2549"/>
                  </a:lnTo>
                  <a:lnTo>
                    <a:pt x="715542" y="3859"/>
                  </a:lnTo>
                  <a:cubicBezTo>
                    <a:pt x="364921" y="48456"/>
                    <a:pt x="91310" y="419317"/>
                    <a:pt x="91310" y="870216"/>
                  </a:cubicBezTo>
                  <a:cubicBezTo>
                    <a:pt x="91310" y="1230935"/>
                    <a:pt x="266421" y="1540430"/>
                    <a:pt x="515983" y="1672632"/>
                  </a:cubicBezTo>
                  <a:lnTo>
                    <a:pt x="601090" y="1705720"/>
                  </a:lnTo>
                  <a:lnTo>
                    <a:pt x="555193" y="1697084"/>
                  </a:lnTo>
                  <a:cubicBezTo>
                    <a:pt x="238345" y="1617148"/>
                    <a:pt x="0" y="1271515"/>
                    <a:pt x="0" y="857250"/>
                  </a:cubicBezTo>
                  <a:cubicBezTo>
                    <a:pt x="0" y="383804"/>
                    <a:pt x="311308" y="0"/>
                    <a:pt x="695325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4" name="Freeform: Shape 823">
              <a:extLst>
                <a:ext uri="{FF2B5EF4-FFF2-40B4-BE49-F238E27FC236}">
                  <a16:creationId xmlns:a16="http://schemas.microsoft.com/office/drawing/2014/main" id="{9CB76A45-6FB4-4ACE-821C-FEB1AB134292}"/>
                </a:ext>
              </a:extLst>
            </p:cNvPr>
            <p:cNvSpPr/>
            <p:nvPr/>
          </p:nvSpPr>
          <p:spPr>
            <a:xfrm>
              <a:off x="6484654" y="1562828"/>
              <a:ext cx="1313564" cy="1619462"/>
            </a:xfrm>
            <a:custGeom>
              <a:avLst/>
              <a:gdLst>
                <a:gd name="connsiteX0" fmla="*/ 1390650 w 1390650"/>
                <a:gd name="connsiteY0" fmla="*/ 857250 h 1714500"/>
                <a:gd name="connsiteX1" fmla="*/ 695325 w 1390650"/>
                <a:gd name="connsiteY1" fmla="*/ 1714500 h 1714500"/>
                <a:gd name="connsiteX2" fmla="*/ 0 w 1390650"/>
                <a:gd name="connsiteY2" fmla="*/ 857250 h 1714500"/>
                <a:gd name="connsiteX3" fmla="*/ 695325 w 1390650"/>
                <a:gd name="connsiteY3" fmla="*/ 0 h 1714500"/>
                <a:gd name="connsiteX4" fmla="*/ 1390650 w 1390650"/>
                <a:gd name="connsiteY4" fmla="*/ 85725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90650" h="1714500">
                  <a:moveTo>
                    <a:pt x="1390650" y="857250"/>
                  </a:moveTo>
                  <a:cubicBezTo>
                    <a:pt x="1390650" y="1330696"/>
                    <a:pt x="1079342" y="1714500"/>
                    <a:pt x="695325" y="1714500"/>
                  </a:cubicBezTo>
                  <a:cubicBezTo>
                    <a:pt x="311308" y="1714500"/>
                    <a:pt x="0" y="1330696"/>
                    <a:pt x="0" y="857250"/>
                  </a:cubicBezTo>
                  <a:cubicBezTo>
                    <a:pt x="0" y="383804"/>
                    <a:pt x="311308" y="0"/>
                    <a:pt x="695325" y="0"/>
                  </a:cubicBezTo>
                  <a:cubicBezTo>
                    <a:pt x="1079342" y="0"/>
                    <a:pt x="1390650" y="383804"/>
                    <a:pt x="1390650" y="85725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5" name="Oval 824">
              <a:extLst>
                <a:ext uri="{FF2B5EF4-FFF2-40B4-BE49-F238E27FC236}">
                  <a16:creationId xmlns:a16="http://schemas.microsoft.com/office/drawing/2014/main" id="{C014BD05-3635-4CF6-86A1-CC44F1835E3B}"/>
                </a:ext>
              </a:extLst>
            </p:cNvPr>
            <p:cNvSpPr/>
            <p:nvPr/>
          </p:nvSpPr>
          <p:spPr>
            <a:xfrm>
              <a:off x="7100304" y="2902225"/>
              <a:ext cx="155261" cy="185161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6" name="Group 825">
            <a:extLst>
              <a:ext uri="{FF2B5EF4-FFF2-40B4-BE49-F238E27FC236}">
                <a16:creationId xmlns:a16="http://schemas.microsoft.com/office/drawing/2014/main" id="{9A623D9C-CDC0-4A46-9174-C616041FCB4D}"/>
              </a:ext>
            </a:extLst>
          </p:cNvPr>
          <p:cNvGrpSpPr/>
          <p:nvPr/>
        </p:nvGrpSpPr>
        <p:grpSpPr>
          <a:xfrm flipH="1">
            <a:off x="1765622" y="2763647"/>
            <a:ext cx="9725156" cy="3754842"/>
            <a:chOff x="857169" y="1630804"/>
            <a:chExt cx="10065189" cy="4699473"/>
          </a:xfrm>
        </p:grpSpPr>
        <p:sp>
          <p:nvSpPr>
            <p:cNvPr id="827" name="Rectangle 826">
              <a:extLst>
                <a:ext uri="{FF2B5EF4-FFF2-40B4-BE49-F238E27FC236}">
                  <a16:creationId xmlns:a16="http://schemas.microsoft.com/office/drawing/2014/main" id="{171936DA-F490-4E22-940B-EAAC9F7D5213}"/>
                </a:ext>
              </a:extLst>
            </p:cNvPr>
            <p:cNvSpPr/>
            <p:nvPr/>
          </p:nvSpPr>
          <p:spPr>
            <a:xfrm>
              <a:off x="1513919" y="4911910"/>
              <a:ext cx="2350800" cy="11209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828" name="Rectangle 827">
              <a:extLst>
                <a:ext uri="{FF2B5EF4-FFF2-40B4-BE49-F238E27FC236}">
                  <a16:creationId xmlns:a16="http://schemas.microsoft.com/office/drawing/2014/main" id="{28172C26-21E9-4EF0-A768-11A3CB8BC4AA}"/>
                </a:ext>
              </a:extLst>
            </p:cNvPr>
            <p:cNvSpPr/>
            <p:nvPr/>
          </p:nvSpPr>
          <p:spPr>
            <a:xfrm>
              <a:off x="3863115" y="4064360"/>
              <a:ext cx="2350800" cy="196849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29" name="Rectangle 828">
              <a:extLst>
                <a:ext uri="{FF2B5EF4-FFF2-40B4-BE49-F238E27FC236}">
                  <a16:creationId xmlns:a16="http://schemas.microsoft.com/office/drawing/2014/main" id="{27DCBD0A-5F11-43D1-B631-FDA7AC07D0FB}"/>
                </a:ext>
              </a:extLst>
            </p:cNvPr>
            <p:cNvSpPr/>
            <p:nvPr/>
          </p:nvSpPr>
          <p:spPr>
            <a:xfrm>
              <a:off x="6213509" y="3218484"/>
              <a:ext cx="2350800" cy="281437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30" name="Rectangle 829">
              <a:extLst>
                <a:ext uri="{FF2B5EF4-FFF2-40B4-BE49-F238E27FC236}">
                  <a16:creationId xmlns:a16="http://schemas.microsoft.com/office/drawing/2014/main" id="{EC989AA4-959F-4660-839B-1FDEB8D1A527}"/>
                </a:ext>
              </a:extLst>
            </p:cNvPr>
            <p:cNvSpPr/>
            <p:nvPr/>
          </p:nvSpPr>
          <p:spPr>
            <a:xfrm>
              <a:off x="8571557" y="2355043"/>
              <a:ext cx="2350800" cy="367781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831" name="Group 830">
              <a:extLst>
                <a:ext uri="{FF2B5EF4-FFF2-40B4-BE49-F238E27FC236}">
                  <a16:creationId xmlns:a16="http://schemas.microsoft.com/office/drawing/2014/main" id="{3FA9803F-0F25-4753-93D3-1E20AA633101}"/>
                </a:ext>
              </a:extLst>
            </p:cNvPr>
            <p:cNvGrpSpPr/>
            <p:nvPr/>
          </p:nvGrpSpPr>
          <p:grpSpPr>
            <a:xfrm>
              <a:off x="984510" y="1630804"/>
              <a:ext cx="9937848" cy="4402052"/>
              <a:chOff x="984510" y="1630804"/>
              <a:chExt cx="9937848" cy="4402052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833" name="직사각형 4">
                <a:extLst>
                  <a:ext uri="{FF2B5EF4-FFF2-40B4-BE49-F238E27FC236}">
                    <a16:creationId xmlns:a16="http://schemas.microsoft.com/office/drawing/2014/main" id="{8E3EFD54-D6E6-4986-8644-10752B1082C9}"/>
                  </a:ext>
                </a:extLst>
              </p:cNvPr>
              <p:cNvSpPr/>
              <p:nvPr/>
            </p:nvSpPr>
            <p:spPr>
              <a:xfrm>
                <a:off x="984510" y="4394429"/>
                <a:ext cx="2880000" cy="529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34" name="직사각형 5">
                <a:extLst>
                  <a:ext uri="{FF2B5EF4-FFF2-40B4-BE49-F238E27FC236}">
                    <a16:creationId xmlns:a16="http://schemas.microsoft.com/office/drawing/2014/main" id="{A827A627-09D5-4808-A51A-048CD92019BC}"/>
                  </a:ext>
                </a:extLst>
              </p:cNvPr>
              <p:cNvSpPr/>
              <p:nvPr/>
            </p:nvSpPr>
            <p:spPr>
              <a:xfrm>
                <a:off x="3342266" y="3536251"/>
                <a:ext cx="529200" cy="13873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835" name="직사각형 44">
                <a:extLst>
                  <a:ext uri="{FF2B5EF4-FFF2-40B4-BE49-F238E27FC236}">
                    <a16:creationId xmlns:a16="http://schemas.microsoft.com/office/drawing/2014/main" id="{EBA0AFF1-9B04-4C23-9DDA-097EDBA9EEC5}"/>
                  </a:ext>
                </a:extLst>
              </p:cNvPr>
              <p:cNvSpPr/>
              <p:nvPr/>
            </p:nvSpPr>
            <p:spPr>
              <a:xfrm>
                <a:off x="3342266" y="3534472"/>
                <a:ext cx="2880000" cy="529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36" name="직사각형 45">
                <a:extLst>
                  <a:ext uri="{FF2B5EF4-FFF2-40B4-BE49-F238E27FC236}">
                    <a16:creationId xmlns:a16="http://schemas.microsoft.com/office/drawing/2014/main" id="{774A07BC-E2BB-4633-A9D9-D4240E4C2B42}"/>
                  </a:ext>
                </a:extLst>
              </p:cNvPr>
              <p:cNvSpPr/>
              <p:nvPr/>
            </p:nvSpPr>
            <p:spPr>
              <a:xfrm>
                <a:off x="5693066" y="2715078"/>
                <a:ext cx="529200" cy="134928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37" name="직사각형 46">
                <a:extLst>
                  <a:ext uri="{FF2B5EF4-FFF2-40B4-BE49-F238E27FC236}">
                    <a16:creationId xmlns:a16="http://schemas.microsoft.com/office/drawing/2014/main" id="{9FAE8C2F-2213-4076-BB96-E6CC161294C9}"/>
                  </a:ext>
                </a:extLst>
              </p:cNvPr>
              <p:cNvSpPr/>
              <p:nvPr/>
            </p:nvSpPr>
            <p:spPr>
              <a:xfrm>
                <a:off x="5693066" y="2699224"/>
                <a:ext cx="2875801" cy="529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38" name="직사각형 47">
                <a:extLst>
                  <a:ext uri="{FF2B5EF4-FFF2-40B4-BE49-F238E27FC236}">
                    <a16:creationId xmlns:a16="http://schemas.microsoft.com/office/drawing/2014/main" id="{F55AF266-72C4-44B4-A664-56CABE76B1D4}"/>
                  </a:ext>
                </a:extLst>
              </p:cNvPr>
              <p:cNvSpPr/>
              <p:nvPr/>
            </p:nvSpPr>
            <p:spPr>
              <a:xfrm>
                <a:off x="8042358" y="1825843"/>
                <a:ext cx="529200" cy="140258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39" name="직사각형 48">
                <a:extLst>
                  <a:ext uri="{FF2B5EF4-FFF2-40B4-BE49-F238E27FC236}">
                    <a16:creationId xmlns:a16="http://schemas.microsoft.com/office/drawing/2014/main" id="{3E5F7C9A-1750-4D9F-96CA-282E6B0B6241}"/>
                  </a:ext>
                </a:extLst>
              </p:cNvPr>
              <p:cNvSpPr/>
              <p:nvPr/>
            </p:nvSpPr>
            <p:spPr>
              <a:xfrm>
                <a:off x="8042358" y="1825843"/>
                <a:ext cx="2880000" cy="529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40" name="직사각형 5">
                <a:extLst>
                  <a:ext uri="{FF2B5EF4-FFF2-40B4-BE49-F238E27FC236}">
                    <a16:creationId xmlns:a16="http://schemas.microsoft.com/office/drawing/2014/main" id="{772A3767-E214-4046-95DE-39B5971EA414}"/>
                  </a:ext>
                </a:extLst>
              </p:cNvPr>
              <p:cNvSpPr/>
              <p:nvPr/>
            </p:nvSpPr>
            <p:spPr>
              <a:xfrm>
                <a:off x="984510" y="4645478"/>
                <a:ext cx="529200" cy="13873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841" name="직사각형 47">
                <a:extLst>
                  <a:ext uri="{FF2B5EF4-FFF2-40B4-BE49-F238E27FC236}">
                    <a16:creationId xmlns:a16="http://schemas.microsoft.com/office/drawing/2014/main" id="{4BD31B37-E4E5-400D-95F7-1D28AACF0E0F}"/>
                  </a:ext>
                </a:extLst>
              </p:cNvPr>
              <p:cNvSpPr/>
              <p:nvPr/>
            </p:nvSpPr>
            <p:spPr>
              <a:xfrm>
                <a:off x="10755177" y="1630804"/>
                <a:ext cx="167181" cy="70558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  <p:sp>
          <p:nvSpPr>
            <p:cNvPr id="832" name="Isosceles Triangle 831">
              <a:extLst>
                <a:ext uri="{FF2B5EF4-FFF2-40B4-BE49-F238E27FC236}">
                  <a16:creationId xmlns:a16="http://schemas.microsoft.com/office/drawing/2014/main" id="{A2A15291-DC89-4C7D-B6B9-0A6FE6716F6E}"/>
                </a:ext>
              </a:extLst>
            </p:cNvPr>
            <p:cNvSpPr/>
            <p:nvPr/>
          </p:nvSpPr>
          <p:spPr>
            <a:xfrm rot="10800000">
              <a:off x="857169" y="6032856"/>
              <a:ext cx="824947" cy="297421"/>
            </a:xfrm>
            <a:prstGeom prst="triangl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42" name="Group 841">
            <a:extLst>
              <a:ext uri="{FF2B5EF4-FFF2-40B4-BE49-F238E27FC236}">
                <a16:creationId xmlns:a16="http://schemas.microsoft.com/office/drawing/2014/main" id="{82FB9010-99B1-4BC4-8789-9FFB93AA10A0}"/>
              </a:ext>
            </a:extLst>
          </p:cNvPr>
          <p:cNvGrpSpPr/>
          <p:nvPr/>
        </p:nvGrpSpPr>
        <p:grpSpPr>
          <a:xfrm flipH="1">
            <a:off x="6507427" y="4982924"/>
            <a:ext cx="1879622" cy="1068786"/>
            <a:chOff x="270023" y="1671304"/>
            <a:chExt cx="1709689" cy="1079474"/>
          </a:xfrm>
        </p:grpSpPr>
        <p:sp>
          <p:nvSpPr>
            <p:cNvPr id="843" name="TextBox 842">
              <a:extLst>
                <a:ext uri="{FF2B5EF4-FFF2-40B4-BE49-F238E27FC236}">
                  <a16:creationId xmlns:a16="http://schemas.microsoft.com/office/drawing/2014/main" id="{E7D860B7-CFBC-4953-B982-AC1113A05C1B}"/>
                </a:ext>
              </a:extLst>
            </p:cNvPr>
            <p:cNvSpPr txBox="1"/>
            <p:nvPr/>
          </p:nvSpPr>
          <p:spPr>
            <a:xfrm>
              <a:off x="270024" y="1911471"/>
              <a:ext cx="1709688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44" name="TextBox 843">
              <a:extLst>
                <a:ext uri="{FF2B5EF4-FFF2-40B4-BE49-F238E27FC236}">
                  <a16:creationId xmlns:a16="http://schemas.microsoft.com/office/drawing/2014/main" id="{A83DDCFF-09C1-4A07-97FF-1C254C35F383}"/>
                </a:ext>
              </a:extLst>
            </p:cNvPr>
            <p:cNvSpPr txBox="1"/>
            <p:nvPr/>
          </p:nvSpPr>
          <p:spPr>
            <a:xfrm>
              <a:off x="270023" y="1671304"/>
              <a:ext cx="1709688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45" name="Group 844">
            <a:extLst>
              <a:ext uri="{FF2B5EF4-FFF2-40B4-BE49-F238E27FC236}">
                <a16:creationId xmlns:a16="http://schemas.microsoft.com/office/drawing/2014/main" id="{1299D2F7-504C-417C-91D0-1F6B66DCC742}"/>
              </a:ext>
            </a:extLst>
          </p:cNvPr>
          <p:cNvGrpSpPr/>
          <p:nvPr/>
        </p:nvGrpSpPr>
        <p:grpSpPr>
          <a:xfrm flipH="1">
            <a:off x="4259759" y="4371761"/>
            <a:ext cx="1879622" cy="1438118"/>
            <a:chOff x="270023" y="1671304"/>
            <a:chExt cx="1709689" cy="1452499"/>
          </a:xfrm>
        </p:grpSpPr>
        <p:sp>
          <p:nvSpPr>
            <p:cNvPr id="846" name="TextBox 845">
              <a:extLst>
                <a:ext uri="{FF2B5EF4-FFF2-40B4-BE49-F238E27FC236}">
                  <a16:creationId xmlns:a16="http://schemas.microsoft.com/office/drawing/2014/main" id="{55FA4F56-B6AE-405C-8F2C-1198F7C47332}"/>
                </a:ext>
              </a:extLst>
            </p:cNvPr>
            <p:cNvSpPr txBox="1"/>
            <p:nvPr/>
          </p:nvSpPr>
          <p:spPr>
            <a:xfrm>
              <a:off x="270024" y="1911471"/>
              <a:ext cx="1709688" cy="1212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47" name="TextBox 846">
              <a:extLst>
                <a:ext uri="{FF2B5EF4-FFF2-40B4-BE49-F238E27FC236}">
                  <a16:creationId xmlns:a16="http://schemas.microsoft.com/office/drawing/2014/main" id="{1FDD32EE-AD0E-4BB0-A7B1-EFF8E941E7F3}"/>
                </a:ext>
              </a:extLst>
            </p:cNvPr>
            <p:cNvSpPr txBox="1"/>
            <p:nvPr/>
          </p:nvSpPr>
          <p:spPr>
            <a:xfrm>
              <a:off x="270023" y="1671304"/>
              <a:ext cx="1709688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48" name="Group 847">
            <a:extLst>
              <a:ext uri="{FF2B5EF4-FFF2-40B4-BE49-F238E27FC236}">
                <a16:creationId xmlns:a16="http://schemas.microsoft.com/office/drawing/2014/main" id="{9650B99C-CEE8-4533-8015-1E6DF4B78B6A}"/>
              </a:ext>
            </a:extLst>
          </p:cNvPr>
          <p:cNvGrpSpPr/>
          <p:nvPr/>
        </p:nvGrpSpPr>
        <p:grpSpPr>
          <a:xfrm flipH="1">
            <a:off x="1992706" y="3676571"/>
            <a:ext cx="1879622" cy="1438118"/>
            <a:chOff x="270023" y="1671304"/>
            <a:chExt cx="1709689" cy="1452499"/>
          </a:xfrm>
        </p:grpSpPr>
        <p:sp>
          <p:nvSpPr>
            <p:cNvPr id="849" name="TextBox 848">
              <a:extLst>
                <a:ext uri="{FF2B5EF4-FFF2-40B4-BE49-F238E27FC236}">
                  <a16:creationId xmlns:a16="http://schemas.microsoft.com/office/drawing/2014/main" id="{EF015949-F941-44A3-8A8B-463CFFCFF622}"/>
                </a:ext>
              </a:extLst>
            </p:cNvPr>
            <p:cNvSpPr txBox="1"/>
            <p:nvPr/>
          </p:nvSpPr>
          <p:spPr>
            <a:xfrm>
              <a:off x="270024" y="1911471"/>
              <a:ext cx="1709688" cy="1212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50" name="TextBox 849">
              <a:extLst>
                <a:ext uri="{FF2B5EF4-FFF2-40B4-BE49-F238E27FC236}">
                  <a16:creationId xmlns:a16="http://schemas.microsoft.com/office/drawing/2014/main" id="{897A2773-157D-4CE8-9DD8-4432C54EFFF1}"/>
                </a:ext>
              </a:extLst>
            </p:cNvPr>
            <p:cNvSpPr txBox="1"/>
            <p:nvPr/>
          </p:nvSpPr>
          <p:spPr>
            <a:xfrm>
              <a:off x="270023" y="1671304"/>
              <a:ext cx="1709688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51" name="Group 850">
            <a:extLst>
              <a:ext uri="{FF2B5EF4-FFF2-40B4-BE49-F238E27FC236}">
                <a16:creationId xmlns:a16="http://schemas.microsoft.com/office/drawing/2014/main" id="{0DB53458-596D-41EA-9B9D-FD9711F20A9E}"/>
              </a:ext>
            </a:extLst>
          </p:cNvPr>
          <p:cNvGrpSpPr/>
          <p:nvPr/>
        </p:nvGrpSpPr>
        <p:grpSpPr>
          <a:xfrm flipH="1">
            <a:off x="8780712" y="5509944"/>
            <a:ext cx="1879622" cy="699454"/>
            <a:chOff x="270023" y="1671304"/>
            <a:chExt cx="1709689" cy="706449"/>
          </a:xfrm>
        </p:grpSpPr>
        <p:sp>
          <p:nvSpPr>
            <p:cNvPr id="852" name="TextBox 851">
              <a:extLst>
                <a:ext uri="{FF2B5EF4-FFF2-40B4-BE49-F238E27FC236}">
                  <a16:creationId xmlns:a16="http://schemas.microsoft.com/office/drawing/2014/main" id="{FBE95BFA-4A7D-4382-ACE0-BA10B971F94C}"/>
                </a:ext>
              </a:extLst>
            </p:cNvPr>
            <p:cNvSpPr txBox="1"/>
            <p:nvPr/>
          </p:nvSpPr>
          <p:spPr>
            <a:xfrm>
              <a:off x="270024" y="1911471"/>
              <a:ext cx="1709688" cy="4662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53" name="TextBox 852">
              <a:extLst>
                <a:ext uri="{FF2B5EF4-FFF2-40B4-BE49-F238E27FC236}">
                  <a16:creationId xmlns:a16="http://schemas.microsoft.com/office/drawing/2014/main" id="{724EC948-EFE0-47BE-8FB2-8780527E0F66}"/>
                </a:ext>
              </a:extLst>
            </p:cNvPr>
            <p:cNvSpPr txBox="1"/>
            <p:nvPr/>
          </p:nvSpPr>
          <p:spPr>
            <a:xfrm>
              <a:off x="270023" y="1671304"/>
              <a:ext cx="1709688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854" name="Text Placeholder 10">
            <a:extLst>
              <a:ext uri="{FF2B5EF4-FFF2-40B4-BE49-F238E27FC236}">
                <a16:creationId xmlns:a16="http://schemas.microsoft.com/office/drawing/2014/main" id="{BAC1F825-4625-42A6-81B6-B4814D510DCE}"/>
              </a:ext>
            </a:extLst>
          </p:cNvPr>
          <p:cNvSpPr txBox="1">
            <a:spLocks/>
          </p:cNvSpPr>
          <p:nvPr/>
        </p:nvSpPr>
        <p:spPr>
          <a:xfrm rot="16200000">
            <a:off x="-689967" y="4379584"/>
            <a:ext cx="3754841" cy="561202"/>
          </a:xfrm>
          <a:prstGeom prst="rect">
            <a:avLst/>
          </a:prstGeom>
          <a:noFill/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None/>
            </a:pPr>
            <a:r>
              <a:rPr lang="en-US" altLang="ko-KR" sz="4400" b="1" spc="300" dirty="0">
                <a:solidFill>
                  <a:schemeClr val="accent5"/>
                </a:solidFill>
                <a:cs typeface="Arial" pitchFamily="34" charset="0"/>
              </a:rPr>
              <a:t>OIL CRISIS</a:t>
            </a:r>
          </a:p>
        </p:txBody>
      </p:sp>
      <p:sp>
        <p:nvSpPr>
          <p:cNvPr id="855" name="Rounded Rectangle 10">
            <a:extLst>
              <a:ext uri="{FF2B5EF4-FFF2-40B4-BE49-F238E27FC236}">
                <a16:creationId xmlns:a16="http://schemas.microsoft.com/office/drawing/2014/main" id="{46936CF7-7EF3-4E89-98E1-5E01241967C8}"/>
              </a:ext>
            </a:extLst>
          </p:cNvPr>
          <p:cNvSpPr/>
          <p:nvPr/>
        </p:nvSpPr>
        <p:spPr>
          <a:xfrm>
            <a:off x="3121055" y="2320980"/>
            <a:ext cx="302334" cy="400105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56" name="Rounded Rectangle 25">
            <a:extLst>
              <a:ext uri="{FF2B5EF4-FFF2-40B4-BE49-F238E27FC236}">
                <a16:creationId xmlns:a16="http://schemas.microsoft.com/office/drawing/2014/main" id="{55A0AB2B-D5DA-409D-AC90-C038F65F08A7}"/>
              </a:ext>
            </a:extLst>
          </p:cNvPr>
          <p:cNvSpPr/>
          <p:nvPr/>
        </p:nvSpPr>
        <p:spPr>
          <a:xfrm>
            <a:off x="5341298" y="3078137"/>
            <a:ext cx="490291" cy="359306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57" name="Oval 21">
            <a:extLst>
              <a:ext uri="{FF2B5EF4-FFF2-40B4-BE49-F238E27FC236}">
                <a16:creationId xmlns:a16="http://schemas.microsoft.com/office/drawing/2014/main" id="{F3CD8DD1-68A6-46B6-83E2-C7974593745D}"/>
              </a:ext>
            </a:extLst>
          </p:cNvPr>
          <p:cNvSpPr>
            <a:spLocks noChangeAspect="1"/>
          </p:cNvSpPr>
          <p:nvPr/>
        </p:nvSpPr>
        <p:spPr>
          <a:xfrm>
            <a:off x="7619868" y="3719642"/>
            <a:ext cx="421902" cy="425425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58" name="Parallelogram 30">
            <a:extLst>
              <a:ext uri="{FF2B5EF4-FFF2-40B4-BE49-F238E27FC236}">
                <a16:creationId xmlns:a16="http://schemas.microsoft.com/office/drawing/2014/main" id="{4CC88664-E800-4770-8989-25E3E27C52E8}"/>
              </a:ext>
            </a:extLst>
          </p:cNvPr>
          <p:cNvSpPr/>
          <p:nvPr/>
        </p:nvSpPr>
        <p:spPr>
          <a:xfrm flipH="1">
            <a:off x="9806207" y="4395630"/>
            <a:ext cx="418344" cy="419379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11209</TotalTime>
  <Words>108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37</cp:revision>
  <dcterms:created xsi:type="dcterms:W3CDTF">2018-02-18T19:39:47Z</dcterms:created>
  <dcterms:modified xsi:type="dcterms:W3CDTF">2021-04-14T02:33:56Z</dcterms:modified>
</cp:coreProperties>
</file>