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58" name="Freeform: Shape 857">
            <a:extLst>
              <a:ext uri="{FF2B5EF4-FFF2-40B4-BE49-F238E27FC236}">
                <a16:creationId xmlns:a16="http://schemas.microsoft.com/office/drawing/2014/main" id="{C4C05DC2-2B16-4CB6-9B06-016A3B1E5FEA}"/>
              </a:ext>
            </a:extLst>
          </p:cNvPr>
          <p:cNvSpPr/>
          <p:nvPr/>
        </p:nvSpPr>
        <p:spPr>
          <a:xfrm flipH="1">
            <a:off x="4308419" y="1595464"/>
            <a:ext cx="1011092" cy="1016153"/>
          </a:xfrm>
          <a:custGeom>
            <a:avLst/>
            <a:gdLst>
              <a:gd name="connsiteX0" fmla="*/ 516363 w 1011092"/>
              <a:gd name="connsiteY0" fmla="*/ 728958 h 1069483"/>
              <a:gd name="connsiteX1" fmla="*/ 539786 w 1011092"/>
              <a:gd name="connsiteY1" fmla="*/ 850298 h 1069483"/>
              <a:gd name="connsiteX2" fmla="*/ 335318 w 1011092"/>
              <a:gd name="connsiteY2" fmla="*/ 850298 h 1069483"/>
              <a:gd name="connsiteX3" fmla="*/ 334950 w 1011092"/>
              <a:gd name="connsiteY3" fmla="*/ 849655 h 1069483"/>
              <a:gd name="connsiteX4" fmla="*/ 516363 w 1011092"/>
              <a:gd name="connsiteY4" fmla="*/ 728958 h 1069483"/>
              <a:gd name="connsiteX5" fmla="*/ 492940 w 1011092"/>
              <a:gd name="connsiteY5" fmla="*/ 726386 h 1069483"/>
              <a:gd name="connsiteX6" fmla="*/ 493859 w 1011092"/>
              <a:gd name="connsiteY6" fmla="*/ 726478 h 1069483"/>
              <a:gd name="connsiteX7" fmla="*/ 494226 w 1011092"/>
              <a:gd name="connsiteY7" fmla="*/ 727213 h 1069483"/>
              <a:gd name="connsiteX8" fmla="*/ 314191 w 1011092"/>
              <a:gd name="connsiteY8" fmla="*/ 846899 h 1069483"/>
              <a:gd name="connsiteX9" fmla="*/ 313640 w 1011092"/>
              <a:gd name="connsiteY9" fmla="*/ 846440 h 1069483"/>
              <a:gd name="connsiteX10" fmla="*/ 317406 w 1011092"/>
              <a:gd name="connsiteY10" fmla="*/ 824211 h 1069483"/>
              <a:gd name="connsiteX11" fmla="*/ 334123 w 1011092"/>
              <a:gd name="connsiteY11" fmla="*/ 728591 h 1069483"/>
              <a:gd name="connsiteX12" fmla="*/ 336604 w 1011092"/>
              <a:gd name="connsiteY12" fmla="*/ 726386 h 1069483"/>
              <a:gd name="connsiteX13" fmla="*/ 492940 w 1011092"/>
              <a:gd name="connsiteY13" fmla="*/ 726386 h 1069483"/>
              <a:gd name="connsiteX14" fmla="*/ 784762 w 1011092"/>
              <a:gd name="connsiteY14" fmla="*/ 726202 h 1069483"/>
              <a:gd name="connsiteX15" fmla="*/ 795509 w 1011092"/>
              <a:gd name="connsiteY15" fmla="*/ 736674 h 1069483"/>
              <a:gd name="connsiteX16" fmla="*/ 784762 w 1011092"/>
              <a:gd name="connsiteY16" fmla="*/ 746870 h 1069483"/>
              <a:gd name="connsiteX17" fmla="*/ 774198 w 1011092"/>
              <a:gd name="connsiteY17" fmla="*/ 736215 h 1069483"/>
              <a:gd name="connsiteX18" fmla="*/ 784762 w 1011092"/>
              <a:gd name="connsiteY18" fmla="*/ 726202 h 1069483"/>
              <a:gd name="connsiteX19" fmla="*/ 928330 w 1011092"/>
              <a:gd name="connsiteY19" fmla="*/ 610006 h 1069483"/>
              <a:gd name="connsiteX20" fmla="*/ 939353 w 1011092"/>
              <a:gd name="connsiteY20" fmla="*/ 620019 h 1069483"/>
              <a:gd name="connsiteX21" fmla="*/ 928974 w 1011092"/>
              <a:gd name="connsiteY21" fmla="*/ 630949 h 1069483"/>
              <a:gd name="connsiteX22" fmla="*/ 917859 w 1011092"/>
              <a:gd name="connsiteY22" fmla="*/ 620845 h 1069483"/>
              <a:gd name="connsiteX23" fmla="*/ 928330 w 1011092"/>
              <a:gd name="connsiteY23" fmla="*/ 610006 h 1069483"/>
              <a:gd name="connsiteX24" fmla="*/ 358465 w 1011092"/>
              <a:gd name="connsiteY24" fmla="*/ 590166 h 1069483"/>
              <a:gd name="connsiteX25" fmla="*/ 499278 w 1011092"/>
              <a:gd name="connsiteY25" fmla="*/ 711506 h 1069483"/>
              <a:gd name="connsiteX26" fmla="*/ 499002 w 1011092"/>
              <a:gd name="connsiteY26" fmla="*/ 712149 h 1069483"/>
              <a:gd name="connsiteX27" fmla="*/ 337338 w 1011092"/>
              <a:gd name="connsiteY27" fmla="*/ 712149 h 1069483"/>
              <a:gd name="connsiteX28" fmla="*/ 358465 w 1011092"/>
              <a:gd name="connsiteY28" fmla="*/ 590166 h 1069483"/>
              <a:gd name="connsiteX29" fmla="*/ 486602 w 1011092"/>
              <a:gd name="connsiteY29" fmla="*/ 586492 h 1069483"/>
              <a:gd name="connsiteX30" fmla="*/ 489909 w 1011092"/>
              <a:gd name="connsiteY30" fmla="*/ 589339 h 1069483"/>
              <a:gd name="connsiteX31" fmla="*/ 511127 w 1011092"/>
              <a:gd name="connsiteY31" fmla="*/ 700942 h 1069483"/>
              <a:gd name="connsiteX32" fmla="*/ 511311 w 1011092"/>
              <a:gd name="connsiteY32" fmla="*/ 703331 h 1069483"/>
              <a:gd name="connsiteX33" fmla="*/ 376560 w 1011092"/>
              <a:gd name="connsiteY33" fmla="*/ 587318 h 1069483"/>
              <a:gd name="connsiteX34" fmla="*/ 376836 w 1011092"/>
              <a:gd name="connsiteY34" fmla="*/ 586767 h 1069483"/>
              <a:gd name="connsiteX35" fmla="*/ 379500 w 1011092"/>
              <a:gd name="connsiteY35" fmla="*/ 586492 h 1069483"/>
              <a:gd name="connsiteX36" fmla="*/ 486602 w 1011092"/>
              <a:gd name="connsiteY36" fmla="*/ 586492 h 1069483"/>
              <a:gd name="connsiteX37" fmla="*/ 462904 w 1011092"/>
              <a:gd name="connsiteY37" fmla="*/ 453302 h 1069483"/>
              <a:gd name="connsiteX38" fmla="*/ 464006 w 1011092"/>
              <a:gd name="connsiteY38" fmla="*/ 453486 h 1069483"/>
              <a:gd name="connsiteX39" fmla="*/ 486510 w 1011092"/>
              <a:gd name="connsiteY39" fmla="*/ 572438 h 1069483"/>
              <a:gd name="connsiteX40" fmla="*/ 377846 w 1011092"/>
              <a:gd name="connsiteY40" fmla="*/ 572438 h 1069483"/>
              <a:gd name="connsiteX41" fmla="*/ 462904 w 1011092"/>
              <a:gd name="connsiteY41" fmla="*/ 453302 h 1069483"/>
              <a:gd name="connsiteX42" fmla="*/ 389236 w 1011092"/>
              <a:gd name="connsiteY42" fmla="*/ 429145 h 1069483"/>
              <a:gd name="connsiteX43" fmla="*/ 457117 w 1011092"/>
              <a:gd name="connsiteY43" fmla="*/ 429237 h 1069483"/>
              <a:gd name="connsiteX44" fmla="*/ 459413 w 1011092"/>
              <a:gd name="connsiteY44" fmla="*/ 431533 h 1069483"/>
              <a:gd name="connsiteX45" fmla="*/ 457852 w 1011092"/>
              <a:gd name="connsiteY45" fmla="*/ 436401 h 1069483"/>
              <a:gd name="connsiteX46" fmla="*/ 364252 w 1011092"/>
              <a:gd name="connsiteY46" fmla="*/ 567478 h 1069483"/>
              <a:gd name="connsiteX47" fmla="*/ 362598 w 1011092"/>
              <a:gd name="connsiteY47" fmla="*/ 569682 h 1069483"/>
              <a:gd name="connsiteX48" fmla="*/ 362139 w 1011092"/>
              <a:gd name="connsiteY48" fmla="*/ 569499 h 1069483"/>
              <a:gd name="connsiteX49" fmla="*/ 365446 w 1011092"/>
              <a:gd name="connsiteY49" fmla="*/ 548831 h 1069483"/>
              <a:gd name="connsiteX50" fmla="*/ 383725 w 1011092"/>
              <a:gd name="connsiteY50" fmla="*/ 444944 h 1069483"/>
              <a:gd name="connsiteX51" fmla="*/ 386389 w 1011092"/>
              <a:gd name="connsiteY51" fmla="*/ 431533 h 1069483"/>
              <a:gd name="connsiteX52" fmla="*/ 389236 w 1011092"/>
              <a:gd name="connsiteY52" fmla="*/ 429145 h 1069483"/>
              <a:gd name="connsiteX53" fmla="*/ 441501 w 1011092"/>
              <a:gd name="connsiteY53" fmla="*/ 308999 h 1069483"/>
              <a:gd name="connsiteX54" fmla="*/ 466210 w 1011092"/>
              <a:gd name="connsiteY54" fmla="*/ 315153 h 1069483"/>
              <a:gd name="connsiteX55" fmla="*/ 608585 w 1011092"/>
              <a:gd name="connsiteY55" fmla="*/ 348313 h 1069483"/>
              <a:gd name="connsiteX56" fmla="*/ 808828 w 1011092"/>
              <a:gd name="connsiteY56" fmla="*/ 400486 h 1069483"/>
              <a:gd name="connsiteX57" fmla="*/ 904724 w 1011092"/>
              <a:gd name="connsiteY57" fmla="*/ 435115 h 1069483"/>
              <a:gd name="connsiteX58" fmla="*/ 953958 w 1011092"/>
              <a:gd name="connsiteY58" fmla="*/ 462672 h 1069483"/>
              <a:gd name="connsiteX59" fmla="*/ 956346 w 1011092"/>
              <a:gd name="connsiteY59" fmla="*/ 467907 h 1069483"/>
              <a:gd name="connsiteX60" fmla="*/ 952304 w 1011092"/>
              <a:gd name="connsiteY60" fmla="*/ 510344 h 1069483"/>
              <a:gd name="connsiteX61" fmla="*/ 946334 w 1011092"/>
              <a:gd name="connsiteY61" fmla="*/ 572989 h 1069483"/>
              <a:gd name="connsiteX62" fmla="*/ 939629 w 1011092"/>
              <a:gd name="connsiteY62" fmla="*/ 585022 h 1069483"/>
              <a:gd name="connsiteX63" fmla="*/ 939445 w 1011092"/>
              <a:gd name="connsiteY63" fmla="*/ 585206 h 1069483"/>
              <a:gd name="connsiteX64" fmla="*/ 931913 w 1011092"/>
              <a:gd name="connsiteY64" fmla="*/ 585940 h 1069483"/>
              <a:gd name="connsiteX65" fmla="*/ 848876 w 1011092"/>
              <a:gd name="connsiteY65" fmla="*/ 542677 h 1069483"/>
              <a:gd name="connsiteX66" fmla="*/ 836109 w 1011092"/>
              <a:gd name="connsiteY66" fmla="*/ 532849 h 1069483"/>
              <a:gd name="connsiteX67" fmla="*/ 845753 w 1011092"/>
              <a:gd name="connsiteY67" fmla="*/ 660159 h 1069483"/>
              <a:gd name="connsiteX68" fmla="*/ 796611 w 1011092"/>
              <a:gd name="connsiteY68" fmla="*/ 699656 h 1069483"/>
              <a:gd name="connsiteX69" fmla="*/ 793121 w 1011092"/>
              <a:gd name="connsiteY69" fmla="*/ 700667 h 1069483"/>
              <a:gd name="connsiteX70" fmla="*/ 758675 w 1011092"/>
              <a:gd name="connsiteY70" fmla="*/ 713618 h 1069483"/>
              <a:gd name="connsiteX71" fmla="*/ 751602 w 1011092"/>
              <a:gd name="connsiteY71" fmla="*/ 732265 h 1069483"/>
              <a:gd name="connsiteX72" fmla="*/ 748020 w 1011092"/>
              <a:gd name="connsiteY72" fmla="*/ 739154 h 1069483"/>
              <a:gd name="connsiteX73" fmla="*/ 698970 w 1011092"/>
              <a:gd name="connsiteY73" fmla="*/ 778192 h 1069483"/>
              <a:gd name="connsiteX74" fmla="*/ 691897 w 1011092"/>
              <a:gd name="connsiteY74" fmla="*/ 784163 h 1069483"/>
              <a:gd name="connsiteX75" fmla="*/ 717432 w 1011092"/>
              <a:gd name="connsiteY75" fmla="*/ 816220 h 1069483"/>
              <a:gd name="connsiteX76" fmla="*/ 762533 w 1011092"/>
              <a:gd name="connsiteY76" fmla="*/ 780029 h 1069483"/>
              <a:gd name="connsiteX77" fmla="*/ 762533 w 1011092"/>
              <a:gd name="connsiteY77" fmla="*/ 850482 h 1069483"/>
              <a:gd name="connsiteX78" fmla="*/ 554023 w 1011092"/>
              <a:gd name="connsiteY78" fmla="*/ 850482 h 1069483"/>
              <a:gd name="connsiteX79" fmla="*/ 473651 w 1011092"/>
              <a:gd name="connsiteY79" fmla="*/ 429696 h 1069483"/>
              <a:gd name="connsiteX80" fmla="*/ 492021 w 1011092"/>
              <a:gd name="connsiteY80" fmla="*/ 429696 h 1069483"/>
              <a:gd name="connsiteX81" fmla="*/ 492021 w 1011092"/>
              <a:gd name="connsiteY81" fmla="*/ 366041 h 1069483"/>
              <a:gd name="connsiteX82" fmla="*/ 464189 w 1011092"/>
              <a:gd name="connsiteY82" fmla="*/ 366041 h 1069483"/>
              <a:gd name="connsiteX83" fmla="*/ 464189 w 1011092"/>
              <a:gd name="connsiteY83" fmla="*/ 337658 h 1069483"/>
              <a:gd name="connsiteX84" fmla="*/ 441501 w 1011092"/>
              <a:gd name="connsiteY84" fmla="*/ 337658 h 1069483"/>
              <a:gd name="connsiteX85" fmla="*/ 441501 w 1011092"/>
              <a:gd name="connsiteY85" fmla="*/ 308999 h 1069483"/>
              <a:gd name="connsiteX86" fmla="*/ 168418 w 1011092"/>
              <a:gd name="connsiteY86" fmla="*/ 235975 h 1069483"/>
              <a:gd name="connsiteX87" fmla="*/ 311986 w 1011092"/>
              <a:gd name="connsiteY87" fmla="*/ 274094 h 1069483"/>
              <a:gd name="connsiteX88" fmla="*/ 400167 w 1011092"/>
              <a:gd name="connsiteY88" fmla="*/ 297425 h 1069483"/>
              <a:gd name="connsiteX89" fmla="*/ 403106 w 1011092"/>
              <a:gd name="connsiteY89" fmla="*/ 301283 h 1069483"/>
              <a:gd name="connsiteX90" fmla="*/ 403198 w 1011092"/>
              <a:gd name="connsiteY90" fmla="*/ 334167 h 1069483"/>
              <a:gd name="connsiteX91" fmla="*/ 403198 w 1011092"/>
              <a:gd name="connsiteY91" fmla="*/ 337106 h 1069483"/>
              <a:gd name="connsiteX92" fmla="*/ 382163 w 1011092"/>
              <a:gd name="connsiteY92" fmla="*/ 337106 h 1069483"/>
              <a:gd name="connsiteX93" fmla="*/ 382163 w 1011092"/>
              <a:gd name="connsiteY93" fmla="*/ 365581 h 1069483"/>
              <a:gd name="connsiteX94" fmla="*/ 353688 w 1011092"/>
              <a:gd name="connsiteY94" fmla="*/ 365581 h 1069483"/>
              <a:gd name="connsiteX95" fmla="*/ 353688 w 1011092"/>
              <a:gd name="connsiteY95" fmla="*/ 368521 h 1069483"/>
              <a:gd name="connsiteX96" fmla="*/ 353596 w 1011092"/>
              <a:gd name="connsiteY96" fmla="*/ 425930 h 1069483"/>
              <a:gd name="connsiteX97" fmla="*/ 356812 w 1011092"/>
              <a:gd name="connsiteY97" fmla="*/ 429328 h 1069483"/>
              <a:gd name="connsiteX98" fmla="*/ 366548 w 1011092"/>
              <a:gd name="connsiteY98" fmla="*/ 429237 h 1069483"/>
              <a:gd name="connsiteX99" fmla="*/ 372519 w 1011092"/>
              <a:gd name="connsiteY99" fmla="*/ 429237 h 1069483"/>
              <a:gd name="connsiteX100" fmla="*/ 371049 w 1011092"/>
              <a:gd name="connsiteY100" fmla="*/ 439065 h 1069483"/>
              <a:gd name="connsiteX101" fmla="*/ 353045 w 1011092"/>
              <a:gd name="connsiteY101" fmla="*/ 541115 h 1069483"/>
              <a:gd name="connsiteX102" fmla="*/ 333297 w 1011092"/>
              <a:gd name="connsiteY102" fmla="*/ 653821 h 1069483"/>
              <a:gd name="connsiteX103" fmla="*/ 313548 w 1011092"/>
              <a:gd name="connsiteY103" fmla="*/ 765700 h 1069483"/>
              <a:gd name="connsiteX104" fmla="*/ 300597 w 1011092"/>
              <a:gd name="connsiteY104" fmla="*/ 840837 h 1069483"/>
              <a:gd name="connsiteX105" fmla="*/ 298208 w 1011092"/>
              <a:gd name="connsiteY105" fmla="*/ 849747 h 1069483"/>
              <a:gd name="connsiteX106" fmla="*/ 289390 w 1011092"/>
              <a:gd name="connsiteY106" fmla="*/ 850390 h 1069483"/>
              <a:gd name="connsiteX107" fmla="*/ 125062 w 1011092"/>
              <a:gd name="connsiteY107" fmla="*/ 850482 h 1069483"/>
              <a:gd name="connsiteX108" fmla="*/ 121388 w 1011092"/>
              <a:gd name="connsiteY108" fmla="*/ 850482 h 1069483"/>
              <a:gd name="connsiteX109" fmla="*/ 119643 w 1011092"/>
              <a:gd name="connsiteY109" fmla="*/ 835234 h 1069483"/>
              <a:gd name="connsiteX110" fmla="*/ 108621 w 1011092"/>
              <a:gd name="connsiteY110" fmla="*/ 734010 h 1069483"/>
              <a:gd name="connsiteX111" fmla="*/ 97874 w 1011092"/>
              <a:gd name="connsiteY111" fmla="*/ 636185 h 1069483"/>
              <a:gd name="connsiteX112" fmla="*/ 92822 w 1011092"/>
              <a:gd name="connsiteY112" fmla="*/ 590900 h 1069483"/>
              <a:gd name="connsiteX113" fmla="*/ 93648 w 1011092"/>
              <a:gd name="connsiteY113" fmla="*/ 582450 h 1069483"/>
              <a:gd name="connsiteX114" fmla="*/ 93740 w 1011092"/>
              <a:gd name="connsiteY114" fmla="*/ 577398 h 1069483"/>
              <a:gd name="connsiteX115" fmla="*/ 88504 w 1011092"/>
              <a:gd name="connsiteY115" fmla="*/ 551954 h 1069483"/>
              <a:gd name="connsiteX116" fmla="*/ 80237 w 1011092"/>
              <a:gd name="connsiteY116" fmla="*/ 477185 h 1069483"/>
              <a:gd name="connsiteX117" fmla="*/ 73440 w 1011092"/>
              <a:gd name="connsiteY117" fmla="*/ 414356 h 1069483"/>
              <a:gd name="connsiteX118" fmla="*/ 74542 w 1011092"/>
              <a:gd name="connsiteY118" fmla="*/ 402690 h 1069483"/>
              <a:gd name="connsiteX119" fmla="*/ 79227 w 1011092"/>
              <a:gd name="connsiteY119" fmla="*/ 386524 h 1069483"/>
              <a:gd name="connsiteX120" fmla="*/ 83360 w 1011092"/>
              <a:gd name="connsiteY120" fmla="*/ 377155 h 1069483"/>
              <a:gd name="connsiteX121" fmla="*/ 164835 w 1011092"/>
              <a:gd name="connsiteY121" fmla="*/ 237077 h 1069483"/>
              <a:gd name="connsiteX122" fmla="*/ 168418 w 1011092"/>
              <a:gd name="connsiteY122" fmla="*/ 235975 h 1069483"/>
              <a:gd name="connsiteX123" fmla="*/ 187891 w 1011092"/>
              <a:gd name="connsiteY123" fmla="*/ 0 h 1069483"/>
              <a:gd name="connsiteX124" fmla="*/ 187340 w 1011092"/>
              <a:gd name="connsiteY124" fmla="*/ 92 h 1069483"/>
              <a:gd name="connsiteX125" fmla="*/ 179716 w 1011092"/>
              <a:gd name="connsiteY125" fmla="*/ 2021 h 1069483"/>
              <a:gd name="connsiteX126" fmla="*/ 93373 w 1011092"/>
              <a:gd name="connsiteY126" fmla="*/ 45652 h 1069483"/>
              <a:gd name="connsiteX127" fmla="*/ 7397 w 1011092"/>
              <a:gd name="connsiteY127" fmla="*/ 297058 h 1069483"/>
              <a:gd name="connsiteX128" fmla="*/ 67286 w 1011092"/>
              <a:gd name="connsiteY128" fmla="*/ 405171 h 1069483"/>
              <a:gd name="connsiteX129" fmla="*/ 70960 w 1011092"/>
              <a:gd name="connsiteY129" fmla="*/ 412794 h 1069483"/>
              <a:gd name="connsiteX130" fmla="*/ 75553 w 1011092"/>
              <a:gd name="connsiteY130" fmla="*/ 454129 h 1069483"/>
              <a:gd name="connsiteX131" fmla="*/ 85014 w 1011092"/>
              <a:gd name="connsiteY131" fmla="*/ 539095 h 1069483"/>
              <a:gd name="connsiteX132" fmla="*/ 84555 w 1011092"/>
              <a:gd name="connsiteY132" fmla="*/ 556823 h 1069483"/>
              <a:gd name="connsiteX133" fmla="*/ 80972 w 1011092"/>
              <a:gd name="connsiteY133" fmla="*/ 569774 h 1069483"/>
              <a:gd name="connsiteX134" fmla="*/ 78768 w 1011092"/>
              <a:gd name="connsiteY134" fmla="*/ 574183 h 1069483"/>
              <a:gd name="connsiteX135" fmla="*/ 78308 w 1011092"/>
              <a:gd name="connsiteY135" fmla="*/ 584287 h 1069483"/>
              <a:gd name="connsiteX136" fmla="*/ 87678 w 1011092"/>
              <a:gd name="connsiteY136" fmla="*/ 587778 h 1069483"/>
              <a:gd name="connsiteX137" fmla="*/ 90341 w 1011092"/>
              <a:gd name="connsiteY137" fmla="*/ 587226 h 1069483"/>
              <a:gd name="connsiteX138" fmla="*/ 119367 w 1011092"/>
              <a:gd name="connsiteY138" fmla="*/ 850482 h 1069483"/>
              <a:gd name="connsiteX139" fmla="*/ 105409 w 1011092"/>
              <a:gd name="connsiteY139" fmla="*/ 850482 h 1069483"/>
              <a:gd name="connsiteX140" fmla="*/ 108149 w 1011092"/>
              <a:gd name="connsiteY140" fmla="*/ 860205 h 1069483"/>
              <a:gd name="connsiteX141" fmla="*/ 105215 w 1011092"/>
              <a:gd name="connsiteY141" fmla="*/ 860221 h 1069483"/>
              <a:gd name="connsiteX142" fmla="*/ 743015 w 1011092"/>
              <a:gd name="connsiteY142" fmla="*/ 1069483 h 1069483"/>
              <a:gd name="connsiteX143" fmla="*/ 897170 w 1011092"/>
              <a:gd name="connsiteY143" fmla="*/ 860769 h 1069483"/>
              <a:gd name="connsiteX144" fmla="*/ 898570 w 1011092"/>
              <a:gd name="connsiteY144" fmla="*/ 860769 h 1069483"/>
              <a:gd name="connsiteX145" fmla="*/ 898570 w 1011092"/>
              <a:gd name="connsiteY145" fmla="*/ 858873 h 1069483"/>
              <a:gd name="connsiteX146" fmla="*/ 900636 w 1011092"/>
              <a:gd name="connsiteY146" fmla="*/ 856077 h 1069483"/>
              <a:gd name="connsiteX147" fmla="*/ 898570 w 1011092"/>
              <a:gd name="connsiteY147" fmla="*/ 856087 h 1069483"/>
              <a:gd name="connsiteX148" fmla="*/ 898570 w 1011092"/>
              <a:gd name="connsiteY148" fmla="*/ 850390 h 1069483"/>
              <a:gd name="connsiteX149" fmla="*/ 856133 w 1011092"/>
              <a:gd name="connsiteY149" fmla="*/ 850390 h 1069483"/>
              <a:gd name="connsiteX150" fmla="*/ 856133 w 1011092"/>
              <a:gd name="connsiteY150" fmla="*/ 796379 h 1069483"/>
              <a:gd name="connsiteX151" fmla="*/ 816452 w 1011092"/>
              <a:gd name="connsiteY151" fmla="*/ 796379 h 1069483"/>
              <a:gd name="connsiteX152" fmla="*/ 816268 w 1011092"/>
              <a:gd name="connsiteY152" fmla="*/ 794910 h 1069483"/>
              <a:gd name="connsiteX153" fmla="*/ 816452 w 1011092"/>
              <a:gd name="connsiteY153" fmla="*/ 755137 h 1069483"/>
              <a:gd name="connsiteX154" fmla="*/ 817462 w 1011092"/>
              <a:gd name="connsiteY154" fmla="*/ 751371 h 1069483"/>
              <a:gd name="connsiteX155" fmla="*/ 821320 w 1011092"/>
              <a:gd name="connsiteY155" fmla="*/ 734929 h 1069483"/>
              <a:gd name="connsiteX156" fmla="*/ 823341 w 1011092"/>
              <a:gd name="connsiteY156" fmla="*/ 730979 h 1069483"/>
              <a:gd name="connsiteX157" fmla="*/ 863941 w 1011092"/>
              <a:gd name="connsiteY157" fmla="*/ 698279 h 1069483"/>
              <a:gd name="connsiteX158" fmla="*/ 870829 w 1011092"/>
              <a:gd name="connsiteY158" fmla="*/ 692859 h 1069483"/>
              <a:gd name="connsiteX159" fmla="*/ 933842 w 1011092"/>
              <a:gd name="connsiteY159" fmla="*/ 730336 h 1069483"/>
              <a:gd name="connsiteX160" fmla="*/ 1006682 w 1011092"/>
              <a:gd name="connsiteY160" fmla="*/ 733183 h 1069483"/>
              <a:gd name="connsiteX161" fmla="*/ 1005029 w 1011092"/>
              <a:gd name="connsiteY161" fmla="*/ 730887 h 1069483"/>
              <a:gd name="connsiteX162" fmla="*/ 999058 w 1011092"/>
              <a:gd name="connsiteY162" fmla="*/ 720324 h 1069483"/>
              <a:gd name="connsiteX163" fmla="*/ 997038 w 1011092"/>
              <a:gd name="connsiteY163" fmla="*/ 713251 h 1069483"/>
              <a:gd name="connsiteX164" fmla="*/ 969298 w 1011092"/>
              <a:gd name="connsiteY164" fmla="*/ 617814 h 1069483"/>
              <a:gd name="connsiteX165" fmla="*/ 971135 w 1011092"/>
              <a:gd name="connsiteY165" fmla="*/ 612303 h 1069483"/>
              <a:gd name="connsiteX166" fmla="*/ 1008611 w 1011092"/>
              <a:gd name="connsiteY166" fmla="*/ 582450 h 1069483"/>
              <a:gd name="connsiteX167" fmla="*/ 1011092 w 1011092"/>
              <a:gd name="connsiteY167" fmla="*/ 580337 h 1069483"/>
              <a:gd name="connsiteX168" fmla="*/ 985464 w 1011092"/>
              <a:gd name="connsiteY168" fmla="*/ 548280 h 1069483"/>
              <a:gd name="connsiteX169" fmla="*/ 961306 w 1011092"/>
              <a:gd name="connsiteY169" fmla="*/ 567570 h 1069483"/>
              <a:gd name="connsiteX170" fmla="*/ 961214 w 1011092"/>
              <a:gd name="connsiteY170" fmla="*/ 566192 h 1069483"/>
              <a:gd name="connsiteX171" fmla="*/ 970124 w 1011092"/>
              <a:gd name="connsiteY171" fmla="*/ 470571 h 1069483"/>
              <a:gd name="connsiteX172" fmla="*/ 973798 w 1011092"/>
              <a:gd name="connsiteY172" fmla="*/ 466530 h 1069483"/>
              <a:gd name="connsiteX173" fmla="*/ 988311 w 1011092"/>
              <a:gd name="connsiteY173" fmla="*/ 458354 h 1069483"/>
              <a:gd name="connsiteX174" fmla="*/ 993915 w 1011092"/>
              <a:gd name="connsiteY174" fmla="*/ 434380 h 1069483"/>
              <a:gd name="connsiteX175" fmla="*/ 992996 w 1011092"/>
              <a:gd name="connsiteY175" fmla="*/ 413162 h 1069483"/>
              <a:gd name="connsiteX176" fmla="*/ 993639 w 1011092"/>
              <a:gd name="connsiteY176" fmla="*/ 406916 h 1069483"/>
              <a:gd name="connsiteX177" fmla="*/ 965532 w 1011092"/>
              <a:gd name="connsiteY177" fmla="*/ 399200 h 1069483"/>
              <a:gd name="connsiteX178" fmla="*/ 602063 w 1011092"/>
              <a:gd name="connsiteY178" fmla="*/ 302477 h 1069483"/>
              <a:gd name="connsiteX179" fmla="*/ 252281 w 1011092"/>
              <a:gd name="connsiteY179" fmla="*/ 209520 h 1069483"/>
              <a:gd name="connsiteX180" fmla="*/ 183941 w 1011092"/>
              <a:gd name="connsiteY180" fmla="*/ 191150 h 1069483"/>
              <a:gd name="connsiteX181" fmla="*/ 180083 w 1011092"/>
              <a:gd name="connsiteY181" fmla="*/ 186098 h 1069483"/>
              <a:gd name="connsiteX182" fmla="*/ 180451 w 1011092"/>
              <a:gd name="connsiteY182" fmla="*/ 170850 h 1069483"/>
              <a:gd name="connsiteX183" fmla="*/ 182012 w 1011092"/>
              <a:gd name="connsiteY183" fmla="*/ 28934 h 1069483"/>
              <a:gd name="connsiteX184" fmla="*/ 184860 w 1011092"/>
              <a:gd name="connsiteY184" fmla="*/ 10839 h 1069483"/>
              <a:gd name="connsiteX185" fmla="*/ 187891 w 1011092"/>
              <a:gd name="connsiteY185" fmla="*/ 0 h 1069483"/>
              <a:gd name="connsiteX0" fmla="*/ 516363 w 1011092"/>
              <a:gd name="connsiteY0" fmla="*/ 728958 h 1006602"/>
              <a:gd name="connsiteX1" fmla="*/ 539786 w 1011092"/>
              <a:gd name="connsiteY1" fmla="*/ 850298 h 1006602"/>
              <a:gd name="connsiteX2" fmla="*/ 335318 w 1011092"/>
              <a:gd name="connsiteY2" fmla="*/ 850298 h 1006602"/>
              <a:gd name="connsiteX3" fmla="*/ 334950 w 1011092"/>
              <a:gd name="connsiteY3" fmla="*/ 849655 h 1006602"/>
              <a:gd name="connsiteX4" fmla="*/ 516363 w 1011092"/>
              <a:gd name="connsiteY4" fmla="*/ 728958 h 1006602"/>
              <a:gd name="connsiteX5" fmla="*/ 492940 w 1011092"/>
              <a:gd name="connsiteY5" fmla="*/ 726386 h 1006602"/>
              <a:gd name="connsiteX6" fmla="*/ 493859 w 1011092"/>
              <a:gd name="connsiteY6" fmla="*/ 726478 h 1006602"/>
              <a:gd name="connsiteX7" fmla="*/ 494226 w 1011092"/>
              <a:gd name="connsiteY7" fmla="*/ 727213 h 1006602"/>
              <a:gd name="connsiteX8" fmla="*/ 314191 w 1011092"/>
              <a:gd name="connsiteY8" fmla="*/ 846899 h 1006602"/>
              <a:gd name="connsiteX9" fmla="*/ 313640 w 1011092"/>
              <a:gd name="connsiteY9" fmla="*/ 846440 h 1006602"/>
              <a:gd name="connsiteX10" fmla="*/ 317406 w 1011092"/>
              <a:gd name="connsiteY10" fmla="*/ 824211 h 1006602"/>
              <a:gd name="connsiteX11" fmla="*/ 334123 w 1011092"/>
              <a:gd name="connsiteY11" fmla="*/ 728591 h 1006602"/>
              <a:gd name="connsiteX12" fmla="*/ 336604 w 1011092"/>
              <a:gd name="connsiteY12" fmla="*/ 726386 h 1006602"/>
              <a:gd name="connsiteX13" fmla="*/ 492940 w 1011092"/>
              <a:gd name="connsiteY13" fmla="*/ 726386 h 1006602"/>
              <a:gd name="connsiteX14" fmla="*/ 784762 w 1011092"/>
              <a:gd name="connsiteY14" fmla="*/ 726202 h 1006602"/>
              <a:gd name="connsiteX15" fmla="*/ 795509 w 1011092"/>
              <a:gd name="connsiteY15" fmla="*/ 736674 h 1006602"/>
              <a:gd name="connsiteX16" fmla="*/ 784762 w 1011092"/>
              <a:gd name="connsiteY16" fmla="*/ 746870 h 1006602"/>
              <a:gd name="connsiteX17" fmla="*/ 774198 w 1011092"/>
              <a:gd name="connsiteY17" fmla="*/ 736215 h 1006602"/>
              <a:gd name="connsiteX18" fmla="*/ 784762 w 1011092"/>
              <a:gd name="connsiteY18" fmla="*/ 726202 h 1006602"/>
              <a:gd name="connsiteX19" fmla="*/ 928330 w 1011092"/>
              <a:gd name="connsiteY19" fmla="*/ 610006 h 1006602"/>
              <a:gd name="connsiteX20" fmla="*/ 939353 w 1011092"/>
              <a:gd name="connsiteY20" fmla="*/ 620019 h 1006602"/>
              <a:gd name="connsiteX21" fmla="*/ 928974 w 1011092"/>
              <a:gd name="connsiteY21" fmla="*/ 630949 h 1006602"/>
              <a:gd name="connsiteX22" fmla="*/ 917859 w 1011092"/>
              <a:gd name="connsiteY22" fmla="*/ 620845 h 1006602"/>
              <a:gd name="connsiteX23" fmla="*/ 928330 w 1011092"/>
              <a:gd name="connsiteY23" fmla="*/ 610006 h 1006602"/>
              <a:gd name="connsiteX24" fmla="*/ 358465 w 1011092"/>
              <a:gd name="connsiteY24" fmla="*/ 590166 h 1006602"/>
              <a:gd name="connsiteX25" fmla="*/ 499278 w 1011092"/>
              <a:gd name="connsiteY25" fmla="*/ 711506 h 1006602"/>
              <a:gd name="connsiteX26" fmla="*/ 499002 w 1011092"/>
              <a:gd name="connsiteY26" fmla="*/ 712149 h 1006602"/>
              <a:gd name="connsiteX27" fmla="*/ 337338 w 1011092"/>
              <a:gd name="connsiteY27" fmla="*/ 712149 h 1006602"/>
              <a:gd name="connsiteX28" fmla="*/ 358465 w 1011092"/>
              <a:gd name="connsiteY28" fmla="*/ 590166 h 1006602"/>
              <a:gd name="connsiteX29" fmla="*/ 486602 w 1011092"/>
              <a:gd name="connsiteY29" fmla="*/ 586492 h 1006602"/>
              <a:gd name="connsiteX30" fmla="*/ 489909 w 1011092"/>
              <a:gd name="connsiteY30" fmla="*/ 589339 h 1006602"/>
              <a:gd name="connsiteX31" fmla="*/ 511127 w 1011092"/>
              <a:gd name="connsiteY31" fmla="*/ 700942 h 1006602"/>
              <a:gd name="connsiteX32" fmla="*/ 511311 w 1011092"/>
              <a:gd name="connsiteY32" fmla="*/ 703331 h 1006602"/>
              <a:gd name="connsiteX33" fmla="*/ 376560 w 1011092"/>
              <a:gd name="connsiteY33" fmla="*/ 587318 h 1006602"/>
              <a:gd name="connsiteX34" fmla="*/ 376836 w 1011092"/>
              <a:gd name="connsiteY34" fmla="*/ 586767 h 1006602"/>
              <a:gd name="connsiteX35" fmla="*/ 379500 w 1011092"/>
              <a:gd name="connsiteY35" fmla="*/ 586492 h 1006602"/>
              <a:gd name="connsiteX36" fmla="*/ 486602 w 1011092"/>
              <a:gd name="connsiteY36" fmla="*/ 586492 h 1006602"/>
              <a:gd name="connsiteX37" fmla="*/ 462904 w 1011092"/>
              <a:gd name="connsiteY37" fmla="*/ 453302 h 1006602"/>
              <a:gd name="connsiteX38" fmla="*/ 464006 w 1011092"/>
              <a:gd name="connsiteY38" fmla="*/ 453486 h 1006602"/>
              <a:gd name="connsiteX39" fmla="*/ 486510 w 1011092"/>
              <a:gd name="connsiteY39" fmla="*/ 572438 h 1006602"/>
              <a:gd name="connsiteX40" fmla="*/ 377846 w 1011092"/>
              <a:gd name="connsiteY40" fmla="*/ 572438 h 1006602"/>
              <a:gd name="connsiteX41" fmla="*/ 462904 w 1011092"/>
              <a:gd name="connsiteY41" fmla="*/ 453302 h 1006602"/>
              <a:gd name="connsiteX42" fmla="*/ 389236 w 1011092"/>
              <a:gd name="connsiteY42" fmla="*/ 429145 h 1006602"/>
              <a:gd name="connsiteX43" fmla="*/ 457117 w 1011092"/>
              <a:gd name="connsiteY43" fmla="*/ 429237 h 1006602"/>
              <a:gd name="connsiteX44" fmla="*/ 459413 w 1011092"/>
              <a:gd name="connsiteY44" fmla="*/ 431533 h 1006602"/>
              <a:gd name="connsiteX45" fmla="*/ 457852 w 1011092"/>
              <a:gd name="connsiteY45" fmla="*/ 436401 h 1006602"/>
              <a:gd name="connsiteX46" fmla="*/ 364252 w 1011092"/>
              <a:gd name="connsiteY46" fmla="*/ 567478 h 1006602"/>
              <a:gd name="connsiteX47" fmla="*/ 362598 w 1011092"/>
              <a:gd name="connsiteY47" fmla="*/ 569682 h 1006602"/>
              <a:gd name="connsiteX48" fmla="*/ 362139 w 1011092"/>
              <a:gd name="connsiteY48" fmla="*/ 569499 h 1006602"/>
              <a:gd name="connsiteX49" fmla="*/ 365446 w 1011092"/>
              <a:gd name="connsiteY49" fmla="*/ 548831 h 1006602"/>
              <a:gd name="connsiteX50" fmla="*/ 383725 w 1011092"/>
              <a:gd name="connsiteY50" fmla="*/ 444944 h 1006602"/>
              <a:gd name="connsiteX51" fmla="*/ 386389 w 1011092"/>
              <a:gd name="connsiteY51" fmla="*/ 431533 h 1006602"/>
              <a:gd name="connsiteX52" fmla="*/ 389236 w 1011092"/>
              <a:gd name="connsiteY52" fmla="*/ 429145 h 1006602"/>
              <a:gd name="connsiteX53" fmla="*/ 441501 w 1011092"/>
              <a:gd name="connsiteY53" fmla="*/ 308999 h 1006602"/>
              <a:gd name="connsiteX54" fmla="*/ 466210 w 1011092"/>
              <a:gd name="connsiteY54" fmla="*/ 315153 h 1006602"/>
              <a:gd name="connsiteX55" fmla="*/ 608585 w 1011092"/>
              <a:gd name="connsiteY55" fmla="*/ 348313 h 1006602"/>
              <a:gd name="connsiteX56" fmla="*/ 808828 w 1011092"/>
              <a:gd name="connsiteY56" fmla="*/ 400486 h 1006602"/>
              <a:gd name="connsiteX57" fmla="*/ 904724 w 1011092"/>
              <a:gd name="connsiteY57" fmla="*/ 435115 h 1006602"/>
              <a:gd name="connsiteX58" fmla="*/ 953958 w 1011092"/>
              <a:gd name="connsiteY58" fmla="*/ 462672 h 1006602"/>
              <a:gd name="connsiteX59" fmla="*/ 956346 w 1011092"/>
              <a:gd name="connsiteY59" fmla="*/ 467907 h 1006602"/>
              <a:gd name="connsiteX60" fmla="*/ 952304 w 1011092"/>
              <a:gd name="connsiteY60" fmla="*/ 510344 h 1006602"/>
              <a:gd name="connsiteX61" fmla="*/ 946334 w 1011092"/>
              <a:gd name="connsiteY61" fmla="*/ 572989 h 1006602"/>
              <a:gd name="connsiteX62" fmla="*/ 939629 w 1011092"/>
              <a:gd name="connsiteY62" fmla="*/ 585022 h 1006602"/>
              <a:gd name="connsiteX63" fmla="*/ 939445 w 1011092"/>
              <a:gd name="connsiteY63" fmla="*/ 585206 h 1006602"/>
              <a:gd name="connsiteX64" fmla="*/ 931913 w 1011092"/>
              <a:gd name="connsiteY64" fmla="*/ 585940 h 1006602"/>
              <a:gd name="connsiteX65" fmla="*/ 848876 w 1011092"/>
              <a:gd name="connsiteY65" fmla="*/ 542677 h 1006602"/>
              <a:gd name="connsiteX66" fmla="*/ 836109 w 1011092"/>
              <a:gd name="connsiteY66" fmla="*/ 532849 h 1006602"/>
              <a:gd name="connsiteX67" fmla="*/ 845753 w 1011092"/>
              <a:gd name="connsiteY67" fmla="*/ 660159 h 1006602"/>
              <a:gd name="connsiteX68" fmla="*/ 796611 w 1011092"/>
              <a:gd name="connsiteY68" fmla="*/ 699656 h 1006602"/>
              <a:gd name="connsiteX69" fmla="*/ 793121 w 1011092"/>
              <a:gd name="connsiteY69" fmla="*/ 700667 h 1006602"/>
              <a:gd name="connsiteX70" fmla="*/ 758675 w 1011092"/>
              <a:gd name="connsiteY70" fmla="*/ 713618 h 1006602"/>
              <a:gd name="connsiteX71" fmla="*/ 751602 w 1011092"/>
              <a:gd name="connsiteY71" fmla="*/ 732265 h 1006602"/>
              <a:gd name="connsiteX72" fmla="*/ 748020 w 1011092"/>
              <a:gd name="connsiteY72" fmla="*/ 739154 h 1006602"/>
              <a:gd name="connsiteX73" fmla="*/ 698970 w 1011092"/>
              <a:gd name="connsiteY73" fmla="*/ 778192 h 1006602"/>
              <a:gd name="connsiteX74" fmla="*/ 691897 w 1011092"/>
              <a:gd name="connsiteY74" fmla="*/ 784163 h 1006602"/>
              <a:gd name="connsiteX75" fmla="*/ 717432 w 1011092"/>
              <a:gd name="connsiteY75" fmla="*/ 816220 h 1006602"/>
              <a:gd name="connsiteX76" fmla="*/ 762533 w 1011092"/>
              <a:gd name="connsiteY76" fmla="*/ 780029 h 1006602"/>
              <a:gd name="connsiteX77" fmla="*/ 762533 w 1011092"/>
              <a:gd name="connsiteY77" fmla="*/ 850482 h 1006602"/>
              <a:gd name="connsiteX78" fmla="*/ 554023 w 1011092"/>
              <a:gd name="connsiteY78" fmla="*/ 850482 h 1006602"/>
              <a:gd name="connsiteX79" fmla="*/ 473651 w 1011092"/>
              <a:gd name="connsiteY79" fmla="*/ 429696 h 1006602"/>
              <a:gd name="connsiteX80" fmla="*/ 492021 w 1011092"/>
              <a:gd name="connsiteY80" fmla="*/ 429696 h 1006602"/>
              <a:gd name="connsiteX81" fmla="*/ 492021 w 1011092"/>
              <a:gd name="connsiteY81" fmla="*/ 366041 h 1006602"/>
              <a:gd name="connsiteX82" fmla="*/ 464189 w 1011092"/>
              <a:gd name="connsiteY82" fmla="*/ 366041 h 1006602"/>
              <a:gd name="connsiteX83" fmla="*/ 464189 w 1011092"/>
              <a:gd name="connsiteY83" fmla="*/ 337658 h 1006602"/>
              <a:gd name="connsiteX84" fmla="*/ 441501 w 1011092"/>
              <a:gd name="connsiteY84" fmla="*/ 337658 h 1006602"/>
              <a:gd name="connsiteX85" fmla="*/ 441501 w 1011092"/>
              <a:gd name="connsiteY85" fmla="*/ 308999 h 1006602"/>
              <a:gd name="connsiteX86" fmla="*/ 168418 w 1011092"/>
              <a:gd name="connsiteY86" fmla="*/ 235975 h 1006602"/>
              <a:gd name="connsiteX87" fmla="*/ 311986 w 1011092"/>
              <a:gd name="connsiteY87" fmla="*/ 274094 h 1006602"/>
              <a:gd name="connsiteX88" fmla="*/ 400167 w 1011092"/>
              <a:gd name="connsiteY88" fmla="*/ 297425 h 1006602"/>
              <a:gd name="connsiteX89" fmla="*/ 403106 w 1011092"/>
              <a:gd name="connsiteY89" fmla="*/ 301283 h 1006602"/>
              <a:gd name="connsiteX90" fmla="*/ 403198 w 1011092"/>
              <a:gd name="connsiteY90" fmla="*/ 334167 h 1006602"/>
              <a:gd name="connsiteX91" fmla="*/ 403198 w 1011092"/>
              <a:gd name="connsiteY91" fmla="*/ 337106 h 1006602"/>
              <a:gd name="connsiteX92" fmla="*/ 382163 w 1011092"/>
              <a:gd name="connsiteY92" fmla="*/ 337106 h 1006602"/>
              <a:gd name="connsiteX93" fmla="*/ 382163 w 1011092"/>
              <a:gd name="connsiteY93" fmla="*/ 365581 h 1006602"/>
              <a:gd name="connsiteX94" fmla="*/ 353688 w 1011092"/>
              <a:gd name="connsiteY94" fmla="*/ 365581 h 1006602"/>
              <a:gd name="connsiteX95" fmla="*/ 353688 w 1011092"/>
              <a:gd name="connsiteY95" fmla="*/ 368521 h 1006602"/>
              <a:gd name="connsiteX96" fmla="*/ 353596 w 1011092"/>
              <a:gd name="connsiteY96" fmla="*/ 425930 h 1006602"/>
              <a:gd name="connsiteX97" fmla="*/ 356812 w 1011092"/>
              <a:gd name="connsiteY97" fmla="*/ 429328 h 1006602"/>
              <a:gd name="connsiteX98" fmla="*/ 366548 w 1011092"/>
              <a:gd name="connsiteY98" fmla="*/ 429237 h 1006602"/>
              <a:gd name="connsiteX99" fmla="*/ 372519 w 1011092"/>
              <a:gd name="connsiteY99" fmla="*/ 429237 h 1006602"/>
              <a:gd name="connsiteX100" fmla="*/ 371049 w 1011092"/>
              <a:gd name="connsiteY100" fmla="*/ 439065 h 1006602"/>
              <a:gd name="connsiteX101" fmla="*/ 353045 w 1011092"/>
              <a:gd name="connsiteY101" fmla="*/ 541115 h 1006602"/>
              <a:gd name="connsiteX102" fmla="*/ 333297 w 1011092"/>
              <a:gd name="connsiteY102" fmla="*/ 653821 h 1006602"/>
              <a:gd name="connsiteX103" fmla="*/ 313548 w 1011092"/>
              <a:gd name="connsiteY103" fmla="*/ 765700 h 1006602"/>
              <a:gd name="connsiteX104" fmla="*/ 300597 w 1011092"/>
              <a:gd name="connsiteY104" fmla="*/ 840837 h 1006602"/>
              <a:gd name="connsiteX105" fmla="*/ 298208 w 1011092"/>
              <a:gd name="connsiteY105" fmla="*/ 849747 h 1006602"/>
              <a:gd name="connsiteX106" fmla="*/ 289390 w 1011092"/>
              <a:gd name="connsiteY106" fmla="*/ 850390 h 1006602"/>
              <a:gd name="connsiteX107" fmla="*/ 125062 w 1011092"/>
              <a:gd name="connsiteY107" fmla="*/ 850482 h 1006602"/>
              <a:gd name="connsiteX108" fmla="*/ 121388 w 1011092"/>
              <a:gd name="connsiteY108" fmla="*/ 850482 h 1006602"/>
              <a:gd name="connsiteX109" fmla="*/ 119643 w 1011092"/>
              <a:gd name="connsiteY109" fmla="*/ 835234 h 1006602"/>
              <a:gd name="connsiteX110" fmla="*/ 108621 w 1011092"/>
              <a:gd name="connsiteY110" fmla="*/ 734010 h 1006602"/>
              <a:gd name="connsiteX111" fmla="*/ 97874 w 1011092"/>
              <a:gd name="connsiteY111" fmla="*/ 636185 h 1006602"/>
              <a:gd name="connsiteX112" fmla="*/ 92822 w 1011092"/>
              <a:gd name="connsiteY112" fmla="*/ 590900 h 1006602"/>
              <a:gd name="connsiteX113" fmla="*/ 93648 w 1011092"/>
              <a:gd name="connsiteY113" fmla="*/ 582450 h 1006602"/>
              <a:gd name="connsiteX114" fmla="*/ 93740 w 1011092"/>
              <a:gd name="connsiteY114" fmla="*/ 577398 h 1006602"/>
              <a:gd name="connsiteX115" fmla="*/ 88504 w 1011092"/>
              <a:gd name="connsiteY115" fmla="*/ 551954 h 1006602"/>
              <a:gd name="connsiteX116" fmla="*/ 80237 w 1011092"/>
              <a:gd name="connsiteY116" fmla="*/ 477185 h 1006602"/>
              <a:gd name="connsiteX117" fmla="*/ 73440 w 1011092"/>
              <a:gd name="connsiteY117" fmla="*/ 414356 h 1006602"/>
              <a:gd name="connsiteX118" fmla="*/ 74542 w 1011092"/>
              <a:gd name="connsiteY118" fmla="*/ 402690 h 1006602"/>
              <a:gd name="connsiteX119" fmla="*/ 79227 w 1011092"/>
              <a:gd name="connsiteY119" fmla="*/ 386524 h 1006602"/>
              <a:gd name="connsiteX120" fmla="*/ 83360 w 1011092"/>
              <a:gd name="connsiteY120" fmla="*/ 377155 h 1006602"/>
              <a:gd name="connsiteX121" fmla="*/ 164835 w 1011092"/>
              <a:gd name="connsiteY121" fmla="*/ 237077 h 1006602"/>
              <a:gd name="connsiteX122" fmla="*/ 168418 w 1011092"/>
              <a:gd name="connsiteY122" fmla="*/ 235975 h 1006602"/>
              <a:gd name="connsiteX123" fmla="*/ 187891 w 1011092"/>
              <a:gd name="connsiteY123" fmla="*/ 0 h 1006602"/>
              <a:gd name="connsiteX124" fmla="*/ 187340 w 1011092"/>
              <a:gd name="connsiteY124" fmla="*/ 92 h 1006602"/>
              <a:gd name="connsiteX125" fmla="*/ 179716 w 1011092"/>
              <a:gd name="connsiteY125" fmla="*/ 2021 h 1006602"/>
              <a:gd name="connsiteX126" fmla="*/ 93373 w 1011092"/>
              <a:gd name="connsiteY126" fmla="*/ 45652 h 1006602"/>
              <a:gd name="connsiteX127" fmla="*/ 7397 w 1011092"/>
              <a:gd name="connsiteY127" fmla="*/ 297058 h 1006602"/>
              <a:gd name="connsiteX128" fmla="*/ 67286 w 1011092"/>
              <a:gd name="connsiteY128" fmla="*/ 405171 h 1006602"/>
              <a:gd name="connsiteX129" fmla="*/ 70960 w 1011092"/>
              <a:gd name="connsiteY129" fmla="*/ 412794 h 1006602"/>
              <a:gd name="connsiteX130" fmla="*/ 75553 w 1011092"/>
              <a:gd name="connsiteY130" fmla="*/ 454129 h 1006602"/>
              <a:gd name="connsiteX131" fmla="*/ 85014 w 1011092"/>
              <a:gd name="connsiteY131" fmla="*/ 539095 h 1006602"/>
              <a:gd name="connsiteX132" fmla="*/ 84555 w 1011092"/>
              <a:gd name="connsiteY132" fmla="*/ 556823 h 1006602"/>
              <a:gd name="connsiteX133" fmla="*/ 80972 w 1011092"/>
              <a:gd name="connsiteY133" fmla="*/ 569774 h 1006602"/>
              <a:gd name="connsiteX134" fmla="*/ 78768 w 1011092"/>
              <a:gd name="connsiteY134" fmla="*/ 574183 h 1006602"/>
              <a:gd name="connsiteX135" fmla="*/ 78308 w 1011092"/>
              <a:gd name="connsiteY135" fmla="*/ 584287 h 1006602"/>
              <a:gd name="connsiteX136" fmla="*/ 87678 w 1011092"/>
              <a:gd name="connsiteY136" fmla="*/ 587778 h 1006602"/>
              <a:gd name="connsiteX137" fmla="*/ 90341 w 1011092"/>
              <a:gd name="connsiteY137" fmla="*/ 587226 h 1006602"/>
              <a:gd name="connsiteX138" fmla="*/ 119367 w 1011092"/>
              <a:gd name="connsiteY138" fmla="*/ 850482 h 1006602"/>
              <a:gd name="connsiteX139" fmla="*/ 105409 w 1011092"/>
              <a:gd name="connsiteY139" fmla="*/ 850482 h 1006602"/>
              <a:gd name="connsiteX140" fmla="*/ 108149 w 1011092"/>
              <a:gd name="connsiteY140" fmla="*/ 860205 h 1006602"/>
              <a:gd name="connsiteX141" fmla="*/ 105215 w 1011092"/>
              <a:gd name="connsiteY141" fmla="*/ 860221 h 1006602"/>
              <a:gd name="connsiteX142" fmla="*/ 727294 w 1011092"/>
              <a:gd name="connsiteY142" fmla="*/ 1006602 h 1006602"/>
              <a:gd name="connsiteX143" fmla="*/ 897170 w 1011092"/>
              <a:gd name="connsiteY143" fmla="*/ 860769 h 1006602"/>
              <a:gd name="connsiteX144" fmla="*/ 898570 w 1011092"/>
              <a:gd name="connsiteY144" fmla="*/ 860769 h 1006602"/>
              <a:gd name="connsiteX145" fmla="*/ 898570 w 1011092"/>
              <a:gd name="connsiteY145" fmla="*/ 858873 h 1006602"/>
              <a:gd name="connsiteX146" fmla="*/ 900636 w 1011092"/>
              <a:gd name="connsiteY146" fmla="*/ 856077 h 1006602"/>
              <a:gd name="connsiteX147" fmla="*/ 898570 w 1011092"/>
              <a:gd name="connsiteY147" fmla="*/ 856087 h 1006602"/>
              <a:gd name="connsiteX148" fmla="*/ 898570 w 1011092"/>
              <a:gd name="connsiteY148" fmla="*/ 850390 h 1006602"/>
              <a:gd name="connsiteX149" fmla="*/ 856133 w 1011092"/>
              <a:gd name="connsiteY149" fmla="*/ 850390 h 1006602"/>
              <a:gd name="connsiteX150" fmla="*/ 856133 w 1011092"/>
              <a:gd name="connsiteY150" fmla="*/ 796379 h 1006602"/>
              <a:gd name="connsiteX151" fmla="*/ 816452 w 1011092"/>
              <a:gd name="connsiteY151" fmla="*/ 796379 h 1006602"/>
              <a:gd name="connsiteX152" fmla="*/ 816268 w 1011092"/>
              <a:gd name="connsiteY152" fmla="*/ 794910 h 1006602"/>
              <a:gd name="connsiteX153" fmla="*/ 816452 w 1011092"/>
              <a:gd name="connsiteY153" fmla="*/ 755137 h 1006602"/>
              <a:gd name="connsiteX154" fmla="*/ 817462 w 1011092"/>
              <a:gd name="connsiteY154" fmla="*/ 751371 h 1006602"/>
              <a:gd name="connsiteX155" fmla="*/ 821320 w 1011092"/>
              <a:gd name="connsiteY155" fmla="*/ 734929 h 1006602"/>
              <a:gd name="connsiteX156" fmla="*/ 823341 w 1011092"/>
              <a:gd name="connsiteY156" fmla="*/ 730979 h 1006602"/>
              <a:gd name="connsiteX157" fmla="*/ 863941 w 1011092"/>
              <a:gd name="connsiteY157" fmla="*/ 698279 h 1006602"/>
              <a:gd name="connsiteX158" fmla="*/ 870829 w 1011092"/>
              <a:gd name="connsiteY158" fmla="*/ 692859 h 1006602"/>
              <a:gd name="connsiteX159" fmla="*/ 933842 w 1011092"/>
              <a:gd name="connsiteY159" fmla="*/ 730336 h 1006602"/>
              <a:gd name="connsiteX160" fmla="*/ 1006682 w 1011092"/>
              <a:gd name="connsiteY160" fmla="*/ 733183 h 1006602"/>
              <a:gd name="connsiteX161" fmla="*/ 1005029 w 1011092"/>
              <a:gd name="connsiteY161" fmla="*/ 730887 h 1006602"/>
              <a:gd name="connsiteX162" fmla="*/ 999058 w 1011092"/>
              <a:gd name="connsiteY162" fmla="*/ 720324 h 1006602"/>
              <a:gd name="connsiteX163" fmla="*/ 997038 w 1011092"/>
              <a:gd name="connsiteY163" fmla="*/ 713251 h 1006602"/>
              <a:gd name="connsiteX164" fmla="*/ 969298 w 1011092"/>
              <a:gd name="connsiteY164" fmla="*/ 617814 h 1006602"/>
              <a:gd name="connsiteX165" fmla="*/ 971135 w 1011092"/>
              <a:gd name="connsiteY165" fmla="*/ 612303 h 1006602"/>
              <a:gd name="connsiteX166" fmla="*/ 1008611 w 1011092"/>
              <a:gd name="connsiteY166" fmla="*/ 582450 h 1006602"/>
              <a:gd name="connsiteX167" fmla="*/ 1011092 w 1011092"/>
              <a:gd name="connsiteY167" fmla="*/ 580337 h 1006602"/>
              <a:gd name="connsiteX168" fmla="*/ 985464 w 1011092"/>
              <a:gd name="connsiteY168" fmla="*/ 548280 h 1006602"/>
              <a:gd name="connsiteX169" fmla="*/ 961306 w 1011092"/>
              <a:gd name="connsiteY169" fmla="*/ 567570 h 1006602"/>
              <a:gd name="connsiteX170" fmla="*/ 961214 w 1011092"/>
              <a:gd name="connsiteY170" fmla="*/ 566192 h 1006602"/>
              <a:gd name="connsiteX171" fmla="*/ 970124 w 1011092"/>
              <a:gd name="connsiteY171" fmla="*/ 470571 h 1006602"/>
              <a:gd name="connsiteX172" fmla="*/ 973798 w 1011092"/>
              <a:gd name="connsiteY172" fmla="*/ 466530 h 1006602"/>
              <a:gd name="connsiteX173" fmla="*/ 988311 w 1011092"/>
              <a:gd name="connsiteY173" fmla="*/ 458354 h 1006602"/>
              <a:gd name="connsiteX174" fmla="*/ 993915 w 1011092"/>
              <a:gd name="connsiteY174" fmla="*/ 434380 h 1006602"/>
              <a:gd name="connsiteX175" fmla="*/ 992996 w 1011092"/>
              <a:gd name="connsiteY175" fmla="*/ 413162 h 1006602"/>
              <a:gd name="connsiteX176" fmla="*/ 993639 w 1011092"/>
              <a:gd name="connsiteY176" fmla="*/ 406916 h 1006602"/>
              <a:gd name="connsiteX177" fmla="*/ 965532 w 1011092"/>
              <a:gd name="connsiteY177" fmla="*/ 399200 h 1006602"/>
              <a:gd name="connsiteX178" fmla="*/ 602063 w 1011092"/>
              <a:gd name="connsiteY178" fmla="*/ 302477 h 1006602"/>
              <a:gd name="connsiteX179" fmla="*/ 252281 w 1011092"/>
              <a:gd name="connsiteY179" fmla="*/ 209520 h 1006602"/>
              <a:gd name="connsiteX180" fmla="*/ 183941 w 1011092"/>
              <a:gd name="connsiteY180" fmla="*/ 191150 h 1006602"/>
              <a:gd name="connsiteX181" fmla="*/ 180083 w 1011092"/>
              <a:gd name="connsiteY181" fmla="*/ 186098 h 1006602"/>
              <a:gd name="connsiteX182" fmla="*/ 180451 w 1011092"/>
              <a:gd name="connsiteY182" fmla="*/ 170850 h 1006602"/>
              <a:gd name="connsiteX183" fmla="*/ 182012 w 1011092"/>
              <a:gd name="connsiteY183" fmla="*/ 28934 h 1006602"/>
              <a:gd name="connsiteX184" fmla="*/ 184860 w 1011092"/>
              <a:gd name="connsiteY184" fmla="*/ 10839 h 1006602"/>
              <a:gd name="connsiteX185" fmla="*/ 187891 w 1011092"/>
              <a:gd name="connsiteY185" fmla="*/ 0 h 1006602"/>
              <a:gd name="connsiteX0" fmla="*/ 516363 w 1011092"/>
              <a:gd name="connsiteY0" fmla="*/ 728958 h 1014462"/>
              <a:gd name="connsiteX1" fmla="*/ 539786 w 1011092"/>
              <a:gd name="connsiteY1" fmla="*/ 850298 h 1014462"/>
              <a:gd name="connsiteX2" fmla="*/ 335318 w 1011092"/>
              <a:gd name="connsiteY2" fmla="*/ 850298 h 1014462"/>
              <a:gd name="connsiteX3" fmla="*/ 334950 w 1011092"/>
              <a:gd name="connsiteY3" fmla="*/ 849655 h 1014462"/>
              <a:gd name="connsiteX4" fmla="*/ 516363 w 1011092"/>
              <a:gd name="connsiteY4" fmla="*/ 728958 h 1014462"/>
              <a:gd name="connsiteX5" fmla="*/ 492940 w 1011092"/>
              <a:gd name="connsiteY5" fmla="*/ 726386 h 1014462"/>
              <a:gd name="connsiteX6" fmla="*/ 493859 w 1011092"/>
              <a:gd name="connsiteY6" fmla="*/ 726478 h 1014462"/>
              <a:gd name="connsiteX7" fmla="*/ 494226 w 1011092"/>
              <a:gd name="connsiteY7" fmla="*/ 727213 h 1014462"/>
              <a:gd name="connsiteX8" fmla="*/ 314191 w 1011092"/>
              <a:gd name="connsiteY8" fmla="*/ 846899 h 1014462"/>
              <a:gd name="connsiteX9" fmla="*/ 313640 w 1011092"/>
              <a:gd name="connsiteY9" fmla="*/ 846440 h 1014462"/>
              <a:gd name="connsiteX10" fmla="*/ 317406 w 1011092"/>
              <a:gd name="connsiteY10" fmla="*/ 824211 h 1014462"/>
              <a:gd name="connsiteX11" fmla="*/ 334123 w 1011092"/>
              <a:gd name="connsiteY11" fmla="*/ 728591 h 1014462"/>
              <a:gd name="connsiteX12" fmla="*/ 336604 w 1011092"/>
              <a:gd name="connsiteY12" fmla="*/ 726386 h 1014462"/>
              <a:gd name="connsiteX13" fmla="*/ 492940 w 1011092"/>
              <a:gd name="connsiteY13" fmla="*/ 726386 h 1014462"/>
              <a:gd name="connsiteX14" fmla="*/ 784762 w 1011092"/>
              <a:gd name="connsiteY14" fmla="*/ 726202 h 1014462"/>
              <a:gd name="connsiteX15" fmla="*/ 795509 w 1011092"/>
              <a:gd name="connsiteY15" fmla="*/ 736674 h 1014462"/>
              <a:gd name="connsiteX16" fmla="*/ 784762 w 1011092"/>
              <a:gd name="connsiteY16" fmla="*/ 746870 h 1014462"/>
              <a:gd name="connsiteX17" fmla="*/ 774198 w 1011092"/>
              <a:gd name="connsiteY17" fmla="*/ 736215 h 1014462"/>
              <a:gd name="connsiteX18" fmla="*/ 784762 w 1011092"/>
              <a:gd name="connsiteY18" fmla="*/ 726202 h 1014462"/>
              <a:gd name="connsiteX19" fmla="*/ 928330 w 1011092"/>
              <a:gd name="connsiteY19" fmla="*/ 610006 h 1014462"/>
              <a:gd name="connsiteX20" fmla="*/ 939353 w 1011092"/>
              <a:gd name="connsiteY20" fmla="*/ 620019 h 1014462"/>
              <a:gd name="connsiteX21" fmla="*/ 928974 w 1011092"/>
              <a:gd name="connsiteY21" fmla="*/ 630949 h 1014462"/>
              <a:gd name="connsiteX22" fmla="*/ 917859 w 1011092"/>
              <a:gd name="connsiteY22" fmla="*/ 620845 h 1014462"/>
              <a:gd name="connsiteX23" fmla="*/ 928330 w 1011092"/>
              <a:gd name="connsiteY23" fmla="*/ 610006 h 1014462"/>
              <a:gd name="connsiteX24" fmla="*/ 358465 w 1011092"/>
              <a:gd name="connsiteY24" fmla="*/ 590166 h 1014462"/>
              <a:gd name="connsiteX25" fmla="*/ 499278 w 1011092"/>
              <a:gd name="connsiteY25" fmla="*/ 711506 h 1014462"/>
              <a:gd name="connsiteX26" fmla="*/ 499002 w 1011092"/>
              <a:gd name="connsiteY26" fmla="*/ 712149 h 1014462"/>
              <a:gd name="connsiteX27" fmla="*/ 337338 w 1011092"/>
              <a:gd name="connsiteY27" fmla="*/ 712149 h 1014462"/>
              <a:gd name="connsiteX28" fmla="*/ 358465 w 1011092"/>
              <a:gd name="connsiteY28" fmla="*/ 590166 h 1014462"/>
              <a:gd name="connsiteX29" fmla="*/ 486602 w 1011092"/>
              <a:gd name="connsiteY29" fmla="*/ 586492 h 1014462"/>
              <a:gd name="connsiteX30" fmla="*/ 489909 w 1011092"/>
              <a:gd name="connsiteY30" fmla="*/ 589339 h 1014462"/>
              <a:gd name="connsiteX31" fmla="*/ 511127 w 1011092"/>
              <a:gd name="connsiteY31" fmla="*/ 700942 h 1014462"/>
              <a:gd name="connsiteX32" fmla="*/ 511311 w 1011092"/>
              <a:gd name="connsiteY32" fmla="*/ 703331 h 1014462"/>
              <a:gd name="connsiteX33" fmla="*/ 376560 w 1011092"/>
              <a:gd name="connsiteY33" fmla="*/ 587318 h 1014462"/>
              <a:gd name="connsiteX34" fmla="*/ 376836 w 1011092"/>
              <a:gd name="connsiteY34" fmla="*/ 586767 h 1014462"/>
              <a:gd name="connsiteX35" fmla="*/ 379500 w 1011092"/>
              <a:gd name="connsiteY35" fmla="*/ 586492 h 1014462"/>
              <a:gd name="connsiteX36" fmla="*/ 486602 w 1011092"/>
              <a:gd name="connsiteY36" fmla="*/ 586492 h 1014462"/>
              <a:gd name="connsiteX37" fmla="*/ 462904 w 1011092"/>
              <a:gd name="connsiteY37" fmla="*/ 453302 h 1014462"/>
              <a:gd name="connsiteX38" fmla="*/ 464006 w 1011092"/>
              <a:gd name="connsiteY38" fmla="*/ 453486 h 1014462"/>
              <a:gd name="connsiteX39" fmla="*/ 486510 w 1011092"/>
              <a:gd name="connsiteY39" fmla="*/ 572438 h 1014462"/>
              <a:gd name="connsiteX40" fmla="*/ 377846 w 1011092"/>
              <a:gd name="connsiteY40" fmla="*/ 572438 h 1014462"/>
              <a:gd name="connsiteX41" fmla="*/ 462904 w 1011092"/>
              <a:gd name="connsiteY41" fmla="*/ 453302 h 1014462"/>
              <a:gd name="connsiteX42" fmla="*/ 389236 w 1011092"/>
              <a:gd name="connsiteY42" fmla="*/ 429145 h 1014462"/>
              <a:gd name="connsiteX43" fmla="*/ 457117 w 1011092"/>
              <a:gd name="connsiteY43" fmla="*/ 429237 h 1014462"/>
              <a:gd name="connsiteX44" fmla="*/ 459413 w 1011092"/>
              <a:gd name="connsiteY44" fmla="*/ 431533 h 1014462"/>
              <a:gd name="connsiteX45" fmla="*/ 457852 w 1011092"/>
              <a:gd name="connsiteY45" fmla="*/ 436401 h 1014462"/>
              <a:gd name="connsiteX46" fmla="*/ 364252 w 1011092"/>
              <a:gd name="connsiteY46" fmla="*/ 567478 h 1014462"/>
              <a:gd name="connsiteX47" fmla="*/ 362598 w 1011092"/>
              <a:gd name="connsiteY47" fmla="*/ 569682 h 1014462"/>
              <a:gd name="connsiteX48" fmla="*/ 362139 w 1011092"/>
              <a:gd name="connsiteY48" fmla="*/ 569499 h 1014462"/>
              <a:gd name="connsiteX49" fmla="*/ 365446 w 1011092"/>
              <a:gd name="connsiteY49" fmla="*/ 548831 h 1014462"/>
              <a:gd name="connsiteX50" fmla="*/ 383725 w 1011092"/>
              <a:gd name="connsiteY50" fmla="*/ 444944 h 1014462"/>
              <a:gd name="connsiteX51" fmla="*/ 386389 w 1011092"/>
              <a:gd name="connsiteY51" fmla="*/ 431533 h 1014462"/>
              <a:gd name="connsiteX52" fmla="*/ 389236 w 1011092"/>
              <a:gd name="connsiteY52" fmla="*/ 429145 h 1014462"/>
              <a:gd name="connsiteX53" fmla="*/ 441501 w 1011092"/>
              <a:gd name="connsiteY53" fmla="*/ 308999 h 1014462"/>
              <a:gd name="connsiteX54" fmla="*/ 466210 w 1011092"/>
              <a:gd name="connsiteY54" fmla="*/ 315153 h 1014462"/>
              <a:gd name="connsiteX55" fmla="*/ 608585 w 1011092"/>
              <a:gd name="connsiteY55" fmla="*/ 348313 h 1014462"/>
              <a:gd name="connsiteX56" fmla="*/ 808828 w 1011092"/>
              <a:gd name="connsiteY56" fmla="*/ 400486 h 1014462"/>
              <a:gd name="connsiteX57" fmla="*/ 904724 w 1011092"/>
              <a:gd name="connsiteY57" fmla="*/ 435115 h 1014462"/>
              <a:gd name="connsiteX58" fmla="*/ 953958 w 1011092"/>
              <a:gd name="connsiteY58" fmla="*/ 462672 h 1014462"/>
              <a:gd name="connsiteX59" fmla="*/ 956346 w 1011092"/>
              <a:gd name="connsiteY59" fmla="*/ 467907 h 1014462"/>
              <a:gd name="connsiteX60" fmla="*/ 952304 w 1011092"/>
              <a:gd name="connsiteY60" fmla="*/ 510344 h 1014462"/>
              <a:gd name="connsiteX61" fmla="*/ 946334 w 1011092"/>
              <a:gd name="connsiteY61" fmla="*/ 572989 h 1014462"/>
              <a:gd name="connsiteX62" fmla="*/ 939629 w 1011092"/>
              <a:gd name="connsiteY62" fmla="*/ 585022 h 1014462"/>
              <a:gd name="connsiteX63" fmla="*/ 939445 w 1011092"/>
              <a:gd name="connsiteY63" fmla="*/ 585206 h 1014462"/>
              <a:gd name="connsiteX64" fmla="*/ 931913 w 1011092"/>
              <a:gd name="connsiteY64" fmla="*/ 585940 h 1014462"/>
              <a:gd name="connsiteX65" fmla="*/ 848876 w 1011092"/>
              <a:gd name="connsiteY65" fmla="*/ 542677 h 1014462"/>
              <a:gd name="connsiteX66" fmla="*/ 836109 w 1011092"/>
              <a:gd name="connsiteY66" fmla="*/ 532849 h 1014462"/>
              <a:gd name="connsiteX67" fmla="*/ 845753 w 1011092"/>
              <a:gd name="connsiteY67" fmla="*/ 660159 h 1014462"/>
              <a:gd name="connsiteX68" fmla="*/ 796611 w 1011092"/>
              <a:gd name="connsiteY68" fmla="*/ 699656 h 1014462"/>
              <a:gd name="connsiteX69" fmla="*/ 793121 w 1011092"/>
              <a:gd name="connsiteY69" fmla="*/ 700667 h 1014462"/>
              <a:gd name="connsiteX70" fmla="*/ 758675 w 1011092"/>
              <a:gd name="connsiteY70" fmla="*/ 713618 h 1014462"/>
              <a:gd name="connsiteX71" fmla="*/ 751602 w 1011092"/>
              <a:gd name="connsiteY71" fmla="*/ 732265 h 1014462"/>
              <a:gd name="connsiteX72" fmla="*/ 748020 w 1011092"/>
              <a:gd name="connsiteY72" fmla="*/ 739154 h 1014462"/>
              <a:gd name="connsiteX73" fmla="*/ 698970 w 1011092"/>
              <a:gd name="connsiteY73" fmla="*/ 778192 h 1014462"/>
              <a:gd name="connsiteX74" fmla="*/ 691897 w 1011092"/>
              <a:gd name="connsiteY74" fmla="*/ 784163 h 1014462"/>
              <a:gd name="connsiteX75" fmla="*/ 717432 w 1011092"/>
              <a:gd name="connsiteY75" fmla="*/ 816220 h 1014462"/>
              <a:gd name="connsiteX76" fmla="*/ 762533 w 1011092"/>
              <a:gd name="connsiteY76" fmla="*/ 780029 h 1014462"/>
              <a:gd name="connsiteX77" fmla="*/ 762533 w 1011092"/>
              <a:gd name="connsiteY77" fmla="*/ 850482 h 1014462"/>
              <a:gd name="connsiteX78" fmla="*/ 554023 w 1011092"/>
              <a:gd name="connsiteY78" fmla="*/ 850482 h 1014462"/>
              <a:gd name="connsiteX79" fmla="*/ 473651 w 1011092"/>
              <a:gd name="connsiteY79" fmla="*/ 429696 h 1014462"/>
              <a:gd name="connsiteX80" fmla="*/ 492021 w 1011092"/>
              <a:gd name="connsiteY80" fmla="*/ 429696 h 1014462"/>
              <a:gd name="connsiteX81" fmla="*/ 492021 w 1011092"/>
              <a:gd name="connsiteY81" fmla="*/ 366041 h 1014462"/>
              <a:gd name="connsiteX82" fmla="*/ 464189 w 1011092"/>
              <a:gd name="connsiteY82" fmla="*/ 366041 h 1014462"/>
              <a:gd name="connsiteX83" fmla="*/ 464189 w 1011092"/>
              <a:gd name="connsiteY83" fmla="*/ 337658 h 1014462"/>
              <a:gd name="connsiteX84" fmla="*/ 441501 w 1011092"/>
              <a:gd name="connsiteY84" fmla="*/ 337658 h 1014462"/>
              <a:gd name="connsiteX85" fmla="*/ 441501 w 1011092"/>
              <a:gd name="connsiteY85" fmla="*/ 308999 h 1014462"/>
              <a:gd name="connsiteX86" fmla="*/ 168418 w 1011092"/>
              <a:gd name="connsiteY86" fmla="*/ 235975 h 1014462"/>
              <a:gd name="connsiteX87" fmla="*/ 311986 w 1011092"/>
              <a:gd name="connsiteY87" fmla="*/ 274094 h 1014462"/>
              <a:gd name="connsiteX88" fmla="*/ 400167 w 1011092"/>
              <a:gd name="connsiteY88" fmla="*/ 297425 h 1014462"/>
              <a:gd name="connsiteX89" fmla="*/ 403106 w 1011092"/>
              <a:gd name="connsiteY89" fmla="*/ 301283 h 1014462"/>
              <a:gd name="connsiteX90" fmla="*/ 403198 w 1011092"/>
              <a:gd name="connsiteY90" fmla="*/ 334167 h 1014462"/>
              <a:gd name="connsiteX91" fmla="*/ 403198 w 1011092"/>
              <a:gd name="connsiteY91" fmla="*/ 337106 h 1014462"/>
              <a:gd name="connsiteX92" fmla="*/ 382163 w 1011092"/>
              <a:gd name="connsiteY92" fmla="*/ 337106 h 1014462"/>
              <a:gd name="connsiteX93" fmla="*/ 382163 w 1011092"/>
              <a:gd name="connsiteY93" fmla="*/ 365581 h 1014462"/>
              <a:gd name="connsiteX94" fmla="*/ 353688 w 1011092"/>
              <a:gd name="connsiteY94" fmla="*/ 365581 h 1014462"/>
              <a:gd name="connsiteX95" fmla="*/ 353688 w 1011092"/>
              <a:gd name="connsiteY95" fmla="*/ 368521 h 1014462"/>
              <a:gd name="connsiteX96" fmla="*/ 353596 w 1011092"/>
              <a:gd name="connsiteY96" fmla="*/ 425930 h 1014462"/>
              <a:gd name="connsiteX97" fmla="*/ 356812 w 1011092"/>
              <a:gd name="connsiteY97" fmla="*/ 429328 h 1014462"/>
              <a:gd name="connsiteX98" fmla="*/ 366548 w 1011092"/>
              <a:gd name="connsiteY98" fmla="*/ 429237 h 1014462"/>
              <a:gd name="connsiteX99" fmla="*/ 372519 w 1011092"/>
              <a:gd name="connsiteY99" fmla="*/ 429237 h 1014462"/>
              <a:gd name="connsiteX100" fmla="*/ 371049 w 1011092"/>
              <a:gd name="connsiteY100" fmla="*/ 439065 h 1014462"/>
              <a:gd name="connsiteX101" fmla="*/ 353045 w 1011092"/>
              <a:gd name="connsiteY101" fmla="*/ 541115 h 1014462"/>
              <a:gd name="connsiteX102" fmla="*/ 333297 w 1011092"/>
              <a:gd name="connsiteY102" fmla="*/ 653821 h 1014462"/>
              <a:gd name="connsiteX103" fmla="*/ 313548 w 1011092"/>
              <a:gd name="connsiteY103" fmla="*/ 765700 h 1014462"/>
              <a:gd name="connsiteX104" fmla="*/ 300597 w 1011092"/>
              <a:gd name="connsiteY104" fmla="*/ 840837 h 1014462"/>
              <a:gd name="connsiteX105" fmla="*/ 298208 w 1011092"/>
              <a:gd name="connsiteY105" fmla="*/ 849747 h 1014462"/>
              <a:gd name="connsiteX106" fmla="*/ 289390 w 1011092"/>
              <a:gd name="connsiteY106" fmla="*/ 850390 h 1014462"/>
              <a:gd name="connsiteX107" fmla="*/ 125062 w 1011092"/>
              <a:gd name="connsiteY107" fmla="*/ 850482 h 1014462"/>
              <a:gd name="connsiteX108" fmla="*/ 121388 w 1011092"/>
              <a:gd name="connsiteY108" fmla="*/ 850482 h 1014462"/>
              <a:gd name="connsiteX109" fmla="*/ 119643 w 1011092"/>
              <a:gd name="connsiteY109" fmla="*/ 835234 h 1014462"/>
              <a:gd name="connsiteX110" fmla="*/ 108621 w 1011092"/>
              <a:gd name="connsiteY110" fmla="*/ 734010 h 1014462"/>
              <a:gd name="connsiteX111" fmla="*/ 97874 w 1011092"/>
              <a:gd name="connsiteY111" fmla="*/ 636185 h 1014462"/>
              <a:gd name="connsiteX112" fmla="*/ 92822 w 1011092"/>
              <a:gd name="connsiteY112" fmla="*/ 590900 h 1014462"/>
              <a:gd name="connsiteX113" fmla="*/ 93648 w 1011092"/>
              <a:gd name="connsiteY113" fmla="*/ 582450 h 1014462"/>
              <a:gd name="connsiteX114" fmla="*/ 93740 w 1011092"/>
              <a:gd name="connsiteY114" fmla="*/ 577398 h 1014462"/>
              <a:gd name="connsiteX115" fmla="*/ 88504 w 1011092"/>
              <a:gd name="connsiteY115" fmla="*/ 551954 h 1014462"/>
              <a:gd name="connsiteX116" fmla="*/ 80237 w 1011092"/>
              <a:gd name="connsiteY116" fmla="*/ 477185 h 1014462"/>
              <a:gd name="connsiteX117" fmla="*/ 73440 w 1011092"/>
              <a:gd name="connsiteY117" fmla="*/ 414356 h 1014462"/>
              <a:gd name="connsiteX118" fmla="*/ 74542 w 1011092"/>
              <a:gd name="connsiteY118" fmla="*/ 402690 h 1014462"/>
              <a:gd name="connsiteX119" fmla="*/ 79227 w 1011092"/>
              <a:gd name="connsiteY119" fmla="*/ 386524 h 1014462"/>
              <a:gd name="connsiteX120" fmla="*/ 83360 w 1011092"/>
              <a:gd name="connsiteY120" fmla="*/ 377155 h 1014462"/>
              <a:gd name="connsiteX121" fmla="*/ 164835 w 1011092"/>
              <a:gd name="connsiteY121" fmla="*/ 237077 h 1014462"/>
              <a:gd name="connsiteX122" fmla="*/ 168418 w 1011092"/>
              <a:gd name="connsiteY122" fmla="*/ 235975 h 1014462"/>
              <a:gd name="connsiteX123" fmla="*/ 187891 w 1011092"/>
              <a:gd name="connsiteY123" fmla="*/ 0 h 1014462"/>
              <a:gd name="connsiteX124" fmla="*/ 187340 w 1011092"/>
              <a:gd name="connsiteY124" fmla="*/ 92 h 1014462"/>
              <a:gd name="connsiteX125" fmla="*/ 179716 w 1011092"/>
              <a:gd name="connsiteY125" fmla="*/ 2021 h 1014462"/>
              <a:gd name="connsiteX126" fmla="*/ 93373 w 1011092"/>
              <a:gd name="connsiteY126" fmla="*/ 45652 h 1014462"/>
              <a:gd name="connsiteX127" fmla="*/ 7397 w 1011092"/>
              <a:gd name="connsiteY127" fmla="*/ 297058 h 1014462"/>
              <a:gd name="connsiteX128" fmla="*/ 67286 w 1011092"/>
              <a:gd name="connsiteY128" fmla="*/ 405171 h 1014462"/>
              <a:gd name="connsiteX129" fmla="*/ 70960 w 1011092"/>
              <a:gd name="connsiteY129" fmla="*/ 412794 h 1014462"/>
              <a:gd name="connsiteX130" fmla="*/ 75553 w 1011092"/>
              <a:gd name="connsiteY130" fmla="*/ 454129 h 1014462"/>
              <a:gd name="connsiteX131" fmla="*/ 85014 w 1011092"/>
              <a:gd name="connsiteY131" fmla="*/ 539095 h 1014462"/>
              <a:gd name="connsiteX132" fmla="*/ 84555 w 1011092"/>
              <a:gd name="connsiteY132" fmla="*/ 556823 h 1014462"/>
              <a:gd name="connsiteX133" fmla="*/ 80972 w 1011092"/>
              <a:gd name="connsiteY133" fmla="*/ 569774 h 1014462"/>
              <a:gd name="connsiteX134" fmla="*/ 78768 w 1011092"/>
              <a:gd name="connsiteY134" fmla="*/ 574183 h 1014462"/>
              <a:gd name="connsiteX135" fmla="*/ 78308 w 1011092"/>
              <a:gd name="connsiteY135" fmla="*/ 584287 h 1014462"/>
              <a:gd name="connsiteX136" fmla="*/ 87678 w 1011092"/>
              <a:gd name="connsiteY136" fmla="*/ 587778 h 1014462"/>
              <a:gd name="connsiteX137" fmla="*/ 90341 w 1011092"/>
              <a:gd name="connsiteY137" fmla="*/ 587226 h 1014462"/>
              <a:gd name="connsiteX138" fmla="*/ 119367 w 1011092"/>
              <a:gd name="connsiteY138" fmla="*/ 850482 h 1014462"/>
              <a:gd name="connsiteX139" fmla="*/ 105409 w 1011092"/>
              <a:gd name="connsiteY139" fmla="*/ 850482 h 1014462"/>
              <a:gd name="connsiteX140" fmla="*/ 108149 w 1011092"/>
              <a:gd name="connsiteY140" fmla="*/ 860205 h 1014462"/>
              <a:gd name="connsiteX141" fmla="*/ 105215 w 1011092"/>
              <a:gd name="connsiteY141" fmla="*/ 860221 h 1014462"/>
              <a:gd name="connsiteX142" fmla="*/ 758735 w 1011092"/>
              <a:gd name="connsiteY142" fmla="*/ 1014462 h 1014462"/>
              <a:gd name="connsiteX143" fmla="*/ 897170 w 1011092"/>
              <a:gd name="connsiteY143" fmla="*/ 860769 h 1014462"/>
              <a:gd name="connsiteX144" fmla="*/ 898570 w 1011092"/>
              <a:gd name="connsiteY144" fmla="*/ 860769 h 1014462"/>
              <a:gd name="connsiteX145" fmla="*/ 898570 w 1011092"/>
              <a:gd name="connsiteY145" fmla="*/ 858873 h 1014462"/>
              <a:gd name="connsiteX146" fmla="*/ 900636 w 1011092"/>
              <a:gd name="connsiteY146" fmla="*/ 856077 h 1014462"/>
              <a:gd name="connsiteX147" fmla="*/ 898570 w 1011092"/>
              <a:gd name="connsiteY147" fmla="*/ 856087 h 1014462"/>
              <a:gd name="connsiteX148" fmla="*/ 898570 w 1011092"/>
              <a:gd name="connsiteY148" fmla="*/ 850390 h 1014462"/>
              <a:gd name="connsiteX149" fmla="*/ 856133 w 1011092"/>
              <a:gd name="connsiteY149" fmla="*/ 850390 h 1014462"/>
              <a:gd name="connsiteX150" fmla="*/ 856133 w 1011092"/>
              <a:gd name="connsiteY150" fmla="*/ 796379 h 1014462"/>
              <a:gd name="connsiteX151" fmla="*/ 816452 w 1011092"/>
              <a:gd name="connsiteY151" fmla="*/ 796379 h 1014462"/>
              <a:gd name="connsiteX152" fmla="*/ 816268 w 1011092"/>
              <a:gd name="connsiteY152" fmla="*/ 794910 h 1014462"/>
              <a:gd name="connsiteX153" fmla="*/ 816452 w 1011092"/>
              <a:gd name="connsiteY153" fmla="*/ 755137 h 1014462"/>
              <a:gd name="connsiteX154" fmla="*/ 817462 w 1011092"/>
              <a:gd name="connsiteY154" fmla="*/ 751371 h 1014462"/>
              <a:gd name="connsiteX155" fmla="*/ 821320 w 1011092"/>
              <a:gd name="connsiteY155" fmla="*/ 734929 h 1014462"/>
              <a:gd name="connsiteX156" fmla="*/ 823341 w 1011092"/>
              <a:gd name="connsiteY156" fmla="*/ 730979 h 1014462"/>
              <a:gd name="connsiteX157" fmla="*/ 863941 w 1011092"/>
              <a:gd name="connsiteY157" fmla="*/ 698279 h 1014462"/>
              <a:gd name="connsiteX158" fmla="*/ 870829 w 1011092"/>
              <a:gd name="connsiteY158" fmla="*/ 692859 h 1014462"/>
              <a:gd name="connsiteX159" fmla="*/ 933842 w 1011092"/>
              <a:gd name="connsiteY159" fmla="*/ 730336 h 1014462"/>
              <a:gd name="connsiteX160" fmla="*/ 1006682 w 1011092"/>
              <a:gd name="connsiteY160" fmla="*/ 733183 h 1014462"/>
              <a:gd name="connsiteX161" fmla="*/ 1005029 w 1011092"/>
              <a:gd name="connsiteY161" fmla="*/ 730887 h 1014462"/>
              <a:gd name="connsiteX162" fmla="*/ 999058 w 1011092"/>
              <a:gd name="connsiteY162" fmla="*/ 720324 h 1014462"/>
              <a:gd name="connsiteX163" fmla="*/ 997038 w 1011092"/>
              <a:gd name="connsiteY163" fmla="*/ 713251 h 1014462"/>
              <a:gd name="connsiteX164" fmla="*/ 969298 w 1011092"/>
              <a:gd name="connsiteY164" fmla="*/ 617814 h 1014462"/>
              <a:gd name="connsiteX165" fmla="*/ 971135 w 1011092"/>
              <a:gd name="connsiteY165" fmla="*/ 612303 h 1014462"/>
              <a:gd name="connsiteX166" fmla="*/ 1008611 w 1011092"/>
              <a:gd name="connsiteY166" fmla="*/ 582450 h 1014462"/>
              <a:gd name="connsiteX167" fmla="*/ 1011092 w 1011092"/>
              <a:gd name="connsiteY167" fmla="*/ 580337 h 1014462"/>
              <a:gd name="connsiteX168" fmla="*/ 985464 w 1011092"/>
              <a:gd name="connsiteY168" fmla="*/ 548280 h 1014462"/>
              <a:gd name="connsiteX169" fmla="*/ 961306 w 1011092"/>
              <a:gd name="connsiteY169" fmla="*/ 567570 h 1014462"/>
              <a:gd name="connsiteX170" fmla="*/ 961214 w 1011092"/>
              <a:gd name="connsiteY170" fmla="*/ 566192 h 1014462"/>
              <a:gd name="connsiteX171" fmla="*/ 970124 w 1011092"/>
              <a:gd name="connsiteY171" fmla="*/ 470571 h 1014462"/>
              <a:gd name="connsiteX172" fmla="*/ 973798 w 1011092"/>
              <a:gd name="connsiteY172" fmla="*/ 466530 h 1014462"/>
              <a:gd name="connsiteX173" fmla="*/ 988311 w 1011092"/>
              <a:gd name="connsiteY173" fmla="*/ 458354 h 1014462"/>
              <a:gd name="connsiteX174" fmla="*/ 993915 w 1011092"/>
              <a:gd name="connsiteY174" fmla="*/ 434380 h 1014462"/>
              <a:gd name="connsiteX175" fmla="*/ 992996 w 1011092"/>
              <a:gd name="connsiteY175" fmla="*/ 413162 h 1014462"/>
              <a:gd name="connsiteX176" fmla="*/ 993639 w 1011092"/>
              <a:gd name="connsiteY176" fmla="*/ 406916 h 1014462"/>
              <a:gd name="connsiteX177" fmla="*/ 965532 w 1011092"/>
              <a:gd name="connsiteY177" fmla="*/ 399200 h 1014462"/>
              <a:gd name="connsiteX178" fmla="*/ 602063 w 1011092"/>
              <a:gd name="connsiteY178" fmla="*/ 302477 h 1014462"/>
              <a:gd name="connsiteX179" fmla="*/ 252281 w 1011092"/>
              <a:gd name="connsiteY179" fmla="*/ 209520 h 1014462"/>
              <a:gd name="connsiteX180" fmla="*/ 183941 w 1011092"/>
              <a:gd name="connsiteY180" fmla="*/ 191150 h 1014462"/>
              <a:gd name="connsiteX181" fmla="*/ 180083 w 1011092"/>
              <a:gd name="connsiteY181" fmla="*/ 186098 h 1014462"/>
              <a:gd name="connsiteX182" fmla="*/ 180451 w 1011092"/>
              <a:gd name="connsiteY182" fmla="*/ 170850 h 1014462"/>
              <a:gd name="connsiteX183" fmla="*/ 182012 w 1011092"/>
              <a:gd name="connsiteY183" fmla="*/ 28934 h 1014462"/>
              <a:gd name="connsiteX184" fmla="*/ 184860 w 1011092"/>
              <a:gd name="connsiteY184" fmla="*/ 10839 h 1014462"/>
              <a:gd name="connsiteX185" fmla="*/ 187891 w 1011092"/>
              <a:gd name="connsiteY185" fmla="*/ 0 h 1014462"/>
              <a:gd name="connsiteX0" fmla="*/ 516363 w 1011092"/>
              <a:gd name="connsiteY0" fmla="*/ 728958 h 1016049"/>
              <a:gd name="connsiteX1" fmla="*/ 539786 w 1011092"/>
              <a:gd name="connsiteY1" fmla="*/ 850298 h 1016049"/>
              <a:gd name="connsiteX2" fmla="*/ 335318 w 1011092"/>
              <a:gd name="connsiteY2" fmla="*/ 850298 h 1016049"/>
              <a:gd name="connsiteX3" fmla="*/ 334950 w 1011092"/>
              <a:gd name="connsiteY3" fmla="*/ 849655 h 1016049"/>
              <a:gd name="connsiteX4" fmla="*/ 516363 w 1011092"/>
              <a:gd name="connsiteY4" fmla="*/ 728958 h 1016049"/>
              <a:gd name="connsiteX5" fmla="*/ 492940 w 1011092"/>
              <a:gd name="connsiteY5" fmla="*/ 726386 h 1016049"/>
              <a:gd name="connsiteX6" fmla="*/ 493859 w 1011092"/>
              <a:gd name="connsiteY6" fmla="*/ 726478 h 1016049"/>
              <a:gd name="connsiteX7" fmla="*/ 494226 w 1011092"/>
              <a:gd name="connsiteY7" fmla="*/ 727213 h 1016049"/>
              <a:gd name="connsiteX8" fmla="*/ 314191 w 1011092"/>
              <a:gd name="connsiteY8" fmla="*/ 846899 h 1016049"/>
              <a:gd name="connsiteX9" fmla="*/ 313640 w 1011092"/>
              <a:gd name="connsiteY9" fmla="*/ 846440 h 1016049"/>
              <a:gd name="connsiteX10" fmla="*/ 317406 w 1011092"/>
              <a:gd name="connsiteY10" fmla="*/ 824211 h 1016049"/>
              <a:gd name="connsiteX11" fmla="*/ 334123 w 1011092"/>
              <a:gd name="connsiteY11" fmla="*/ 728591 h 1016049"/>
              <a:gd name="connsiteX12" fmla="*/ 336604 w 1011092"/>
              <a:gd name="connsiteY12" fmla="*/ 726386 h 1016049"/>
              <a:gd name="connsiteX13" fmla="*/ 492940 w 1011092"/>
              <a:gd name="connsiteY13" fmla="*/ 726386 h 1016049"/>
              <a:gd name="connsiteX14" fmla="*/ 784762 w 1011092"/>
              <a:gd name="connsiteY14" fmla="*/ 726202 h 1016049"/>
              <a:gd name="connsiteX15" fmla="*/ 795509 w 1011092"/>
              <a:gd name="connsiteY15" fmla="*/ 736674 h 1016049"/>
              <a:gd name="connsiteX16" fmla="*/ 784762 w 1011092"/>
              <a:gd name="connsiteY16" fmla="*/ 746870 h 1016049"/>
              <a:gd name="connsiteX17" fmla="*/ 774198 w 1011092"/>
              <a:gd name="connsiteY17" fmla="*/ 736215 h 1016049"/>
              <a:gd name="connsiteX18" fmla="*/ 784762 w 1011092"/>
              <a:gd name="connsiteY18" fmla="*/ 726202 h 1016049"/>
              <a:gd name="connsiteX19" fmla="*/ 928330 w 1011092"/>
              <a:gd name="connsiteY19" fmla="*/ 610006 h 1016049"/>
              <a:gd name="connsiteX20" fmla="*/ 939353 w 1011092"/>
              <a:gd name="connsiteY20" fmla="*/ 620019 h 1016049"/>
              <a:gd name="connsiteX21" fmla="*/ 928974 w 1011092"/>
              <a:gd name="connsiteY21" fmla="*/ 630949 h 1016049"/>
              <a:gd name="connsiteX22" fmla="*/ 917859 w 1011092"/>
              <a:gd name="connsiteY22" fmla="*/ 620845 h 1016049"/>
              <a:gd name="connsiteX23" fmla="*/ 928330 w 1011092"/>
              <a:gd name="connsiteY23" fmla="*/ 610006 h 1016049"/>
              <a:gd name="connsiteX24" fmla="*/ 358465 w 1011092"/>
              <a:gd name="connsiteY24" fmla="*/ 590166 h 1016049"/>
              <a:gd name="connsiteX25" fmla="*/ 499278 w 1011092"/>
              <a:gd name="connsiteY25" fmla="*/ 711506 h 1016049"/>
              <a:gd name="connsiteX26" fmla="*/ 499002 w 1011092"/>
              <a:gd name="connsiteY26" fmla="*/ 712149 h 1016049"/>
              <a:gd name="connsiteX27" fmla="*/ 337338 w 1011092"/>
              <a:gd name="connsiteY27" fmla="*/ 712149 h 1016049"/>
              <a:gd name="connsiteX28" fmla="*/ 358465 w 1011092"/>
              <a:gd name="connsiteY28" fmla="*/ 590166 h 1016049"/>
              <a:gd name="connsiteX29" fmla="*/ 486602 w 1011092"/>
              <a:gd name="connsiteY29" fmla="*/ 586492 h 1016049"/>
              <a:gd name="connsiteX30" fmla="*/ 489909 w 1011092"/>
              <a:gd name="connsiteY30" fmla="*/ 589339 h 1016049"/>
              <a:gd name="connsiteX31" fmla="*/ 511127 w 1011092"/>
              <a:gd name="connsiteY31" fmla="*/ 700942 h 1016049"/>
              <a:gd name="connsiteX32" fmla="*/ 511311 w 1011092"/>
              <a:gd name="connsiteY32" fmla="*/ 703331 h 1016049"/>
              <a:gd name="connsiteX33" fmla="*/ 376560 w 1011092"/>
              <a:gd name="connsiteY33" fmla="*/ 587318 h 1016049"/>
              <a:gd name="connsiteX34" fmla="*/ 376836 w 1011092"/>
              <a:gd name="connsiteY34" fmla="*/ 586767 h 1016049"/>
              <a:gd name="connsiteX35" fmla="*/ 379500 w 1011092"/>
              <a:gd name="connsiteY35" fmla="*/ 586492 h 1016049"/>
              <a:gd name="connsiteX36" fmla="*/ 486602 w 1011092"/>
              <a:gd name="connsiteY36" fmla="*/ 586492 h 1016049"/>
              <a:gd name="connsiteX37" fmla="*/ 462904 w 1011092"/>
              <a:gd name="connsiteY37" fmla="*/ 453302 h 1016049"/>
              <a:gd name="connsiteX38" fmla="*/ 464006 w 1011092"/>
              <a:gd name="connsiteY38" fmla="*/ 453486 h 1016049"/>
              <a:gd name="connsiteX39" fmla="*/ 486510 w 1011092"/>
              <a:gd name="connsiteY39" fmla="*/ 572438 h 1016049"/>
              <a:gd name="connsiteX40" fmla="*/ 377846 w 1011092"/>
              <a:gd name="connsiteY40" fmla="*/ 572438 h 1016049"/>
              <a:gd name="connsiteX41" fmla="*/ 462904 w 1011092"/>
              <a:gd name="connsiteY41" fmla="*/ 453302 h 1016049"/>
              <a:gd name="connsiteX42" fmla="*/ 389236 w 1011092"/>
              <a:gd name="connsiteY42" fmla="*/ 429145 h 1016049"/>
              <a:gd name="connsiteX43" fmla="*/ 457117 w 1011092"/>
              <a:gd name="connsiteY43" fmla="*/ 429237 h 1016049"/>
              <a:gd name="connsiteX44" fmla="*/ 459413 w 1011092"/>
              <a:gd name="connsiteY44" fmla="*/ 431533 h 1016049"/>
              <a:gd name="connsiteX45" fmla="*/ 457852 w 1011092"/>
              <a:gd name="connsiteY45" fmla="*/ 436401 h 1016049"/>
              <a:gd name="connsiteX46" fmla="*/ 364252 w 1011092"/>
              <a:gd name="connsiteY46" fmla="*/ 567478 h 1016049"/>
              <a:gd name="connsiteX47" fmla="*/ 362598 w 1011092"/>
              <a:gd name="connsiteY47" fmla="*/ 569682 h 1016049"/>
              <a:gd name="connsiteX48" fmla="*/ 362139 w 1011092"/>
              <a:gd name="connsiteY48" fmla="*/ 569499 h 1016049"/>
              <a:gd name="connsiteX49" fmla="*/ 365446 w 1011092"/>
              <a:gd name="connsiteY49" fmla="*/ 548831 h 1016049"/>
              <a:gd name="connsiteX50" fmla="*/ 383725 w 1011092"/>
              <a:gd name="connsiteY50" fmla="*/ 444944 h 1016049"/>
              <a:gd name="connsiteX51" fmla="*/ 386389 w 1011092"/>
              <a:gd name="connsiteY51" fmla="*/ 431533 h 1016049"/>
              <a:gd name="connsiteX52" fmla="*/ 389236 w 1011092"/>
              <a:gd name="connsiteY52" fmla="*/ 429145 h 1016049"/>
              <a:gd name="connsiteX53" fmla="*/ 441501 w 1011092"/>
              <a:gd name="connsiteY53" fmla="*/ 308999 h 1016049"/>
              <a:gd name="connsiteX54" fmla="*/ 466210 w 1011092"/>
              <a:gd name="connsiteY54" fmla="*/ 315153 h 1016049"/>
              <a:gd name="connsiteX55" fmla="*/ 608585 w 1011092"/>
              <a:gd name="connsiteY55" fmla="*/ 348313 h 1016049"/>
              <a:gd name="connsiteX56" fmla="*/ 808828 w 1011092"/>
              <a:gd name="connsiteY56" fmla="*/ 400486 h 1016049"/>
              <a:gd name="connsiteX57" fmla="*/ 904724 w 1011092"/>
              <a:gd name="connsiteY57" fmla="*/ 435115 h 1016049"/>
              <a:gd name="connsiteX58" fmla="*/ 953958 w 1011092"/>
              <a:gd name="connsiteY58" fmla="*/ 462672 h 1016049"/>
              <a:gd name="connsiteX59" fmla="*/ 956346 w 1011092"/>
              <a:gd name="connsiteY59" fmla="*/ 467907 h 1016049"/>
              <a:gd name="connsiteX60" fmla="*/ 952304 w 1011092"/>
              <a:gd name="connsiteY60" fmla="*/ 510344 h 1016049"/>
              <a:gd name="connsiteX61" fmla="*/ 946334 w 1011092"/>
              <a:gd name="connsiteY61" fmla="*/ 572989 h 1016049"/>
              <a:gd name="connsiteX62" fmla="*/ 939629 w 1011092"/>
              <a:gd name="connsiteY62" fmla="*/ 585022 h 1016049"/>
              <a:gd name="connsiteX63" fmla="*/ 939445 w 1011092"/>
              <a:gd name="connsiteY63" fmla="*/ 585206 h 1016049"/>
              <a:gd name="connsiteX64" fmla="*/ 931913 w 1011092"/>
              <a:gd name="connsiteY64" fmla="*/ 585940 h 1016049"/>
              <a:gd name="connsiteX65" fmla="*/ 848876 w 1011092"/>
              <a:gd name="connsiteY65" fmla="*/ 542677 h 1016049"/>
              <a:gd name="connsiteX66" fmla="*/ 836109 w 1011092"/>
              <a:gd name="connsiteY66" fmla="*/ 532849 h 1016049"/>
              <a:gd name="connsiteX67" fmla="*/ 845753 w 1011092"/>
              <a:gd name="connsiteY67" fmla="*/ 660159 h 1016049"/>
              <a:gd name="connsiteX68" fmla="*/ 796611 w 1011092"/>
              <a:gd name="connsiteY68" fmla="*/ 699656 h 1016049"/>
              <a:gd name="connsiteX69" fmla="*/ 793121 w 1011092"/>
              <a:gd name="connsiteY69" fmla="*/ 700667 h 1016049"/>
              <a:gd name="connsiteX70" fmla="*/ 758675 w 1011092"/>
              <a:gd name="connsiteY70" fmla="*/ 713618 h 1016049"/>
              <a:gd name="connsiteX71" fmla="*/ 751602 w 1011092"/>
              <a:gd name="connsiteY71" fmla="*/ 732265 h 1016049"/>
              <a:gd name="connsiteX72" fmla="*/ 748020 w 1011092"/>
              <a:gd name="connsiteY72" fmla="*/ 739154 h 1016049"/>
              <a:gd name="connsiteX73" fmla="*/ 698970 w 1011092"/>
              <a:gd name="connsiteY73" fmla="*/ 778192 h 1016049"/>
              <a:gd name="connsiteX74" fmla="*/ 691897 w 1011092"/>
              <a:gd name="connsiteY74" fmla="*/ 784163 h 1016049"/>
              <a:gd name="connsiteX75" fmla="*/ 717432 w 1011092"/>
              <a:gd name="connsiteY75" fmla="*/ 816220 h 1016049"/>
              <a:gd name="connsiteX76" fmla="*/ 762533 w 1011092"/>
              <a:gd name="connsiteY76" fmla="*/ 780029 h 1016049"/>
              <a:gd name="connsiteX77" fmla="*/ 762533 w 1011092"/>
              <a:gd name="connsiteY77" fmla="*/ 850482 h 1016049"/>
              <a:gd name="connsiteX78" fmla="*/ 554023 w 1011092"/>
              <a:gd name="connsiteY78" fmla="*/ 850482 h 1016049"/>
              <a:gd name="connsiteX79" fmla="*/ 473651 w 1011092"/>
              <a:gd name="connsiteY79" fmla="*/ 429696 h 1016049"/>
              <a:gd name="connsiteX80" fmla="*/ 492021 w 1011092"/>
              <a:gd name="connsiteY80" fmla="*/ 429696 h 1016049"/>
              <a:gd name="connsiteX81" fmla="*/ 492021 w 1011092"/>
              <a:gd name="connsiteY81" fmla="*/ 366041 h 1016049"/>
              <a:gd name="connsiteX82" fmla="*/ 464189 w 1011092"/>
              <a:gd name="connsiteY82" fmla="*/ 366041 h 1016049"/>
              <a:gd name="connsiteX83" fmla="*/ 464189 w 1011092"/>
              <a:gd name="connsiteY83" fmla="*/ 337658 h 1016049"/>
              <a:gd name="connsiteX84" fmla="*/ 441501 w 1011092"/>
              <a:gd name="connsiteY84" fmla="*/ 337658 h 1016049"/>
              <a:gd name="connsiteX85" fmla="*/ 441501 w 1011092"/>
              <a:gd name="connsiteY85" fmla="*/ 308999 h 1016049"/>
              <a:gd name="connsiteX86" fmla="*/ 168418 w 1011092"/>
              <a:gd name="connsiteY86" fmla="*/ 235975 h 1016049"/>
              <a:gd name="connsiteX87" fmla="*/ 311986 w 1011092"/>
              <a:gd name="connsiteY87" fmla="*/ 274094 h 1016049"/>
              <a:gd name="connsiteX88" fmla="*/ 400167 w 1011092"/>
              <a:gd name="connsiteY88" fmla="*/ 297425 h 1016049"/>
              <a:gd name="connsiteX89" fmla="*/ 403106 w 1011092"/>
              <a:gd name="connsiteY89" fmla="*/ 301283 h 1016049"/>
              <a:gd name="connsiteX90" fmla="*/ 403198 w 1011092"/>
              <a:gd name="connsiteY90" fmla="*/ 334167 h 1016049"/>
              <a:gd name="connsiteX91" fmla="*/ 403198 w 1011092"/>
              <a:gd name="connsiteY91" fmla="*/ 337106 h 1016049"/>
              <a:gd name="connsiteX92" fmla="*/ 382163 w 1011092"/>
              <a:gd name="connsiteY92" fmla="*/ 337106 h 1016049"/>
              <a:gd name="connsiteX93" fmla="*/ 382163 w 1011092"/>
              <a:gd name="connsiteY93" fmla="*/ 365581 h 1016049"/>
              <a:gd name="connsiteX94" fmla="*/ 353688 w 1011092"/>
              <a:gd name="connsiteY94" fmla="*/ 365581 h 1016049"/>
              <a:gd name="connsiteX95" fmla="*/ 353688 w 1011092"/>
              <a:gd name="connsiteY95" fmla="*/ 368521 h 1016049"/>
              <a:gd name="connsiteX96" fmla="*/ 353596 w 1011092"/>
              <a:gd name="connsiteY96" fmla="*/ 425930 h 1016049"/>
              <a:gd name="connsiteX97" fmla="*/ 356812 w 1011092"/>
              <a:gd name="connsiteY97" fmla="*/ 429328 h 1016049"/>
              <a:gd name="connsiteX98" fmla="*/ 366548 w 1011092"/>
              <a:gd name="connsiteY98" fmla="*/ 429237 h 1016049"/>
              <a:gd name="connsiteX99" fmla="*/ 372519 w 1011092"/>
              <a:gd name="connsiteY99" fmla="*/ 429237 h 1016049"/>
              <a:gd name="connsiteX100" fmla="*/ 371049 w 1011092"/>
              <a:gd name="connsiteY100" fmla="*/ 439065 h 1016049"/>
              <a:gd name="connsiteX101" fmla="*/ 353045 w 1011092"/>
              <a:gd name="connsiteY101" fmla="*/ 541115 h 1016049"/>
              <a:gd name="connsiteX102" fmla="*/ 333297 w 1011092"/>
              <a:gd name="connsiteY102" fmla="*/ 653821 h 1016049"/>
              <a:gd name="connsiteX103" fmla="*/ 313548 w 1011092"/>
              <a:gd name="connsiteY103" fmla="*/ 765700 h 1016049"/>
              <a:gd name="connsiteX104" fmla="*/ 300597 w 1011092"/>
              <a:gd name="connsiteY104" fmla="*/ 840837 h 1016049"/>
              <a:gd name="connsiteX105" fmla="*/ 298208 w 1011092"/>
              <a:gd name="connsiteY105" fmla="*/ 849747 h 1016049"/>
              <a:gd name="connsiteX106" fmla="*/ 289390 w 1011092"/>
              <a:gd name="connsiteY106" fmla="*/ 850390 h 1016049"/>
              <a:gd name="connsiteX107" fmla="*/ 125062 w 1011092"/>
              <a:gd name="connsiteY107" fmla="*/ 850482 h 1016049"/>
              <a:gd name="connsiteX108" fmla="*/ 121388 w 1011092"/>
              <a:gd name="connsiteY108" fmla="*/ 850482 h 1016049"/>
              <a:gd name="connsiteX109" fmla="*/ 119643 w 1011092"/>
              <a:gd name="connsiteY109" fmla="*/ 835234 h 1016049"/>
              <a:gd name="connsiteX110" fmla="*/ 108621 w 1011092"/>
              <a:gd name="connsiteY110" fmla="*/ 734010 h 1016049"/>
              <a:gd name="connsiteX111" fmla="*/ 97874 w 1011092"/>
              <a:gd name="connsiteY111" fmla="*/ 636185 h 1016049"/>
              <a:gd name="connsiteX112" fmla="*/ 92822 w 1011092"/>
              <a:gd name="connsiteY112" fmla="*/ 590900 h 1016049"/>
              <a:gd name="connsiteX113" fmla="*/ 93648 w 1011092"/>
              <a:gd name="connsiteY113" fmla="*/ 582450 h 1016049"/>
              <a:gd name="connsiteX114" fmla="*/ 93740 w 1011092"/>
              <a:gd name="connsiteY114" fmla="*/ 577398 h 1016049"/>
              <a:gd name="connsiteX115" fmla="*/ 88504 w 1011092"/>
              <a:gd name="connsiteY115" fmla="*/ 551954 h 1016049"/>
              <a:gd name="connsiteX116" fmla="*/ 80237 w 1011092"/>
              <a:gd name="connsiteY116" fmla="*/ 477185 h 1016049"/>
              <a:gd name="connsiteX117" fmla="*/ 73440 w 1011092"/>
              <a:gd name="connsiteY117" fmla="*/ 414356 h 1016049"/>
              <a:gd name="connsiteX118" fmla="*/ 74542 w 1011092"/>
              <a:gd name="connsiteY118" fmla="*/ 402690 h 1016049"/>
              <a:gd name="connsiteX119" fmla="*/ 79227 w 1011092"/>
              <a:gd name="connsiteY119" fmla="*/ 386524 h 1016049"/>
              <a:gd name="connsiteX120" fmla="*/ 83360 w 1011092"/>
              <a:gd name="connsiteY120" fmla="*/ 377155 h 1016049"/>
              <a:gd name="connsiteX121" fmla="*/ 164835 w 1011092"/>
              <a:gd name="connsiteY121" fmla="*/ 237077 h 1016049"/>
              <a:gd name="connsiteX122" fmla="*/ 168418 w 1011092"/>
              <a:gd name="connsiteY122" fmla="*/ 235975 h 1016049"/>
              <a:gd name="connsiteX123" fmla="*/ 187891 w 1011092"/>
              <a:gd name="connsiteY123" fmla="*/ 0 h 1016049"/>
              <a:gd name="connsiteX124" fmla="*/ 187340 w 1011092"/>
              <a:gd name="connsiteY124" fmla="*/ 92 h 1016049"/>
              <a:gd name="connsiteX125" fmla="*/ 179716 w 1011092"/>
              <a:gd name="connsiteY125" fmla="*/ 2021 h 1016049"/>
              <a:gd name="connsiteX126" fmla="*/ 93373 w 1011092"/>
              <a:gd name="connsiteY126" fmla="*/ 45652 h 1016049"/>
              <a:gd name="connsiteX127" fmla="*/ 7397 w 1011092"/>
              <a:gd name="connsiteY127" fmla="*/ 297058 h 1016049"/>
              <a:gd name="connsiteX128" fmla="*/ 67286 w 1011092"/>
              <a:gd name="connsiteY128" fmla="*/ 405171 h 1016049"/>
              <a:gd name="connsiteX129" fmla="*/ 70960 w 1011092"/>
              <a:gd name="connsiteY129" fmla="*/ 412794 h 1016049"/>
              <a:gd name="connsiteX130" fmla="*/ 75553 w 1011092"/>
              <a:gd name="connsiteY130" fmla="*/ 454129 h 1016049"/>
              <a:gd name="connsiteX131" fmla="*/ 85014 w 1011092"/>
              <a:gd name="connsiteY131" fmla="*/ 539095 h 1016049"/>
              <a:gd name="connsiteX132" fmla="*/ 84555 w 1011092"/>
              <a:gd name="connsiteY132" fmla="*/ 556823 h 1016049"/>
              <a:gd name="connsiteX133" fmla="*/ 80972 w 1011092"/>
              <a:gd name="connsiteY133" fmla="*/ 569774 h 1016049"/>
              <a:gd name="connsiteX134" fmla="*/ 78768 w 1011092"/>
              <a:gd name="connsiteY134" fmla="*/ 574183 h 1016049"/>
              <a:gd name="connsiteX135" fmla="*/ 78308 w 1011092"/>
              <a:gd name="connsiteY135" fmla="*/ 584287 h 1016049"/>
              <a:gd name="connsiteX136" fmla="*/ 87678 w 1011092"/>
              <a:gd name="connsiteY136" fmla="*/ 587778 h 1016049"/>
              <a:gd name="connsiteX137" fmla="*/ 90341 w 1011092"/>
              <a:gd name="connsiteY137" fmla="*/ 587226 h 1016049"/>
              <a:gd name="connsiteX138" fmla="*/ 119367 w 1011092"/>
              <a:gd name="connsiteY138" fmla="*/ 850482 h 1016049"/>
              <a:gd name="connsiteX139" fmla="*/ 105409 w 1011092"/>
              <a:gd name="connsiteY139" fmla="*/ 850482 h 1016049"/>
              <a:gd name="connsiteX140" fmla="*/ 108149 w 1011092"/>
              <a:gd name="connsiteY140" fmla="*/ 860205 h 1016049"/>
              <a:gd name="connsiteX141" fmla="*/ 105215 w 1011092"/>
              <a:gd name="connsiteY141" fmla="*/ 860221 h 1016049"/>
              <a:gd name="connsiteX142" fmla="*/ 758735 w 1011092"/>
              <a:gd name="connsiteY142" fmla="*/ 1014462 h 1016049"/>
              <a:gd name="connsiteX143" fmla="*/ 897170 w 1011092"/>
              <a:gd name="connsiteY143" fmla="*/ 860769 h 1016049"/>
              <a:gd name="connsiteX144" fmla="*/ 898570 w 1011092"/>
              <a:gd name="connsiteY144" fmla="*/ 860769 h 1016049"/>
              <a:gd name="connsiteX145" fmla="*/ 898570 w 1011092"/>
              <a:gd name="connsiteY145" fmla="*/ 858873 h 1016049"/>
              <a:gd name="connsiteX146" fmla="*/ 900636 w 1011092"/>
              <a:gd name="connsiteY146" fmla="*/ 856077 h 1016049"/>
              <a:gd name="connsiteX147" fmla="*/ 898570 w 1011092"/>
              <a:gd name="connsiteY147" fmla="*/ 856087 h 1016049"/>
              <a:gd name="connsiteX148" fmla="*/ 898570 w 1011092"/>
              <a:gd name="connsiteY148" fmla="*/ 850390 h 1016049"/>
              <a:gd name="connsiteX149" fmla="*/ 856133 w 1011092"/>
              <a:gd name="connsiteY149" fmla="*/ 850390 h 1016049"/>
              <a:gd name="connsiteX150" fmla="*/ 856133 w 1011092"/>
              <a:gd name="connsiteY150" fmla="*/ 796379 h 1016049"/>
              <a:gd name="connsiteX151" fmla="*/ 816452 w 1011092"/>
              <a:gd name="connsiteY151" fmla="*/ 796379 h 1016049"/>
              <a:gd name="connsiteX152" fmla="*/ 816268 w 1011092"/>
              <a:gd name="connsiteY152" fmla="*/ 794910 h 1016049"/>
              <a:gd name="connsiteX153" fmla="*/ 816452 w 1011092"/>
              <a:gd name="connsiteY153" fmla="*/ 755137 h 1016049"/>
              <a:gd name="connsiteX154" fmla="*/ 817462 w 1011092"/>
              <a:gd name="connsiteY154" fmla="*/ 751371 h 1016049"/>
              <a:gd name="connsiteX155" fmla="*/ 821320 w 1011092"/>
              <a:gd name="connsiteY155" fmla="*/ 734929 h 1016049"/>
              <a:gd name="connsiteX156" fmla="*/ 823341 w 1011092"/>
              <a:gd name="connsiteY156" fmla="*/ 730979 h 1016049"/>
              <a:gd name="connsiteX157" fmla="*/ 863941 w 1011092"/>
              <a:gd name="connsiteY157" fmla="*/ 698279 h 1016049"/>
              <a:gd name="connsiteX158" fmla="*/ 870829 w 1011092"/>
              <a:gd name="connsiteY158" fmla="*/ 692859 h 1016049"/>
              <a:gd name="connsiteX159" fmla="*/ 933842 w 1011092"/>
              <a:gd name="connsiteY159" fmla="*/ 730336 h 1016049"/>
              <a:gd name="connsiteX160" fmla="*/ 1006682 w 1011092"/>
              <a:gd name="connsiteY160" fmla="*/ 733183 h 1016049"/>
              <a:gd name="connsiteX161" fmla="*/ 1005029 w 1011092"/>
              <a:gd name="connsiteY161" fmla="*/ 730887 h 1016049"/>
              <a:gd name="connsiteX162" fmla="*/ 999058 w 1011092"/>
              <a:gd name="connsiteY162" fmla="*/ 720324 h 1016049"/>
              <a:gd name="connsiteX163" fmla="*/ 997038 w 1011092"/>
              <a:gd name="connsiteY163" fmla="*/ 713251 h 1016049"/>
              <a:gd name="connsiteX164" fmla="*/ 969298 w 1011092"/>
              <a:gd name="connsiteY164" fmla="*/ 617814 h 1016049"/>
              <a:gd name="connsiteX165" fmla="*/ 971135 w 1011092"/>
              <a:gd name="connsiteY165" fmla="*/ 612303 h 1016049"/>
              <a:gd name="connsiteX166" fmla="*/ 1008611 w 1011092"/>
              <a:gd name="connsiteY166" fmla="*/ 582450 h 1016049"/>
              <a:gd name="connsiteX167" fmla="*/ 1011092 w 1011092"/>
              <a:gd name="connsiteY167" fmla="*/ 580337 h 1016049"/>
              <a:gd name="connsiteX168" fmla="*/ 985464 w 1011092"/>
              <a:gd name="connsiteY168" fmla="*/ 548280 h 1016049"/>
              <a:gd name="connsiteX169" fmla="*/ 961306 w 1011092"/>
              <a:gd name="connsiteY169" fmla="*/ 567570 h 1016049"/>
              <a:gd name="connsiteX170" fmla="*/ 961214 w 1011092"/>
              <a:gd name="connsiteY170" fmla="*/ 566192 h 1016049"/>
              <a:gd name="connsiteX171" fmla="*/ 970124 w 1011092"/>
              <a:gd name="connsiteY171" fmla="*/ 470571 h 1016049"/>
              <a:gd name="connsiteX172" fmla="*/ 973798 w 1011092"/>
              <a:gd name="connsiteY172" fmla="*/ 466530 h 1016049"/>
              <a:gd name="connsiteX173" fmla="*/ 988311 w 1011092"/>
              <a:gd name="connsiteY173" fmla="*/ 458354 h 1016049"/>
              <a:gd name="connsiteX174" fmla="*/ 993915 w 1011092"/>
              <a:gd name="connsiteY174" fmla="*/ 434380 h 1016049"/>
              <a:gd name="connsiteX175" fmla="*/ 992996 w 1011092"/>
              <a:gd name="connsiteY175" fmla="*/ 413162 h 1016049"/>
              <a:gd name="connsiteX176" fmla="*/ 993639 w 1011092"/>
              <a:gd name="connsiteY176" fmla="*/ 406916 h 1016049"/>
              <a:gd name="connsiteX177" fmla="*/ 965532 w 1011092"/>
              <a:gd name="connsiteY177" fmla="*/ 399200 h 1016049"/>
              <a:gd name="connsiteX178" fmla="*/ 602063 w 1011092"/>
              <a:gd name="connsiteY178" fmla="*/ 302477 h 1016049"/>
              <a:gd name="connsiteX179" fmla="*/ 252281 w 1011092"/>
              <a:gd name="connsiteY179" fmla="*/ 209520 h 1016049"/>
              <a:gd name="connsiteX180" fmla="*/ 183941 w 1011092"/>
              <a:gd name="connsiteY180" fmla="*/ 191150 h 1016049"/>
              <a:gd name="connsiteX181" fmla="*/ 180083 w 1011092"/>
              <a:gd name="connsiteY181" fmla="*/ 186098 h 1016049"/>
              <a:gd name="connsiteX182" fmla="*/ 180451 w 1011092"/>
              <a:gd name="connsiteY182" fmla="*/ 170850 h 1016049"/>
              <a:gd name="connsiteX183" fmla="*/ 182012 w 1011092"/>
              <a:gd name="connsiteY183" fmla="*/ 28934 h 1016049"/>
              <a:gd name="connsiteX184" fmla="*/ 184860 w 1011092"/>
              <a:gd name="connsiteY184" fmla="*/ 10839 h 1016049"/>
              <a:gd name="connsiteX185" fmla="*/ 187891 w 1011092"/>
              <a:gd name="connsiteY185" fmla="*/ 0 h 1016049"/>
              <a:gd name="connsiteX0" fmla="*/ 516363 w 1011092"/>
              <a:gd name="connsiteY0" fmla="*/ 728958 h 1016515"/>
              <a:gd name="connsiteX1" fmla="*/ 539786 w 1011092"/>
              <a:gd name="connsiteY1" fmla="*/ 850298 h 1016515"/>
              <a:gd name="connsiteX2" fmla="*/ 335318 w 1011092"/>
              <a:gd name="connsiteY2" fmla="*/ 850298 h 1016515"/>
              <a:gd name="connsiteX3" fmla="*/ 334950 w 1011092"/>
              <a:gd name="connsiteY3" fmla="*/ 849655 h 1016515"/>
              <a:gd name="connsiteX4" fmla="*/ 516363 w 1011092"/>
              <a:gd name="connsiteY4" fmla="*/ 728958 h 1016515"/>
              <a:gd name="connsiteX5" fmla="*/ 492940 w 1011092"/>
              <a:gd name="connsiteY5" fmla="*/ 726386 h 1016515"/>
              <a:gd name="connsiteX6" fmla="*/ 493859 w 1011092"/>
              <a:gd name="connsiteY6" fmla="*/ 726478 h 1016515"/>
              <a:gd name="connsiteX7" fmla="*/ 494226 w 1011092"/>
              <a:gd name="connsiteY7" fmla="*/ 727213 h 1016515"/>
              <a:gd name="connsiteX8" fmla="*/ 314191 w 1011092"/>
              <a:gd name="connsiteY8" fmla="*/ 846899 h 1016515"/>
              <a:gd name="connsiteX9" fmla="*/ 313640 w 1011092"/>
              <a:gd name="connsiteY9" fmla="*/ 846440 h 1016515"/>
              <a:gd name="connsiteX10" fmla="*/ 317406 w 1011092"/>
              <a:gd name="connsiteY10" fmla="*/ 824211 h 1016515"/>
              <a:gd name="connsiteX11" fmla="*/ 334123 w 1011092"/>
              <a:gd name="connsiteY11" fmla="*/ 728591 h 1016515"/>
              <a:gd name="connsiteX12" fmla="*/ 336604 w 1011092"/>
              <a:gd name="connsiteY12" fmla="*/ 726386 h 1016515"/>
              <a:gd name="connsiteX13" fmla="*/ 492940 w 1011092"/>
              <a:gd name="connsiteY13" fmla="*/ 726386 h 1016515"/>
              <a:gd name="connsiteX14" fmla="*/ 784762 w 1011092"/>
              <a:gd name="connsiteY14" fmla="*/ 726202 h 1016515"/>
              <a:gd name="connsiteX15" fmla="*/ 795509 w 1011092"/>
              <a:gd name="connsiteY15" fmla="*/ 736674 h 1016515"/>
              <a:gd name="connsiteX16" fmla="*/ 784762 w 1011092"/>
              <a:gd name="connsiteY16" fmla="*/ 746870 h 1016515"/>
              <a:gd name="connsiteX17" fmla="*/ 774198 w 1011092"/>
              <a:gd name="connsiteY17" fmla="*/ 736215 h 1016515"/>
              <a:gd name="connsiteX18" fmla="*/ 784762 w 1011092"/>
              <a:gd name="connsiteY18" fmla="*/ 726202 h 1016515"/>
              <a:gd name="connsiteX19" fmla="*/ 928330 w 1011092"/>
              <a:gd name="connsiteY19" fmla="*/ 610006 h 1016515"/>
              <a:gd name="connsiteX20" fmla="*/ 939353 w 1011092"/>
              <a:gd name="connsiteY20" fmla="*/ 620019 h 1016515"/>
              <a:gd name="connsiteX21" fmla="*/ 928974 w 1011092"/>
              <a:gd name="connsiteY21" fmla="*/ 630949 h 1016515"/>
              <a:gd name="connsiteX22" fmla="*/ 917859 w 1011092"/>
              <a:gd name="connsiteY22" fmla="*/ 620845 h 1016515"/>
              <a:gd name="connsiteX23" fmla="*/ 928330 w 1011092"/>
              <a:gd name="connsiteY23" fmla="*/ 610006 h 1016515"/>
              <a:gd name="connsiteX24" fmla="*/ 358465 w 1011092"/>
              <a:gd name="connsiteY24" fmla="*/ 590166 h 1016515"/>
              <a:gd name="connsiteX25" fmla="*/ 499278 w 1011092"/>
              <a:gd name="connsiteY25" fmla="*/ 711506 h 1016515"/>
              <a:gd name="connsiteX26" fmla="*/ 499002 w 1011092"/>
              <a:gd name="connsiteY26" fmla="*/ 712149 h 1016515"/>
              <a:gd name="connsiteX27" fmla="*/ 337338 w 1011092"/>
              <a:gd name="connsiteY27" fmla="*/ 712149 h 1016515"/>
              <a:gd name="connsiteX28" fmla="*/ 358465 w 1011092"/>
              <a:gd name="connsiteY28" fmla="*/ 590166 h 1016515"/>
              <a:gd name="connsiteX29" fmla="*/ 486602 w 1011092"/>
              <a:gd name="connsiteY29" fmla="*/ 586492 h 1016515"/>
              <a:gd name="connsiteX30" fmla="*/ 489909 w 1011092"/>
              <a:gd name="connsiteY30" fmla="*/ 589339 h 1016515"/>
              <a:gd name="connsiteX31" fmla="*/ 511127 w 1011092"/>
              <a:gd name="connsiteY31" fmla="*/ 700942 h 1016515"/>
              <a:gd name="connsiteX32" fmla="*/ 511311 w 1011092"/>
              <a:gd name="connsiteY32" fmla="*/ 703331 h 1016515"/>
              <a:gd name="connsiteX33" fmla="*/ 376560 w 1011092"/>
              <a:gd name="connsiteY33" fmla="*/ 587318 h 1016515"/>
              <a:gd name="connsiteX34" fmla="*/ 376836 w 1011092"/>
              <a:gd name="connsiteY34" fmla="*/ 586767 h 1016515"/>
              <a:gd name="connsiteX35" fmla="*/ 379500 w 1011092"/>
              <a:gd name="connsiteY35" fmla="*/ 586492 h 1016515"/>
              <a:gd name="connsiteX36" fmla="*/ 486602 w 1011092"/>
              <a:gd name="connsiteY36" fmla="*/ 586492 h 1016515"/>
              <a:gd name="connsiteX37" fmla="*/ 462904 w 1011092"/>
              <a:gd name="connsiteY37" fmla="*/ 453302 h 1016515"/>
              <a:gd name="connsiteX38" fmla="*/ 464006 w 1011092"/>
              <a:gd name="connsiteY38" fmla="*/ 453486 h 1016515"/>
              <a:gd name="connsiteX39" fmla="*/ 486510 w 1011092"/>
              <a:gd name="connsiteY39" fmla="*/ 572438 h 1016515"/>
              <a:gd name="connsiteX40" fmla="*/ 377846 w 1011092"/>
              <a:gd name="connsiteY40" fmla="*/ 572438 h 1016515"/>
              <a:gd name="connsiteX41" fmla="*/ 462904 w 1011092"/>
              <a:gd name="connsiteY41" fmla="*/ 453302 h 1016515"/>
              <a:gd name="connsiteX42" fmla="*/ 389236 w 1011092"/>
              <a:gd name="connsiteY42" fmla="*/ 429145 h 1016515"/>
              <a:gd name="connsiteX43" fmla="*/ 457117 w 1011092"/>
              <a:gd name="connsiteY43" fmla="*/ 429237 h 1016515"/>
              <a:gd name="connsiteX44" fmla="*/ 459413 w 1011092"/>
              <a:gd name="connsiteY44" fmla="*/ 431533 h 1016515"/>
              <a:gd name="connsiteX45" fmla="*/ 457852 w 1011092"/>
              <a:gd name="connsiteY45" fmla="*/ 436401 h 1016515"/>
              <a:gd name="connsiteX46" fmla="*/ 364252 w 1011092"/>
              <a:gd name="connsiteY46" fmla="*/ 567478 h 1016515"/>
              <a:gd name="connsiteX47" fmla="*/ 362598 w 1011092"/>
              <a:gd name="connsiteY47" fmla="*/ 569682 h 1016515"/>
              <a:gd name="connsiteX48" fmla="*/ 362139 w 1011092"/>
              <a:gd name="connsiteY48" fmla="*/ 569499 h 1016515"/>
              <a:gd name="connsiteX49" fmla="*/ 365446 w 1011092"/>
              <a:gd name="connsiteY49" fmla="*/ 548831 h 1016515"/>
              <a:gd name="connsiteX50" fmla="*/ 383725 w 1011092"/>
              <a:gd name="connsiteY50" fmla="*/ 444944 h 1016515"/>
              <a:gd name="connsiteX51" fmla="*/ 386389 w 1011092"/>
              <a:gd name="connsiteY51" fmla="*/ 431533 h 1016515"/>
              <a:gd name="connsiteX52" fmla="*/ 389236 w 1011092"/>
              <a:gd name="connsiteY52" fmla="*/ 429145 h 1016515"/>
              <a:gd name="connsiteX53" fmla="*/ 441501 w 1011092"/>
              <a:gd name="connsiteY53" fmla="*/ 308999 h 1016515"/>
              <a:gd name="connsiteX54" fmla="*/ 466210 w 1011092"/>
              <a:gd name="connsiteY54" fmla="*/ 315153 h 1016515"/>
              <a:gd name="connsiteX55" fmla="*/ 608585 w 1011092"/>
              <a:gd name="connsiteY55" fmla="*/ 348313 h 1016515"/>
              <a:gd name="connsiteX56" fmla="*/ 808828 w 1011092"/>
              <a:gd name="connsiteY56" fmla="*/ 400486 h 1016515"/>
              <a:gd name="connsiteX57" fmla="*/ 904724 w 1011092"/>
              <a:gd name="connsiteY57" fmla="*/ 435115 h 1016515"/>
              <a:gd name="connsiteX58" fmla="*/ 953958 w 1011092"/>
              <a:gd name="connsiteY58" fmla="*/ 462672 h 1016515"/>
              <a:gd name="connsiteX59" fmla="*/ 956346 w 1011092"/>
              <a:gd name="connsiteY59" fmla="*/ 467907 h 1016515"/>
              <a:gd name="connsiteX60" fmla="*/ 952304 w 1011092"/>
              <a:gd name="connsiteY60" fmla="*/ 510344 h 1016515"/>
              <a:gd name="connsiteX61" fmla="*/ 946334 w 1011092"/>
              <a:gd name="connsiteY61" fmla="*/ 572989 h 1016515"/>
              <a:gd name="connsiteX62" fmla="*/ 939629 w 1011092"/>
              <a:gd name="connsiteY62" fmla="*/ 585022 h 1016515"/>
              <a:gd name="connsiteX63" fmla="*/ 939445 w 1011092"/>
              <a:gd name="connsiteY63" fmla="*/ 585206 h 1016515"/>
              <a:gd name="connsiteX64" fmla="*/ 931913 w 1011092"/>
              <a:gd name="connsiteY64" fmla="*/ 585940 h 1016515"/>
              <a:gd name="connsiteX65" fmla="*/ 848876 w 1011092"/>
              <a:gd name="connsiteY65" fmla="*/ 542677 h 1016515"/>
              <a:gd name="connsiteX66" fmla="*/ 836109 w 1011092"/>
              <a:gd name="connsiteY66" fmla="*/ 532849 h 1016515"/>
              <a:gd name="connsiteX67" fmla="*/ 845753 w 1011092"/>
              <a:gd name="connsiteY67" fmla="*/ 660159 h 1016515"/>
              <a:gd name="connsiteX68" fmla="*/ 796611 w 1011092"/>
              <a:gd name="connsiteY68" fmla="*/ 699656 h 1016515"/>
              <a:gd name="connsiteX69" fmla="*/ 793121 w 1011092"/>
              <a:gd name="connsiteY69" fmla="*/ 700667 h 1016515"/>
              <a:gd name="connsiteX70" fmla="*/ 758675 w 1011092"/>
              <a:gd name="connsiteY70" fmla="*/ 713618 h 1016515"/>
              <a:gd name="connsiteX71" fmla="*/ 751602 w 1011092"/>
              <a:gd name="connsiteY71" fmla="*/ 732265 h 1016515"/>
              <a:gd name="connsiteX72" fmla="*/ 748020 w 1011092"/>
              <a:gd name="connsiteY72" fmla="*/ 739154 h 1016515"/>
              <a:gd name="connsiteX73" fmla="*/ 698970 w 1011092"/>
              <a:gd name="connsiteY73" fmla="*/ 778192 h 1016515"/>
              <a:gd name="connsiteX74" fmla="*/ 691897 w 1011092"/>
              <a:gd name="connsiteY74" fmla="*/ 784163 h 1016515"/>
              <a:gd name="connsiteX75" fmla="*/ 717432 w 1011092"/>
              <a:gd name="connsiteY75" fmla="*/ 816220 h 1016515"/>
              <a:gd name="connsiteX76" fmla="*/ 762533 w 1011092"/>
              <a:gd name="connsiteY76" fmla="*/ 780029 h 1016515"/>
              <a:gd name="connsiteX77" fmla="*/ 762533 w 1011092"/>
              <a:gd name="connsiteY77" fmla="*/ 850482 h 1016515"/>
              <a:gd name="connsiteX78" fmla="*/ 554023 w 1011092"/>
              <a:gd name="connsiteY78" fmla="*/ 850482 h 1016515"/>
              <a:gd name="connsiteX79" fmla="*/ 473651 w 1011092"/>
              <a:gd name="connsiteY79" fmla="*/ 429696 h 1016515"/>
              <a:gd name="connsiteX80" fmla="*/ 492021 w 1011092"/>
              <a:gd name="connsiteY80" fmla="*/ 429696 h 1016515"/>
              <a:gd name="connsiteX81" fmla="*/ 492021 w 1011092"/>
              <a:gd name="connsiteY81" fmla="*/ 366041 h 1016515"/>
              <a:gd name="connsiteX82" fmla="*/ 464189 w 1011092"/>
              <a:gd name="connsiteY82" fmla="*/ 366041 h 1016515"/>
              <a:gd name="connsiteX83" fmla="*/ 464189 w 1011092"/>
              <a:gd name="connsiteY83" fmla="*/ 337658 h 1016515"/>
              <a:gd name="connsiteX84" fmla="*/ 441501 w 1011092"/>
              <a:gd name="connsiteY84" fmla="*/ 337658 h 1016515"/>
              <a:gd name="connsiteX85" fmla="*/ 441501 w 1011092"/>
              <a:gd name="connsiteY85" fmla="*/ 308999 h 1016515"/>
              <a:gd name="connsiteX86" fmla="*/ 168418 w 1011092"/>
              <a:gd name="connsiteY86" fmla="*/ 235975 h 1016515"/>
              <a:gd name="connsiteX87" fmla="*/ 311986 w 1011092"/>
              <a:gd name="connsiteY87" fmla="*/ 274094 h 1016515"/>
              <a:gd name="connsiteX88" fmla="*/ 400167 w 1011092"/>
              <a:gd name="connsiteY88" fmla="*/ 297425 h 1016515"/>
              <a:gd name="connsiteX89" fmla="*/ 403106 w 1011092"/>
              <a:gd name="connsiteY89" fmla="*/ 301283 h 1016515"/>
              <a:gd name="connsiteX90" fmla="*/ 403198 w 1011092"/>
              <a:gd name="connsiteY90" fmla="*/ 334167 h 1016515"/>
              <a:gd name="connsiteX91" fmla="*/ 403198 w 1011092"/>
              <a:gd name="connsiteY91" fmla="*/ 337106 h 1016515"/>
              <a:gd name="connsiteX92" fmla="*/ 382163 w 1011092"/>
              <a:gd name="connsiteY92" fmla="*/ 337106 h 1016515"/>
              <a:gd name="connsiteX93" fmla="*/ 382163 w 1011092"/>
              <a:gd name="connsiteY93" fmla="*/ 365581 h 1016515"/>
              <a:gd name="connsiteX94" fmla="*/ 353688 w 1011092"/>
              <a:gd name="connsiteY94" fmla="*/ 365581 h 1016515"/>
              <a:gd name="connsiteX95" fmla="*/ 353688 w 1011092"/>
              <a:gd name="connsiteY95" fmla="*/ 368521 h 1016515"/>
              <a:gd name="connsiteX96" fmla="*/ 353596 w 1011092"/>
              <a:gd name="connsiteY96" fmla="*/ 425930 h 1016515"/>
              <a:gd name="connsiteX97" fmla="*/ 356812 w 1011092"/>
              <a:gd name="connsiteY97" fmla="*/ 429328 h 1016515"/>
              <a:gd name="connsiteX98" fmla="*/ 366548 w 1011092"/>
              <a:gd name="connsiteY98" fmla="*/ 429237 h 1016515"/>
              <a:gd name="connsiteX99" fmla="*/ 372519 w 1011092"/>
              <a:gd name="connsiteY99" fmla="*/ 429237 h 1016515"/>
              <a:gd name="connsiteX100" fmla="*/ 371049 w 1011092"/>
              <a:gd name="connsiteY100" fmla="*/ 439065 h 1016515"/>
              <a:gd name="connsiteX101" fmla="*/ 353045 w 1011092"/>
              <a:gd name="connsiteY101" fmla="*/ 541115 h 1016515"/>
              <a:gd name="connsiteX102" fmla="*/ 333297 w 1011092"/>
              <a:gd name="connsiteY102" fmla="*/ 653821 h 1016515"/>
              <a:gd name="connsiteX103" fmla="*/ 313548 w 1011092"/>
              <a:gd name="connsiteY103" fmla="*/ 765700 h 1016515"/>
              <a:gd name="connsiteX104" fmla="*/ 300597 w 1011092"/>
              <a:gd name="connsiteY104" fmla="*/ 840837 h 1016515"/>
              <a:gd name="connsiteX105" fmla="*/ 298208 w 1011092"/>
              <a:gd name="connsiteY105" fmla="*/ 849747 h 1016515"/>
              <a:gd name="connsiteX106" fmla="*/ 289390 w 1011092"/>
              <a:gd name="connsiteY106" fmla="*/ 850390 h 1016515"/>
              <a:gd name="connsiteX107" fmla="*/ 125062 w 1011092"/>
              <a:gd name="connsiteY107" fmla="*/ 850482 h 1016515"/>
              <a:gd name="connsiteX108" fmla="*/ 121388 w 1011092"/>
              <a:gd name="connsiteY108" fmla="*/ 850482 h 1016515"/>
              <a:gd name="connsiteX109" fmla="*/ 119643 w 1011092"/>
              <a:gd name="connsiteY109" fmla="*/ 835234 h 1016515"/>
              <a:gd name="connsiteX110" fmla="*/ 108621 w 1011092"/>
              <a:gd name="connsiteY110" fmla="*/ 734010 h 1016515"/>
              <a:gd name="connsiteX111" fmla="*/ 97874 w 1011092"/>
              <a:gd name="connsiteY111" fmla="*/ 636185 h 1016515"/>
              <a:gd name="connsiteX112" fmla="*/ 92822 w 1011092"/>
              <a:gd name="connsiteY112" fmla="*/ 590900 h 1016515"/>
              <a:gd name="connsiteX113" fmla="*/ 93648 w 1011092"/>
              <a:gd name="connsiteY113" fmla="*/ 582450 h 1016515"/>
              <a:gd name="connsiteX114" fmla="*/ 93740 w 1011092"/>
              <a:gd name="connsiteY114" fmla="*/ 577398 h 1016515"/>
              <a:gd name="connsiteX115" fmla="*/ 88504 w 1011092"/>
              <a:gd name="connsiteY115" fmla="*/ 551954 h 1016515"/>
              <a:gd name="connsiteX116" fmla="*/ 80237 w 1011092"/>
              <a:gd name="connsiteY116" fmla="*/ 477185 h 1016515"/>
              <a:gd name="connsiteX117" fmla="*/ 73440 w 1011092"/>
              <a:gd name="connsiteY117" fmla="*/ 414356 h 1016515"/>
              <a:gd name="connsiteX118" fmla="*/ 74542 w 1011092"/>
              <a:gd name="connsiteY118" fmla="*/ 402690 h 1016515"/>
              <a:gd name="connsiteX119" fmla="*/ 79227 w 1011092"/>
              <a:gd name="connsiteY119" fmla="*/ 386524 h 1016515"/>
              <a:gd name="connsiteX120" fmla="*/ 83360 w 1011092"/>
              <a:gd name="connsiteY120" fmla="*/ 377155 h 1016515"/>
              <a:gd name="connsiteX121" fmla="*/ 164835 w 1011092"/>
              <a:gd name="connsiteY121" fmla="*/ 237077 h 1016515"/>
              <a:gd name="connsiteX122" fmla="*/ 168418 w 1011092"/>
              <a:gd name="connsiteY122" fmla="*/ 235975 h 1016515"/>
              <a:gd name="connsiteX123" fmla="*/ 187891 w 1011092"/>
              <a:gd name="connsiteY123" fmla="*/ 0 h 1016515"/>
              <a:gd name="connsiteX124" fmla="*/ 187340 w 1011092"/>
              <a:gd name="connsiteY124" fmla="*/ 92 h 1016515"/>
              <a:gd name="connsiteX125" fmla="*/ 179716 w 1011092"/>
              <a:gd name="connsiteY125" fmla="*/ 2021 h 1016515"/>
              <a:gd name="connsiteX126" fmla="*/ 93373 w 1011092"/>
              <a:gd name="connsiteY126" fmla="*/ 45652 h 1016515"/>
              <a:gd name="connsiteX127" fmla="*/ 7397 w 1011092"/>
              <a:gd name="connsiteY127" fmla="*/ 297058 h 1016515"/>
              <a:gd name="connsiteX128" fmla="*/ 67286 w 1011092"/>
              <a:gd name="connsiteY128" fmla="*/ 405171 h 1016515"/>
              <a:gd name="connsiteX129" fmla="*/ 70960 w 1011092"/>
              <a:gd name="connsiteY129" fmla="*/ 412794 h 1016515"/>
              <a:gd name="connsiteX130" fmla="*/ 75553 w 1011092"/>
              <a:gd name="connsiteY130" fmla="*/ 454129 h 1016515"/>
              <a:gd name="connsiteX131" fmla="*/ 85014 w 1011092"/>
              <a:gd name="connsiteY131" fmla="*/ 539095 h 1016515"/>
              <a:gd name="connsiteX132" fmla="*/ 84555 w 1011092"/>
              <a:gd name="connsiteY132" fmla="*/ 556823 h 1016515"/>
              <a:gd name="connsiteX133" fmla="*/ 80972 w 1011092"/>
              <a:gd name="connsiteY133" fmla="*/ 569774 h 1016515"/>
              <a:gd name="connsiteX134" fmla="*/ 78768 w 1011092"/>
              <a:gd name="connsiteY134" fmla="*/ 574183 h 1016515"/>
              <a:gd name="connsiteX135" fmla="*/ 78308 w 1011092"/>
              <a:gd name="connsiteY135" fmla="*/ 584287 h 1016515"/>
              <a:gd name="connsiteX136" fmla="*/ 87678 w 1011092"/>
              <a:gd name="connsiteY136" fmla="*/ 587778 h 1016515"/>
              <a:gd name="connsiteX137" fmla="*/ 90341 w 1011092"/>
              <a:gd name="connsiteY137" fmla="*/ 587226 h 1016515"/>
              <a:gd name="connsiteX138" fmla="*/ 119367 w 1011092"/>
              <a:gd name="connsiteY138" fmla="*/ 850482 h 1016515"/>
              <a:gd name="connsiteX139" fmla="*/ 105409 w 1011092"/>
              <a:gd name="connsiteY139" fmla="*/ 850482 h 1016515"/>
              <a:gd name="connsiteX140" fmla="*/ 108149 w 1011092"/>
              <a:gd name="connsiteY140" fmla="*/ 860205 h 1016515"/>
              <a:gd name="connsiteX141" fmla="*/ 105215 w 1011092"/>
              <a:gd name="connsiteY141" fmla="*/ 860221 h 1016515"/>
              <a:gd name="connsiteX142" fmla="*/ 758735 w 1011092"/>
              <a:gd name="connsiteY142" fmla="*/ 1014462 h 1016515"/>
              <a:gd name="connsiteX143" fmla="*/ 897170 w 1011092"/>
              <a:gd name="connsiteY143" fmla="*/ 860769 h 1016515"/>
              <a:gd name="connsiteX144" fmla="*/ 898570 w 1011092"/>
              <a:gd name="connsiteY144" fmla="*/ 860769 h 1016515"/>
              <a:gd name="connsiteX145" fmla="*/ 898570 w 1011092"/>
              <a:gd name="connsiteY145" fmla="*/ 858873 h 1016515"/>
              <a:gd name="connsiteX146" fmla="*/ 900636 w 1011092"/>
              <a:gd name="connsiteY146" fmla="*/ 856077 h 1016515"/>
              <a:gd name="connsiteX147" fmla="*/ 898570 w 1011092"/>
              <a:gd name="connsiteY147" fmla="*/ 856087 h 1016515"/>
              <a:gd name="connsiteX148" fmla="*/ 898570 w 1011092"/>
              <a:gd name="connsiteY148" fmla="*/ 850390 h 1016515"/>
              <a:gd name="connsiteX149" fmla="*/ 856133 w 1011092"/>
              <a:gd name="connsiteY149" fmla="*/ 850390 h 1016515"/>
              <a:gd name="connsiteX150" fmla="*/ 856133 w 1011092"/>
              <a:gd name="connsiteY150" fmla="*/ 796379 h 1016515"/>
              <a:gd name="connsiteX151" fmla="*/ 816452 w 1011092"/>
              <a:gd name="connsiteY151" fmla="*/ 796379 h 1016515"/>
              <a:gd name="connsiteX152" fmla="*/ 816268 w 1011092"/>
              <a:gd name="connsiteY152" fmla="*/ 794910 h 1016515"/>
              <a:gd name="connsiteX153" fmla="*/ 816452 w 1011092"/>
              <a:gd name="connsiteY153" fmla="*/ 755137 h 1016515"/>
              <a:gd name="connsiteX154" fmla="*/ 817462 w 1011092"/>
              <a:gd name="connsiteY154" fmla="*/ 751371 h 1016515"/>
              <a:gd name="connsiteX155" fmla="*/ 821320 w 1011092"/>
              <a:gd name="connsiteY155" fmla="*/ 734929 h 1016515"/>
              <a:gd name="connsiteX156" fmla="*/ 823341 w 1011092"/>
              <a:gd name="connsiteY156" fmla="*/ 730979 h 1016515"/>
              <a:gd name="connsiteX157" fmla="*/ 863941 w 1011092"/>
              <a:gd name="connsiteY157" fmla="*/ 698279 h 1016515"/>
              <a:gd name="connsiteX158" fmla="*/ 870829 w 1011092"/>
              <a:gd name="connsiteY158" fmla="*/ 692859 h 1016515"/>
              <a:gd name="connsiteX159" fmla="*/ 933842 w 1011092"/>
              <a:gd name="connsiteY159" fmla="*/ 730336 h 1016515"/>
              <a:gd name="connsiteX160" fmla="*/ 1006682 w 1011092"/>
              <a:gd name="connsiteY160" fmla="*/ 733183 h 1016515"/>
              <a:gd name="connsiteX161" fmla="*/ 1005029 w 1011092"/>
              <a:gd name="connsiteY161" fmla="*/ 730887 h 1016515"/>
              <a:gd name="connsiteX162" fmla="*/ 999058 w 1011092"/>
              <a:gd name="connsiteY162" fmla="*/ 720324 h 1016515"/>
              <a:gd name="connsiteX163" fmla="*/ 997038 w 1011092"/>
              <a:gd name="connsiteY163" fmla="*/ 713251 h 1016515"/>
              <a:gd name="connsiteX164" fmla="*/ 969298 w 1011092"/>
              <a:gd name="connsiteY164" fmla="*/ 617814 h 1016515"/>
              <a:gd name="connsiteX165" fmla="*/ 971135 w 1011092"/>
              <a:gd name="connsiteY165" fmla="*/ 612303 h 1016515"/>
              <a:gd name="connsiteX166" fmla="*/ 1008611 w 1011092"/>
              <a:gd name="connsiteY166" fmla="*/ 582450 h 1016515"/>
              <a:gd name="connsiteX167" fmla="*/ 1011092 w 1011092"/>
              <a:gd name="connsiteY167" fmla="*/ 580337 h 1016515"/>
              <a:gd name="connsiteX168" fmla="*/ 985464 w 1011092"/>
              <a:gd name="connsiteY168" fmla="*/ 548280 h 1016515"/>
              <a:gd name="connsiteX169" fmla="*/ 961306 w 1011092"/>
              <a:gd name="connsiteY169" fmla="*/ 567570 h 1016515"/>
              <a:gd name="connsiteX170" fmla="*/ 961214 w 1011092"/>
              <a:gd name="connsiteY170" fmla="*/ 566192 h 1016515"/>
              <a:gd name="connsiteX171" fmla="*/ 970124 w 1011092"/>
              <a:gd name="connsiteY171" fmla="*/ 470571 h 1016515"/>
              <a:gd name="connsiteX172" fmla="*/ 973798 w 1011092"/>
              <a:gd name="connsiteY172" fmla="*/ 466530 h 1016515"/>
              <a:gd name="connsiteX173" fmla="*/ 988311 w 1011092"/>
              <a:gd name="connsiteY173" fmla="*/ 458354 h 1016515"/>
              <a:gd name="connsiteX174" fmla="*/ 993915 w 1011092"/>
              <a:gd name="connsiteY174" fmla="*/ 434380 h 1016515"/>
              <a:gd name="connsiteX175" fmla="*/ 992996 w 1011092"/>
              <a:gd name="connsiteY175" fmla="*/ 413162 h 1016515"/>
              <a:gd name="connsiteX176" fmla="*/ 993639 w 1011092"/>
              <a:gd name="connsiteY176" fmla="*/ 406916 h 1016515"/>
              <a:gd name="connsiteX177" fmla="*/ 965532 w 1011092"/>
              <a:gd name="connsiteY177" fmla="*/ 399200 h 1016515"/>
              <a:gd name="connsiteX178" fmla="*/ 602063 w 1011092"/>
              <a:gd name="connsiteY178" fmla="*/ 302477 h 1016515"/>
              <a:gd name="connsiteX179" fmla="*/ 252281 w 1011092"/>
              <a:gd name="connsiteY179" fmla="*/ 209520 h 1016515"/>
              <a:gd name="connsiteX180" fmla="*/ 183941 w 1011092"/>
              <a:gd name="connsiteY180" fmla="*/ 191150 h 1016515"/>
              <a:gd name="connsiteX181" fmla="*/ 180083 w 1011092"/>
              <a:gd name="connsiteY181" fmla="*/ 186098 h 1016515"/>
              <a:gd name="connsiteX182" fmla="*/ 180451 w 1011092"/>
              <a:gd name="connsiteY182" fmla="*/ 170850 h 1016515"/>
              <a:gd name="connsiteX183" fmla="*/ 182012 w 1011092"/>
              <a:gd name="connsiteY183" fmla="*/ 28934 h 1016515"/>
              <a:gd name="connsiteX184" fmla="*/ 184860 w 1011092"/>
              <a:gd name="connsiteY184" fmla="*/ 10839 h 1016515"/>
              <a:gd name="connsiteX185" fmla="*/ 187891 w 1011092"/>
              <a:gd name="connsiteY185" fmla="*/ 0 h 1016515"/>
              <a:gd name="connsiteX0" fmla="*/ 516363 w 1011092"/>
              <a:gd name="connsiteY0" fmla="*/ 728958 h 995921"/>
              <a:gd name="connsiteX1" fmla="*/ 539786 w 1011092"/>
              <a:gd name="connsiteY1" fmla="*/ 850298 h 995921"/>
              <a:gd name="connsiteX2" fmla="*/ 335318 w 1011092"/>
              <a:gd name="connsiteY2" fmla="*/ 850298 h 995921"/>
              <a:gd name="connsiteX3" fmla="*/ 334950 w 1011092"/>
              <a:gd name="connsiteY3" fmla="*/ 849655 h 995921"/>
              <a:gd name="connsiteX4" fmla="*/ 516363 w 1011092"/>
              <a:gd name="connsiteY4" fmla="*/ 728958 h 995921"/>
              <a:gd name="connsiteX5" fmla="*/ 492940 w 1011092"/>
              <a:gd name="connsiteY5" fmla="*/ 726386 h 995921"/>
              <a:gd name="connsiteX6" fmla="*/ 493859 w 1011092"/>
              <a:gd name="connsiteY6" fmla="*/ 726478 h 995921"/>
              <a:gd name="connsiteX7" fmla="*/ 494226 w 1011092"/>
              <a:gd name="connsiteY7" fmla="*/ 727213 h 995921"/>
              <a:gd name="connsiteX8" fmla="*/ 314191 w 1011092"/>
              <a:gd name="connsiteY8" fmla="*/ 846899 h 995921"/>
              <a:gd name="connsiteX9" fmla="*/ 313640 w 1011092"/>
              <a:gd name="connsiteY9" fmla="*/ 846440 h 995921"/>
              <a:gd name="connsiteX10" fmla="*/ 317406 w 1011092"/>
              <a:gd name="connsiteY10" fmla="*/ 824211 h 995921"/>
              <a:gd name="connsiteX11" fmla="*/ 334123 w 1011092"/>
              <a:gd name="connsiteY11" fmla="*/ 728591 h 995921"/>
              <a:gd name="connsiteX12" fmla="*/ 336604 w 1011092"/>
              <a:gd name="connsiteY12" fmla="*/ 726386 h 995921"/>
              <a:gd name="connsiteX13" fmla="*/ 492940 w 1011092"/>
              <a:gd name="connsiteY13" fmla="*/ 726386 h 995921"/>
              <a:gd name="connsiteX14" fmla="*/ 784762 w 1011092"/>
              <a:gd name="connsiteY14" fmla="*/ 726202 h 995921"/>
              <a:gd name="connsiteX15" fmla="*/ 795509 w 1011092"/>
              <a:gd name="connsiteY15" fmla="*/ 736674 h 995921"/>
              <a:gd name="connsiteX16" fmla="*/ 784762 w 1011092"/>
              <a:gd name="connsiteY16" fmla="*/ 746870 h 995921"/>
              <a:gd name="connsiteX17" fmla="*/ 774198 w 1011092"/>
              <a:gd name="connsiteY17" fmla="*/ 736215 h 995921"/>
              <a:gd name="connsiteX18" fmla="*/ 784762 w 1011092"/>
              <a:gd name="connsiteY18" fmla="*/ 726202 h 995921"/>
              <a:gd name="connsiteX19" fmla="*/ 928330 w 1011092"/>
              <a:gd name="connsiteY19" fmla="*/ 610006 h 995921"/>
              <a:gd name="connsiteX20" fmla="*/ 939353 w 1011092"/>
              <a:gd name="connsiteY20" fmla="*/ 620019 h 995921"/>
              <a:gd name="connsiteX21" fmla="*/ 928974 w 1011092"/>
              <a:gd name="connsiteY21" fmla="*/ 630949 h 995921"/>
              <a:gd name="connsiteX22" fmla="*/ 917859 w 1011092"/>
              <a:gd name="connsiteY22" fmla="*/ 620845 h 995921"/>
              <a:gd name="connsiteX23" fmla="*/ 928330 w 1011092"/>
              <a:gd name="connsiteY23" fmla="*/ 610006 h 995921"/>
              <a:gd name="connsiteX24" fmla="*/ 358465 w 1011092"/>
              <a:gd name="connsiteY24" fmla="*/ 590166 h 995921"/>
              <a:gd name="connsiteX25" fmla="*/ 499278 w 1011092"/>
              <a:gd name="connsiteY25" fmla="*/ 711506 h 995921"/>
              <a:gd name="connsiteX26" fmla="*/ 499002 w 1011092"/>
              <a:gd name="connsiteY26" fmla="*/ 712149 h 995921"/>
              <a:gd name="connsiteX27" fmla="*/ 337338 w 1011092"/>
              <a:gd name="connsiteY27" fmla="*/ 712149 h 995921"/>
              <a:gd name="connsiteX28" fmla="*/ 358465 w 1011092"/>
              <a:gd name="connsiteY28" fmla="*/ 590166 h 995921"/>
              <a:gd name="connsiteX29" fmla="*/ 486602 w 1011092"/>
              <a:gd name="connsiteY29" fmla="*/ 586492 h 995921"/>
              <a:gd name="connsiteX30" fmla="*/ 489909 w 1011092"/>
              <a:gd name="connsiteY30" fmla="*/ 589339 h 995921"/>
              <a:gd name="connsiteX31" fmla="*/ 511127 w 1011092"/>
              <a:gd name="connsiteY31" fmla="*/ 700942 h 995921"/>
              <a:gd name="connsiteX32" fmla="*/ 511311 w 1011092"/>
              <a:gd name="connsiteY32" fmla="*/ 703331 h 995921"/>
              <a:gd name="connsiteX33" fmla="*/ 376560 w 1011092"/>
              <a:gd name="connsiteY33" fmla="*/ 587318 h 995921"/>
              <a:gd name="connsiteX34" fmla="*/ 376836 w 1011092"/>
              <a:gd name="connsiteY34" fmla="*/ 586767 h 995921"/>
              <a:gd name="connsiteX35" fmla="*/ 379500 w 1011092"/>
              <a:gd name="connsiteY35" fmla="*/ 586492 h 995921"/>
              <a:gd name="connsiteX36" fmla="*/ 486602 w 1011092"/>
              <a:gd name="connsiteY36" fmla="*/ 586492 h 995921"/>
              <a:gd name="connsiteX37" fmla="*/ 462904 w 1011092"/>
              <a:gd name="connsiteY37" fmla="*/ 453302 h 995921"/>
              <a:gd name="connsiteX38" fmla="*/ 464006 w 1011092"/>
              <a:gd name="connsiteY38" fmla="*/ 453486 h 995921"/>
              <a:gd name="connsiteX39" fmla="*/ 486510 w 1011092"/>
              <a:gd name="connsiteY39" fmla="*/ 572438 h 995921"/>
              <a:gd name="connsiteX40" fmla="*/ 377846 w 1011092"/>
              <a:gd name="connsiteY40" fmla="*/ 572438 h 995921"/>
              <a:gd name="connsiteX41" fmla="*/ 462904 w 1011092"/>
              <a:gd name="connsiteY41" fmla="*/ 453302 h 995921"/>
              <a:gd name="connsiteX42" fmla="*/ 389236 w 1011092"/>
              <a:gd name="connsiteY42" fmla="*/ 429145 h 995921"/>
              <a:gd name="connsiteX43" fmla="*/ 457117 w 1011092"/>
              <a:gd name="connsiteY43" fmla="*/ 429237 h 995921"/>
              <a:gd name="connsiteX44" fmla="*/ 459413 w 1011092"/>
              <a:gd name="connsiteY44" fmla="*/ 431533 h 995921"/>
              <a:gd name="connsiteX45" fmla="*/ 457852 w 1011092"/>
              <a:gd name="connsiteY45" fmla="*/ 436401 h 995921"/>
              <a:gd name="connsiteX46" fmla="*/ 364252 w 1011092"/>
              <a:gd name="connsiteY46" fmla="*/ 567478 h 995921"/>
              <a:gd name="connsiteX47" fmla="*/ 362598 w 1011092"/>
              <a:gd name="connsiteY47" fmla="*/ 569682 h 995921"/>
              <a:gd name="connsiteX48" fmla="*/ 362139 w 1011092"/>
              <a:gd name="connsiteY48" fmla="*/ 569499 h 995921"/>
              <a:gd name="connsiteX49" fmla="*/ 365446 w 1011092"/>
              <a:gd name="connsiteY49" fmla="*/ 548831 h 995921"/>
              <a:gd name="connsiteX50" fmla="*/ 383725 w 1011092"/>
              <a:gd name="connsiteY50" fmla="*/ 444944 h 995921"/>
              <a:gd name="connsiteX51" fmla="*/ 386389 w 1011092"/>
              <a:gd name="connsiteY51" fmla="*/ 431533 h 995921"/>
              <a:gd name="connsiteX52" fmla="*/ 389236 w 1011092"/>
              <a:gd name="connsiteY52" fmla="*/ 429145 h 995921"/>
              <a:gd name="connsiteX53" fmla="*/ 441501 w 1011092"/>
              <a:gd name="connsiteY53" fmla="*/ 308999 h 995921"/>
              <a:gd name="connsiteX54" fmla="*/ 466210 w 1011092"/>
              <a:gd name="connsiteY54" fmla="*/ 315153 h 995921"/>
              <a:gd name="connsiteX55" fmla="*/ 608585 w 1011092"/>
              <a:gd name="connsiteY55" fmla="*/ 348313 h 995921"/>
              <a:gd name="connsiteX56" fmla="*/ 808828 w 1011092"/>
              <a:gd name="connsiteY56" fmla="*/ 400486 h 995921"/>
              <a:gd name="connsiteX57" fmla="*/ 904724 w 1011092"/>
              <a:gd name="connsiteY57" fmla="*/ 435115 h 995921"/>
              <a:gd name="connsiteX58" fmla="*/ 953958 w 1011092"/>
              <a:gd name="connsiteY58" fmla="*/ 462672 h 995921"/>
              <a:gd name="connsiteX59" fmla="*/ 956346 w 1011092"/>
              <a:gd name="connsiteY59" fmla="*/ 467907 h 995921"/>
              <a:gd name="connsiteX60" fmla="*/ 952304 w 1011092"/>
              <a:gd name="connsiteY60" fmla="*/ 510344 h 995921"/>
              <a:gd name="connsiteX61" fmla="*/ 946334 w 1011092"/>
              <a:gd name="connsiteY61" fmla="*/ 572989 h 995921"/>
              <a:gd name="connsiteX62" fmla="*/ 939629 w 1011092"/>
              <a:gd name="connsiteY62" fmla="*/ 585022 h 995921"/>
              <a:gd name="connsiteX63" fmla="*/ 939445 w 1011092"/>
              <a:gd name="connsiteY63" fmla="*/ 585206 h 995921"/>
              <a:gd name="connsiteX64" fmla="*/ 931913 w 1011092"/>
              <a:gd name="connsiteY64" fmla="*/ 585940 h 995921"/>
              <a:gd name="connsiteX65" fmla="*/ 848876 w 1011092"/>
              <a:gd name="connsiteY65" fmla="*/ 542677 h 995921"/>
              <a:gd name="connsiteX66" fmla="*/ 836109 w 1011092"/>
              <a:gd name="connsiteY66" fmla="*/ 532849 h 995921"/>
              <a:gd name="connsiteX67" fmla="*/ 845753 w 1011092"/>
              <a:gd name="connsiteY67" fmla="*/ 660159 h 995921"/>
              <a:gd name="connsiteX68" fmla="*/ 796611 w 1011092"/>
              <a:gd name="connsiteY68" fmla="*/ 699656 h 995921"/>
              <a:gd name="connsiteX69" fmla="*/ 793121 w 1011092"/>
              <a:gd name="connsiteY69" fmla="*/ 700667 h 995921"/>
              <a:gd name="connsiteX70" fmla="*/ 758675 w 1011092"/>
              <a:gd name="connsiteY70" fmla="*/ 713618 h 995921"/>
              <a:gd name="connsiteX71" fmla="*/ 751602 w 1011092"/>
              <a:gd name="connsiteY71" fmla="*/ 732265 h 995921"/>
              <a:gd name="connsiteX72" fmla="*/ 748020 w 1011092"/>
              <a:gd name="connsiteY72" fmla="*/ 739154 h 995921"/>
              <a:gd name="connsiteX73" fmla="*/ 698970 w 1011092"/>
              <a:gd name="connsiteY73" fmla="*/ 778192 h 995921"/>
              <a:gd name="connsiteX74" fmla="*/ 691897 w 1011092"/>
              <a:gd name="connsiteY74" fmla="*/ 784163 h 995921"/>
              <a:gd name="connsiteX75" fmla="*/ 717432 w 1011092"/>
              <a:gd name="connsiteY75" fmla="*/ 816220 h 995921"/>
              <a:gd name="connsiteX76" fmla="*/ 762533 w 1011092"/>
              <a:gd name="connsiteY76" fmla="*/ 780029 h 995921"/>
              <a:gd name="connsiteX77" fmla="*/ 762533 w 1011092"/>
              <a:gd name="connsiteY77" fmla="*/ 850482 h 995921"/>
              <a:gd name="connsiteX78" fmla="*/ 554023 w 1011092"/>
              <a:gd name="connsiteY78" fmla="*/ 850482 h 995921"/>
              <a:gd name="connsiteX79" fmla="*/ 473651 w 1011092"/>
              <a:gd name="connsiteY79" fmla="*/ 429696 h 995921"/>
              <a:gd name="connsiteX80" fmla="*/ 492021 w 1011092"/>
              <a:gd name="connsiteY80" fmla="*/ 429696 h 995921"/>
              <a:gd name="connsiteX81" fmla="*/ 492021 w 1011092"/>
              <a:gd name="connsiteY81" fmla="*/ 366041 h 995921"/>
              <a:gd name="connsiteX82" fmla="*/ 464189 w 1011092"/>
              <a:gd name="connsiteY82" fmla="*/ 366041 h 995921"/>
              <a:gd name="connsiteX83" fmla="*/ 464189 w 1011092"/>
              <a:gd name="connsiteY83" fmla="*/ 337658 h 995921"/>
              <a:gd name="connsiteX84" fmla="*/ 441501 w 1011092"/>
              <a:gd name="connsiteY84" fmla="*/ 337658 h 995921"/>
              <a:gd name="connsiteX85" fmla="*/ 441501 w 1011092"/>
              <a:gd name="connsiteY85" fmla="*/ 308999 h 995921"/>
              <a:gd name="connsiteX86" fmla="*/ 168418 w 1011092"/>
              <a:gd name="connsiteY86" fmla="*/ 235975 h 995921"/>
              <a:gd name="connsiteX87" fmla="*/ 311986 w 1011092"/>
              <a:gd name="connsiteY87" fmla="*/ 274094 h 995921"/>
              <a:gd name="connsiteX88" fmla="*/ 400167 w 1011092"/>
              <a:gd name="connsiteY88" fmla="*/ 297425 h 995921"/>
              <a:gd name="connsiteX89" fmla="*/ 403106 w 1011092"/>
              <a:gd name="connsiteY89" fmla="*/ 301283 h 995921"/>
              <a:gd name="connsiteX90" fmla="*/ 403198 w 1011092"/>
              <a:gd name="connsiteY90" fmla="*/ 334167 h 995921"/>
              <a:gd name="connsiteX91" fmla="*/ 403198 w 1011092"/>
              <a:gd name="connsiteY91" fmla="*/ 337106 h 995921"/>
              <a:gd name="connsiteX92" fmla="*/ 382163 w 1011092"/>
              <a:gd name="connsiteY92" fmla="*/ 337106 h 995921"/>
              <a:gd name="connsiteX93" fmla="*/ 382163 w 1011092"/>
              <a:gd name="connsiteY93" fmla="*/ 365581 h 995921"/>
              <a:gd name="connsiteX94" fmla="*/ 353688 w 1011092"/>
              <a:gd name="connsiteY94" fmla="*/ 365581 h 995921"/>
              <a:gd name="connsiteX95" fmla="*/ 353688 w 1011092"/>
              <a:gd name="connsiteY95" fmla="*/ 368521 h 995921"/>
              <a:gd name="connsiteX96" fmla="*/ 353596 w 1011092"/>
              <a:gd name="connsiteY96" fmla="*/ 425930 h 995921"/>
              <a:gd name="connsiteX97" fmla="*/ 356812 w 1011092"/>
              <a:gd name="connsiteY97" fmla="*/ 429328 h 995921"/>
              <a:gd name="connsiteX98" fmla="*/ 366548 w 1011092"/>
              <a:gd name="connsiteY98" fmla="*/ 429237 h 995921"/>
              <a:gd name="connsiteX99" fmla="*/ 372519 w 1011092"/>
              <a:gd name="connsiteY99" fmla="*/ 429237 h 995921"/>
              <a:gd name="connsiteX100" fmla="*/ 371049 w 1011092"/>
              <a:gd name="connsiteY100" fmla="*/ 439065 h 995921"/>
              <a:gd name="connsiteX101" fmla="*/ 353045 w 1011092"/>
              <a:gd name="connsiteY101" fmla="*/ 541115 h 995921"/>
              <a:gd name="connsiteX102" fmla="*/ 333297 w 1011092"/>
              <a:gd name="connsiteY102" fmla="*/ 653821 h 995921"/>
              <a:gd name="connsiteX103" fmla="*/ 313548 w 1011092"/>
              <a:gd name="connsiteY103" fmla="*/ 765700 h 995921"/>
              <a:gd name="connsiteX104" fmla="*/ 300597 w 1011092"/>
              <a:gd name="connsiteY104" fmla="*/ 840837 h 995921"/>
              <a:gd name="connsiteX105" fmla="*/ 298208 w 1011092"/>
              <a:gd name="connsiteY105" fmla="*/ 849747 h 995921"/>
              <a:gd name="connsiteX106" fmla="*/ 289390 w 1011092"/>
              <a:gd name="connsiteY106" fmla="*/ 850390 h 995921"/>
              <a:gd name="connsiteX107" fmla="*/ 125062 w 1011092"/>
              <a:gd name="connsiteY107" fmla="*/ 850482 h 995921"/>
              <a:gd name="connsiteX108" fmla="*/ 121388 w 1011092"/>
              <a:gd name="connsiteY108" fmla="*/ 850482 h 995921"/>
              <a:gd name="connsiteX109" fmla="*/ 119643 w 1011092"/>
              <a:gd name="connsiteY109" fmla="*/ 835234 h 995921"/>
              <a:gd name="connsiteX110" fmla="*/ 108621 w 1011092"/>
              <a:gd name="connsiteY110" fmla="*/ 734010 h 995921"/>
              <a:gd name="connsiteX111" fmla="*/ 97874 w 1011092"/>
              <a:gd name="connsiteY111" fmla="*/ 636185 h 995921"/>
              <a:gd name="connsiteX112" fmla="*/ 92822 w 1011092"/>
              <a:gd name="connsiteY112" fmla="*/ 590900 h 995921"/>
              <a:gd name="connsiteX113" fmla="*/ 93648 w 1011092"/>
              <a:gd name="connsiteY113" fmla="*/ 582450 h 995921"/>
              <a:gd name="connsiteX114" fmla="*/ 93740 w 1011092"/>
              <a:gd name="connsiteY114" fmla="*/ 577398 h 995921"/>
              <a:gd name="connsiteX115" fmla="*/ 88504 w 1011092"/>
              <a:gd name="connsiteY115" fmla="*/ 551954 h 995921"/>
              <a:gd name="connsiteX116" fmla="*/ 80237 w 1011092"/>
              <a:gd name="connsiteY116" fmla="*/ 477185 h 995921"/>
              <a:gd name="connsiteX117" fmla="*/ 73440 w 1011092"/>
              <a:gd name="connsiteY117" fmla="*/ 414356 h 995921"/>
              <a:gd name="connsiteX118" fmla="*/ 74542 w 1011092"/>
              <a:gd name="connsiteY118" fmla="*/ 402690 h 995921"/>
              <a:gd name="connsiteX119" fmla="*/ 79227 w 1011092"/>
              <a:gd name="connsiteY119" fmla="*/ 386524 h 995921"/>
              <a:gd name="connsiteX120" fmla="*/ 83360 w 1011092"/>
              <a:gd name="connsiteY120" fmla="*/ 377155 h 995921"/>
              <a:gd name="connsiteX121" fmla="*/ 164835 w 1011092"/>
              <a:gd name="connsiteY121" fmla="*/ 237077 h 995921"/>
              <a:gd name="connsiteX122" fmla="*/ 168418 w 1011092"/>
              <a:gd name="connsiteY122" fmla="*/ 235975 h 995921"/>
              <a:gd name="connsiteX123" fmla="*/ 187891 w 1011092"/>
              <a:gd name="connsiteY123" fmla="*/ 0 h 995921"/>
              <a:gd name="connsiteX124" fmla="*/ 187340 w 1011092"/>
              <a:gd name="connsiteY124" fmla="*/ 92 h 995921"/>
              <a:gd name="connsiteX125" fmla="*/ 179716 w 1011092"/>
              <a:gd name="connsiteY125" fmla="*/ 2021 h 995921"/>
              <a:gd name="connsiteX126" fmla="*/ 93373 w 1011092"/>
              <a:gd name="connsiteY126" fmla="*/ 45652 h 995921"/>
              <a:gd name="connsiteX127" fmla="*/ 7397 w 1011092"/>
              <a:gd name="connsiteY127" fmla="*/ 297058 h 995921"/>
              <a:gd name="connsiteX128" fmla="*/ 67286 w 1011092"/>
              <a:gd name="connsiteY128" fmla="*/ 405171 h 995921"/>
              <a:gd name="connsiteX129" fmla="*/ 70960 w 1011092"/>
              <a:gd name="connsiteY129" fmla="*/ 412794 h 995921"/>
              <a:gd name="connsiteX130" fmla="*/ 75553 w 1011092"/>
              <a:gd name="connsiteY130" fmla="*/ 454129 h 995921"/>
              <a:gd name="connsiteX131" fmla="*/ 85014 w 1011092"/>
              <a:gd name="connsiteY131" fmla="*/ 539095 h 995921"/>
              <a:gd name="connsiteX132" fmla="*/ 84555 w 1011092"/>
              <a:gd name="connsiteY132" fmla="*/ 556823 h 995921"/>
              <a:gd name="connsiteX133" fmla="*/ 80972 w 1011092"/>
              <a:gd name="connsiteY133" fmla="*/ 569774 h 995921"/>
              <a:gd name="connsiteX134" fmla="*/ 78768 w 1011092"/>
              <a:gd name="connsiteY134" fmla="*/ 574183 h 995921"/>
              <a:gd name="connsiteX135" fmla="*/ 78308 w 1011092"/>
              <a:gd name="connsiteY135" fmla="*/ 584287 h 995921"/>
              <a:gd name="connsiteX136" fmla="*/ 87678 w 1011092"/>
              <a:gd name="connsiteY136" fmla="*/ 587778 h 995921"/>
              <a:gd name="connsiteX137" fmla="*/ 90341 w 1011092"/>
              <a:gd name="connsiteY137" fmla="*/ 587226 h 995921"/>
              <a:gd name="connsiteX138" fmla="*/ 119367 w 1011092"/>
              <a:gd name="connsiteY138" fmla="*/ 850482 h 995921"/>
              <a:gd name="connsiteX139" fmla="*/ 105409 w 1011092"/>
              <a:gd name="connsiteY139" fmla="*/ 850482 h 995921"/>
              <a:gd name="connsiteX140" fmla="*/ 108149 w 1011092"/>
              <a:gd name="connsiteY140" fmla="*/ 860205 h 995921"/>
              <a:gd name="connsiteX141" fmla="*/ 105215 w 1011092"/>
              <a:gd name="connsiteY141" fmla="*/ 860221 h 995921"/>
              <a:gd name="connsiteX142" fmla="*/ 782315 w 1011092"/>
              <a:gd name="connsiteY142" fmla="*/ 993501 h 995921"/>
              <a:gd name="connsiteX143" fmla="*/ 897170 w 1011092"/>
              <a:gd name="connsiteY143" fmla="*/ 860769 h 995921"/>
              <a:gd name="connsiteX144" fmla="*/ 898570 w 1011092"/>
              <a:gd name="connsiteY144" fmla="*/ 860769 h 995921"/>
              <a:gd name="connsiteX145" fmla="*/ 898570 w 1011092"/>
              <a:gd name="connsiteY145" fmla="*/ 858873 h 995921"/>
              <a:gd name="connsiteX146" fmla="*/ 900636 w 1011092"/>
              <a:gd name="connsiteY146" fmla="*/ 856077 h 995921"/>
              <a:gd name="connsiteX147" fmla="*/ 898570 w 1011092"/>
              <a:gd name="connsiteY147" fmla="*/ 856087 h 995921"/>
              <a:gd name="connsiteX148" fmla="*/ 898570 w 1011092"/>
              <a:gd name="connsiteY148" fmla="*/ 850390 h 995921"/>
              <a:gd name="connsiteX149" fmla="*/ 856133 w 1011092"/>
              <a:gd name="connsiteY149" fmla="*/ 850390 h 995921"/>
              <a:gd name="connsiteX150" fmla="*/ 856133 w 1011092"/>
              <a:gd name="connsiteY150" fmla="*/ 796379 h 995921"/>
              <a:gd name="connsiteX151" fmla="*/ 816452 w 1011092"/>
              <a:gd name="connsiteY151" fmla="*/ 796379 h 995921"/>
              <a:gd name="connsiteX152" fmla="*/ 816268 w 1011092"/>
              <a:gd name="connsiteY152" fmla="*/ 794910 h 995921"/>
              <a:gd name="connsiteX153" fmla="*/ 816452 w 1011092"/>
              <a:gd name="connsiteY153" fmla="*/ 755137 h 995921"/>
              <a:gd name="connsiteX154" fmla="*/ 817462 w 1011092"/>
              <a:gd name="connsiteY154" fmla="*/ 751371 h 995921"/>
              <a:gd name="connsiteX155" fmla="*/ 821320 w 1011092"/>
              <a:gd name="connsiteY155" fmla="*/ 734929 h 995921"/>
              <a:gd name="connsiteX156" fmla="*/ 823341 w 1011092"/>
              <a:gd name="connsiteY156" fmla="*/ 730979 h 995921"/>
              <a:gd name="connsiteX157" fmla="*/ 863941 w 1011092"/>
              <a:gd name="connsiteY157" fmla="*/ 698279 h 995921"/>
              <a:gd name="connsiteX158" fmla="*/ 870829 w 1011092"/>
              <a:gd name="connsiteY158" fmla="*/ 692859 h 995921"/>
              <a:gd name="connsiteX159" fmla="*/ 933842 w 1011092"/>
              <a:gd name="connsiteY159" fmla="*/ 730336 h 995921"/>
              <a:gd name="connsiteX160" fmla="*/ 1006682 w 1011092"/>
              <a:gd name="connsiteY160" fmla="*/ 733183 h 995921"/>
              <a:gd name="connsiteX161" fmla="*/ 1005029 w 1011092"/>
              <a:gd name="connsiteY161" fmla="*/ 730887 h 995921"/>
              <a:gd name="connsiteX162" fmla="*/ 999058 w 1011092"/>
              <a:gd name="connsiteY162" fmla="*/ 720324 h 995921"/>
              <a:gd name="connsiteX163" fmla="*/ 997038 w 1011092"/>
              <a:gd name="connsiteY163" fmla="*/ 713251 h 995921"/>
              <a:gd name="connsiteX164" fmla="*/ 969298 w 1011092"/>
              <a:gd name="connsiteY164" fmla="*/ 617814 h 995921"/>
              <a:gd name="connsiteX165" fmla="*/ 971135 w 1011092"/>
              <a:gd name="connsiteY165" fmla="*/ 612303 h 995921"/>
              <a:gd name="connsiteX166" fmla="*/ 1008611 w 1011092"/>
              <a:gd name="connsiteY166" fmla="*/ 582450 h 995921"/>
              <a:gd name="connsiteX167" fmla="*/ 1011092 w 1011092"/>
              <a:gd name="connsiteY167" fmla="*/ 580337 h 995921"/>
              <a:gd name="connsiteX168" fmla="*/ 985464 w 1011092"/>
              <a:gd name="connsiteY168" fmla="*/ 548280 h 995921"/>
              <a:gd name="connsiteX169" fmla="*/ 961306 w 1011092"/>
              <a:gd name="connsiteY169" fmla="*/ 567570 h 995921"/>
              <a:gd name="connsiteX170" fmla="*/ 961214 w 1011092"/>
              <a:gd name="connsiteY170" fmla="*/ 566192 h 995921"/>
              <a:gd name="connsiteX171" fmla="*/ 970124 w 1011092"/>
              <a:gd name="connsiteY171" fmla="*/ 470571 h 995921"/>
              <a:gd name="connsiteX172" fmla="*/ 973798 w 1011092"/>
              <a:gd name="connsiteY172" fmla="*/ 466530 h 995921"/>
              <a:gd name="connsiteX173" fmla="*/ 988311 w 1011092"/>
              <a:gd name="connsiteY173" fmla="*/ 458354 h 995921"/>
              <a:gd name="connsiteX174" fmla="*/ 993915 w 1011092"/>
              <a:gd name="connsiteY174" fmla="*/ 434380 h 995921"/>
              <a:gd name="connsiteX175" fmla="*/ 992996 w 1011092"/>
              <a:gd name="connsiteY175" fmla="*/ 413162 h 995921"/>
              <a:gd name="connsiteX176" fmla="*/ 993639 w 1011092"/>
              <a:gd name="connsiteY176" fmla="*/ 406916 h 995921"/>
              <a:gd name="connsiteX177" fmla="*/ 965532 w 1011092"/>
              <a:gd name="connsiteY177" fmla="*/ 399200 h 995921"/>
              <a:gd name="connsiteX178" fmla="*/ 602063 w 1011092"/>
              <a:gd name="connsiteY178" fmla="*/ 302477 h 995921"/>
              <a:gd name="connsiteX179" fmla="*/ 252281 w 1011092"/>
              <a:gd name="connsiteY179" fmla="*/ 209520 h 995921"/>
              <a:gd name="connsiteX180" fmla="*/ 183941 w 1011092"/>
              <a:gd name="connsiteY180" fmla="*/ 191150 h 995921"/>
              <a:gd name="connsiteX181" fmla="*/ 180083 w 1011092"/>
              <a:gd name="connsiteY181" fmla="*/ 186098 h 995921"/>
              <a:gd name="connsiteX182" fmla="*/ 180451 w 1011092"/>
              <a:gd name="connsiteY182" fmla="*/ 170850 h 995921"/>
              <a:gd name="connsiteX183" fmla="*/ 182012 w 1011092"/>
              <a:gd name="connsiteY183" fmla="*/ 28934 h 995921"/>
              <a:gd name="connsiteX184" fmla="*/ 184860 w 1011092"/>
              <a:gd name="connsiteY184" fmla="*/ 10839 h 995921"/>
              <a:gd name="connsiteX185" fmla="*/ 187891 w 1011092"/>
              <a:gd name="connsiteY185" fmla="*/ 0 h 995921"/>
              <a:gd name="connsiteX0" fmla="*/ 516363 w 1011092"/>
              <a:gd name="connsiteY0" fmla="*/ 728958 h 1007765"/>
              <a:gd name="connsiteX1" fmla="*/ 539786 w 1011092"/>
              <a:gd name="connsiteY1" fmla="*/ 850298 h 1007765"/>
              <a:gd name="connsiteX2" fmla="*/ 335318 w 1011092"/>
              <a:gd name="connsiteY2" fmla="*/ 850298 h 1007765"/>
              <a:gd name="connsiteX3" fmla="*/ 334950 w 1011092"/>
              <a:gd name="connsiteY3" fmla="*/ 849655 h 1007765"/>
              <a:gd name="connsiteX4" fmla="*/ 516363 w 1011092"/>
              <a:gd name="connsiteY4" fmla="*/ 728958 h 1007765"/>
              <a:gd name="connsiteX5" fmla="*/ 492940 w 1011092"/>
              <a:gd name="connsiteY5" fmla="*/ 726386 h 1007765"/>
              <a:gd name="connsiteX6" fmla="*/ 493859 w 1011092"/>
              <a:gd name="connsiteY6" fmla="*/ 726478 h 1007765"/>
              <a:gd name="connsiteX7" fmla="*/ 494226 w 1011092"/>
              <a:gd name="connsiteY7" fmla="*/ 727213 h 1007765"/>
              <a:gd name="connsiteX8" fmla="*/ 314191 w 1011092"/>
              <a:gd name="connsiteY8" fmla="*/ 846899 h 1007765"/>
              <a:gd name="connsiteX9" fmla="*/ 313640 w 1011092"/>
              <a:gd name="connsiteY9" fmla="*/ 846440 h 1007765"/>
              <a:gd name="connsiteX10" fmla="*/ 317406 w 1011092"/>
              <a:gd name="connsiteY10" fmla="*/ 824211 h 1007765"/>
              <a:gd name="connsiteX11" fmla="*/ 334123 w 1011092"/>
              <a:gd name="connsiteY11" fmla="*/ 728591 h 1007765"/>
              <a:gd name="connsiteX12" fmla="*/ 336604 w 1011092"/>
              <a:gd name="connsiteY12" fmla="*/ 726386 h 1007765"/>
              <a:gd name="connsiteX13" fmla="*/ 492940 w 1011092"/>
              <a:gd name="connsiteY13" fmla="*/ 726386 h 1007765"/>
              <a:gd name="connsiteX14" fmla="*/ 784762 w 1011092"/>
              <a:gd name="connsiteY14" fmla="*/ 726202 h 1007765"/>
              <a:gd name="connsiteX15" fmla="*/ 795509 w 1011092"/>
              <a:gd name="connsiteY15" fmla="*/ 736674 h 1007765"/>
              <a:gd name="connsiteX16" fmla="*/ 784762 w 1011092"/>
              <a:gd name="connsiteY16" fmla="*/ 746870 h 1007765"/>
              <a:gd name="connsiteX17" fmla="*/ 774198 w 1011092"/>
              <a:gd name="connsiteY17" fmla="*/ 736215 h 1007765"/>
              <a:gd name="connsiteX18" fmla="*/ 784762 w 1011092"/>
              <a:gd name="connsiteY18" fmla="*/ 726202 h 1007765"/>
              <a:gd name="connsiteX19" fmla="*/ 928330 w 1011092"/>
              <a:gd name="connsiteY19" fmla="*/ 610006 h 1007765"/>
              <a:gd name="connsiteX20" fmla="*/ 939353 w 1011092"/>
              <a:gd name="connsiteY20" fmla="*/ 620019 h 1007765"/>
              <a:gd name="connsiteX21" fmla="*/ 928974 w 1011092"/>
              <a:gd name="connsiteY21" fmla="*/ 630949 h 1007765"/>
              <a:gd name="connsiteX22" fmla="*/ 917859 w 1011092"/>
              <a:gd name="connsiteY22" fmla="*/ 620845 h 1007765"/>
              <a:gd name="connsiteX23" fmla="*/ 928330 w 1011092"/>
              <a:gd name="connsiteY23" fmla="*/ 610006 h 1007765"/>
              <a:gd name="connsiteX24" fmla="*/ 358465 w 1011092"/>
              <a:gd name="connsiteY24" fmla="*/ 590166 h 1007765"/>
              <a:gd name="connsiteX25" fmla="*/ 499278 w 1011092"/>
              <a:gd name="connsiteY25" fmla="*/ 711506 h 1007765"/>
              <a:gd name="connsiteX26" fmla="*/ 499002 w 1011092"/>
              <a:gd name="connsiteY26" fmla="*/ 712149 h 1007765"/>
              <a:gd name="connsiteX27" fmla="*/ 337338 w 1011092"/>
              <a:gd name="connsiteY27" fmla="*/ 712149 h 1007765"/>
              <a:gd name="connsiteX28" fmla="*/ 358465 w 1011092"/>
              <a:gd name="connsiteY28" fmla="*/ 590166 h 1007765"/>
              <a:gd name="connsiteX29" fmla="*/ 486602 w 1011092"/>
              <a:gd name="connsiteY29" fmla="*/ 586492 h 1007765"/>
              <a:gd name="connsiteX30" fmla="*/ 489909 w 1011092"/>
              <a:gd name="connsiteY30" fmla="*/ 589339 h 1007765"/>
              <a:gd name="connsiteX31" fmla="*/ 511127 w 1011092"/>
              <a:gd name="connsiteY31" fmla="*/ 700942 h 1007765"/>
              <a:gd name="connsiteX32" fmla="*/ 511311 w 1011092"/>
              <a:gd name="connsiteY32" fmla="*/ 703331 h 1007765"/>
              <a:gd name="connsiteX33" fmla="*/ 376560 w 1011092"/>
              <a:gd name="connsiteY33" fmla="*/ 587318 h 1007765"/>
              <a:gd name="connsiteX34" fmla="*/ 376836 w 1011092"/>
              <a:gd name="connsiteY34" fmla="*/ 586767 h 1007765"/>
              <a:gd name="connsiteX35" fmla="*/ 379500 w 1011092"/>
              <a:gd name="connsiteY35" fmla="*/ 586492 h 1007765"/>
              <a:gd name="connsiteX36" fmla="*/ 486602 w 1011092"/>
              <a:gd name="connsiteY36" fmla="*/ 586492 h 1007765"/>
              <a:gd name="connsiteX37" fmla="*/ 462904 w 1011092"/>
              <a:gd name="connsiteY37" fmla="*/ 453302 h 1007765"/>
              <a:gd name="connsiteX38" fmla="*/ 464006 w 1011092"/>
              <a:gd name="connsiteY38" fmla="*/ 453486 h 1007765"/>
              <a:gd name="connsiteX39" fmla="*/ 486510 w 1011092"/>
              <a:gd name="connsiteY39" fmla="*/ 572438 h 1007765"/>
              <a:gd name="connsiteX40" fmla="*/ 377846 w 1011092"/>
              <a:gd name="connsiteY40" fmla="*/ 572438 h 1007765"/>
              <a:gd name="connsiteX41" fmla="*/ 462904 w 1011092"/>
              <a:gd name="connsiteY41" fmla="*/ 453302 h 1007765"/>
              <a:gd name="connsiteX42" fmla="*/ 389236 w 1011092"/>
              <a:gd name="connsiteY42" fmla="*/ 429145 h 1007765"/>
              <a:gd name="connsiteX43" fmla="*/ 457117 w 1011092"/>
              <a:gd name="connsiteY43" fmla="*/ 429237 h 1007765"/>
              <a:gd name="connsiteX44" fmla="*/ 459413 w 1011092"/>
              <a:gd name="connsiteY44" fmla="*/ 431533 h 1007765"/>
              <a:gd name="connsiteX45" fmla="*/ 457852 w 1011092"/>
              <a:gd name="connsiteY45" fmla="*/ 436401 h 1007765"/>
              <a:gd name="connsiteX46" fmla="*/ 364252 w 1011092"/>
              <a:gd name="connsiteY46" fmla="*/ 567478 h 1007765"/>
              <a:gd name="connsiteX47" fmla="*/ 362598 w 1011092"/>
              <a:gd name="connsiteY47" fmla="*/ 569682 h 1007765"/>
              <a:gd name="connsiteX48" fmla="*/ 362139 w 1011092"/>
              <a:gd name="connsiteY48" fmla="*/ 569499 h 1007765"/>
              <a:gd name="connsiteX49" fmla="*/ 365446 w 1011092"/>
              <a:gd name="connsiteY49" fmla="*/ 548831 h 1007765"/>
              <a:gd name="connsiteX50" fmla="*/ 383725 w 1011092"/>
              <a:gd name="connsiteY50" fmla="*/ 444944 h 1007765"/>
              <a:gd name="connsiteX51" fmla="*/ 386389 w 1011092"/>
              <a:gd name="connsiteY51" fmla="*/ 431533 h 1007765"/>
              <a:gd name="connsiteX52" fmla="*/ 389236 w 1011092"/>
              <a:gd name="connsiteY52" fmla="*/ 429145 h 1007765"/>
              <a:gd name="connsiteX53" fmla="*/ 441501 w 1011092"/>
              <a:gd name="connsiteY53" fmla="*/ 308999 h 1007765"/>
              <a:gd name="connsiteX54" fmla="*/ 466210 w 1011092"/>
              <a:gd name="connsiteY54" fmla="*/ 315153 h 1007765"/>
              <a:gd name="connsiteX55" fmla="*/ 608585 w 1011092"/>
              <a:gd name="connsiteY55" fmla="*/ 348313 h 1007765"/>
              <a:gd name="connsiteX56" fmla="*/ 808828 w 1011092"/>
              <a:gd name="connsiteY56" fmla="*/ 400486 h 1007765"/>
              <a:gd name="connsiteX57" fmla="*/ 904724 w 1011092"/>
              <a:gd name="connsiteY57" fmla="*/ 435115 h 1007765"/>
              <a:gd name="connsiteX58" fmla="*/ 953958 w 1011092"/>
              <a:gd name="connsiteY58" fmla="*/ 462672 h 1007765"/>
              <a:gd name="connsiteX59" fmla="*/ 956346 w 1011092"/>
              <a:gd name="connsiteY59" fmla="*/ 467907 h 1007765"/>
              <a:gd name="connsiteX60" fmla="*/ 952304 w 1011092"/>
              <a:gd name="connsiteY60" fmla="*/ 510344 h 1007765"/>
              <a:gd name="connsiteX61" fmla="*/ 946334 w 1011092"/>
              <a:gd name="connsiteY61" fmla="*/ 572989 h 1007765"/>
              <a:gd name="connsiteX62" fmla="*/ 939629 w 1011092"/>
              <a:gd name="connsiteY62" fmla="*/ 585022 h 1007765"/>
              <a:gd name="connsiteX63" fmla="*/ 939445 w 1011092"/>
              <a:gd name="connsiteY63" fmla="*/ 585206 h 1007765"/>
              <a:gd name="connsiteX64" fmla="*/ 931913 w 1011092"/>
              <a:gd name="connsiteY64" fmla="*/ 585940 h 1007765"/>
              <a:gd name="connsiteX65" fmla="*/ 848876 w 1011092"/>
              <a:gd name="connsiteY65" fmla="*/ 542677 h 1007765"/>
              <a:gd name="connsiteX66" fmla="*/ 836109 w 1011092"/>
              <a:gd name="connsiteY66" fmla="*/ 532849 h 1007765"/>
              <a:gd name="connsiteX67" fmla="*/ 845753 w 1011092"/>
              <a:gd name="connsiteY67" fmla="*/ 660159 h 1007765"/>
              <a:gd name="connsiteX68" fmla="*/ 796611 w 1011092"/>
              <a:gd name="connsiteY68" fmla="*/ 699656 h 1007765"/>
              <a:gd name="connsiteX69" fmla="*/ 793121 w 1011092"/>
              <a:gd name="connsiteY69" fmla="*/ 700667 h 1007765"/>
              <a:gd name="connsiteX70" fmla="*/ 758675 w 1011092"/>
              <a:gd name="connsiteY70" fmla="*/ 713618 h 1007765"/>
              <a:gd name="connsiteX71" fmla="*/ 751602 w 1011092"/>
              <a:gd name="connsiteY71" fmla="*/ 732265 h 1007765"/>
              <a:gd name="connsiteX72" fmla="*/ 748020 w 1011092"/>
              <a:gd name="connsiteY72" fmla="*/ 739154 h 1007765"/>
              <a:gd name="connsiteX73" fmla="*/ 698970 w 1011092"/>
              <a:gd name="connsiteY73" fmla="*/ 778192 h 1007765"/>
              <a:gd name="connsiteX74" fmla="*/ 691897 w 1011092"/>
              <a:gd name="connsiteY74" fmla="*/ 784163 h 1007765"/>
              <a:gd name="connsiteX75" fmla="*/ 717432 w 1011092"/>
              <a:gd name="connsiteY75" fmla="*/ 816220 h 1007765"/>
              <a:gd name="connsiteX76" fmla="*/ 762533 w 1011092"/>
              <a:gd name="connsiteY76" fmla="*/ 780029 h 1007765"/>
              <a:gd name="connsiteX77" fmla="*/ 762533 w 1011092"/>
              <a:gd name="connsiteY77" fmla="*/ 850482 h 1007765"/>
              <a:gd name="connsiteX78" fmla="*/ 554023 w 1011092"/>
              <a:gd name="connsiteY78" fmla="*/ 850482 h 1007765"/>
              <a:gd name="connsiteX79" fmla="*/ 473651 w 1011092"/>
              <a:gd name="connsiteY79" fmla="*/ 429696 h 1007765"/>
              <a:gd name="connsiteX80" fmla="*/ 492021 w 1011092"/>
              <a:gd name="connsiteY80" fmla="*/ 429696 h 1007765"/>
              <a:gd name="connsiteX81" fmla="*/ 492021 w 1011092"/>
              <a:gd name="connsiteY81" fmla="*/ 366041 h 1007765"/>
              <a:gd name="connsiteX82" fmla="*/ 464189 w 1011092"/>
              <a:gd name="connsiteY82" fmla="*/ 366041 h 1007765"/>
              <a:gd name="connsiteX83" fmla="*/ 464189 w 1011092"/>
              <a:gd name="connsiteY83" fmla="*/ 337658 h 1007765"/>
              <a:gd name="connsiteX84" fmla="*/ 441501 w 1011092"/>
              <a:gd name="connsiteY84" fmla="*/ 337658 h 1007765"/>
              <a:gd name="connsiteX85" fmla="*/ 441501 w 1011092"/>
              <a:gd name="connsiteY85" fmla="*/ 308999 h 1007765"/>
              <a:gd name="connsiteX86" fmla="*/ 168418 w 1011092"/>
              <a:gd name="connsiteY86" fmla="*/ 235975 h 1007765"/>
              <a:gd name="connsiteX87" fmla="*/ 311986 w 1011092"/>
              <a:gd name="connsiteY87" fmla="*/ 274094 h 1007765"/>
              <a:gd name="connsiteX88" fmla="*/ 400167 w 1011092"/>
              <a:gd name="connsiteY88" fmla="*/ 297425 h 1007765"/>
              <a:gd name="connsiteX89" fmla="*/ 403106 w 1011092"/>
              <a:gd name="connsiteY89" fmla="*/ 301283 h 1007765"/>
              <a:gd name="connsiteX90" fmla="*/ 403198 w 1011092"/>
              <a:gd name="connsiteY90" fmla="*/ 334167 h 1007765"/>
              <a:gd name="connsiteX91" fmla="*/ 403198 w 1011092"/>
              <a:gd name="connsiteY91" fmla="*/ 337106 h 1007765"/>
              <a:gd name="connsiteX92" fmla="*/ 382163 w 1011092"/>
              <a:gd name="connsiteY92" fmla="*/ 337106 h 1007765"/>
              <a:gd name="connsiteX93" fmla="*/ 382163 w 1011092"/>
              <a:gd name="connsiteY93" fmla="*/ 365581 h 1007765"/>
              <a:gd name="connsiteX94" fmla="*/ 353688 w 1011092"/>
              <a:gd name="connsiteY94" fmla="*/ 365581 h 1007765"/>
              <a:gd name="connsiteX95" fmla="*/ 353688 w 1011092"/>
              <a:gd name="connsiteY95" fmla="*/ 368521 h 1007765"/>
              <a:gd name="connsiteX96" fmla="*/ 353596 w 1011092"/>
              <a:gd name="connsiteY96" fmla="*/ 425930 h 1007765"/>
              <a:gd name="connsiteX97" fmla="*/ 356812 w 1011092"/>
              <a:gd name="connsiteY97" fmla="*/ 429328 h 1007765"/>
              <a:gd name="connsiteX98" fmla="*/ 366548 w 1011092"/>
              <a:gd name="connsiteY98" fmla="*/ 429237 h 1007765"/>
              <a:gd name="connsiteX99" fmla="*/ 372519 w 1011092"/>
              <a:gd name="connsiteY99" fmla="*/ 429237 h 1007765"/>
              <a:gd name="connsiteX100" fmla="*/ 371049 w 1011092"/>
              <a:gd name="connsiteY100" fmla="*/ 439065 h 1007765"/>
              <a:gd name="connsiteX101" fmla="*/ 353045 w 1011092"/>
              <a:gd name="connsiteY101" fmla="*/ 541115 h 1007765"/>
              <a:gd name="connsiteX102" fmla="*/ 333297 w 1011092"/>
              <a:gd name="connsiteY102" fmla="*/ 653821 h 1007765"/>
              <a:gd name="connsiteX103" fmla="*/ 313548 w 1011092"/>
              <a:gd name="connsiteY103" fmla="*/ 765700 h 1007765"/>
              <a:gd name="connsiteX104" fmla="*/ 300597 w 1011092"/>
              <a:gd name="connsiteY104" fmla="*/ 840837 h 1007765"/>
              <a:gd name="connsiteX105" fmla="*/ 298208 w 1011092"/>
              <a:gd name="connsiteY105" fmla="*/ 849747 h 1007765"/>
              <a:gd name="connsiteX106" fmla="*/ 289390 w 1011092"/>
              <a:gd name="connsiteY106" fmla="*/ 850390 h 1007765"/>
              <a:gd name="connsiteX107" fmla="*/ 125062 w 1011092"/>
              <a:gd name="connsiteY107" fmla="*/ 850482 h 1007765"/>
              <a:gd name="connsiteX108" fmla="*/ 121388 w 1011092"/>
              <a:gd name="connsiteY108" fmla="*/ 850482 h 1007765"/>
              <a:gd name="connsiteX109" fmla="*/ 119643 w 1011092"/>
              <a:gd name="connsiteY109" fmla="*/ 835234 h 1007765"/>
              <a:gd name="connsiteX110" fmla="*/ 108621 w 1011092"/>
              <a:gd name="connsiteY110" fmla="*/ 734010 h 1007765"/>
              <a:gd name="connsiteX111" fmla="*/ 97874 w 1011092"/>
              <a:gd name="connsiteY111" fmla="*/ 636185 h 1007765"/>
              <a:gd name="connsiteX112" fmla="*/ 92822 w 1011092"/>
              <a:gd name="connsiteY112" fmla="*/ 590900 h 1007765"/>
              <a:gd name="connsiteX113" fmla="*/ 93648 w 1011092"/>
              <a:gd name="connsiteY113" fmla="*/ 582450 h 1007765"/>
              <a:gd name="connsiteX114" fmla="*/ 93740 w 1011092"/>
              <a:gd name="connsiteY114" fmla="*/ 577398 h 1007765"/>
              <a:gd name="connsiteX115" fmla="*/ 88504 w 1011092"/>
              <a:gd name="connsiteY115" fmla="*/ 551954 h 1007765"/>
              <a:gd name="connsiteX116" fmla="*/ 80237 w 1011092"/>
              <a:gd name="connsiteY116" fmla="*/ 477185 h 1007765"/>
              <a:gd name="connsiteX117" fmla="*/ 73440 w 1011092"/>
              <a:gd name="connsiteY117" fmla="*/ 414356 h 1007765"/>
              <a:gd name="connsiteX118" fmla="*/ 74542 w 1011092"/>
              <a:gd name="connsiteY118" fmla="*/ 402690 h 1007765"/>
              <a:gd name="connsiteX119" fmla="*/ 79227 w 1011092"/>
              <a:gd name="connsiteY119" fmla="*/ 386524 h 1007765"/>
              <a:gd name="connsiteX120" fmla="*/ 83360 w 1011092"/>
              <a:gd name="connsiteY120" fmla="*/ 377155 h 1007765"/>
              <a:gd name="connsiteX121" fmla="*/ 164835 w 1011092"/>
              <a:gd name="connsiteY121" fmla="*/ 237077 h 1007765"/>
              <a:gd name="connsiteX122" fmla="*/ 168418 w 1011092"/>
              <a:gd name="connsiteY122" fmla="*/ 235975 h 1007765"/>
              <a:gd name="connsiteX123" fmla="*/ 187891 w 1011092"/>
              <a:gd name="connsiteY123" fmla="*/ 0 h 1007765"/>
              <a:gd name="connsiteX124" fmla="*/ 187340 w 1011092"/>
              <a:gd name="connsiteY124" fmla="*/ 92 h 1007765"/>
              <a:gd name="connsiteX125" fmla="*/ 179716 w 1011092"/>
              <a:gd name="connsiteY125" fmla="*/ 2021 h 1007765"/>
              <a:gd name="connsiteX126" fmla="*/ 93373 w 1011092"/>
              <a:gd name="connsiteY126" fmla="*/ 45652 h 1007765"/>
              <a:gd name="connsiteX127" fmla="*/ 7397 w 1011092"/>
              <a:gd name="connsiteY127" fmla="*/ 297058 h 1007765"/>
              <a:gd name="connsiteX128" fmla="*/ 67286 w 1011092"/>
              <a:gd name="connsiteY128" fmla="*/ 405171 h 1007765"/>
              <a:gd name="connsiteX129" fmla="*/ 70960 w 1011092"/>
              <a:gd name="connsiteY129" fmla="*/ 412794 h 1007765"/>
              <a:gd name="connsiteX130" fmla="*/ 75553 w 1011092"/>
              <a:gd name="connsiteY130" fmla="*/ 454129 h 1007765"/>
              <a:gd name="connsiteX131" fmla="*/ 85014 w 1011092"/>
              <a:gd name="connsiteY131" fmla="*/ 539095 h 1007765"/>
              <a:gd name="connsiteX132" fmla="*/ 84555 w 1011092"/>
              <a:gd name="connsiteY132" fmla="*/ 556823 h 1007765"/>
              <a:gd name="connsiteX133" fmla="*/ 80972 w 1011092"/>
              <a:gd name="connsiteY133" fmla="*/ 569774 h 1007765"/>
              <a:gd name="connsiteX134" fmla="*/ 78768 w 1011092"/>
              <a:gd name="connsiteY134" fmla="*/ 574183 h 1007765"/>
              <a:gd name="connsiteX135" fmla="*/ 78308 w 1011092"/>
              <a:gd name="connsiteY135" fmla="*/ 584287 h 1007765"/>
              <a:gd name="connsiteX136" fmla="*/ 87678 w 1011092"/>
              <a:gd name="connsiteY136" fmla="*/ 587778 h 1007765"/>
              <a:gd name="connsiteX137" fmla="*/ 90341 w 1011092"/>
              <a:gd name="connsiteY137" fmla="*/ 587226 h 1007765"/>
              <a:gd name="connsiteX138" fmla="*/ 119367 w 1011092"/>
              <a:gd name="connsiteY138" fmla="*/ 850482 h 1007765"/>
              <a:gd name="connsiteX139" fmla="*/ 105409 w 1011092"/>
              <a:gd name="connsiteY139" fmla="*/ 850482 h 1007765"/>
              <a:gd name="connsiteX140" fmla="*/ 108149 w 1011092"/>
              <a:gd name="connsiteY140" fmla="*/ 860205 h 1007765"/>
              <a:gd name="connsiteX141" fmla="*/ 105215 w 1011092"/>
              <a:gd name="connsiteY141" fmla="*/ 860221 h 1007765"/>
              <a:gd name="connsiteX142" fmla="*/ 711529 w 1011092"/>
              <a:gd name="connsiteY142" fmla="*/ 989057 h 1007765"/>
              <a:gd name="connsiteX143" fmla="*/ 782315 w 1011092"/>
              <a:gd name="connsiteY143" fmla="*/ 993501 h 1007765"/>
              <a:gd name="connsiteX144" fmla="*/ 897170 w 1011092"/>
              <a:gd name="connsiteY144" fmla="*/ 860769 h 1007765"/>
              <a:gd name="connsiteX145" fmla="*/ 898570 w 1011092"/>
              <a:gd name="connsiteY145" fmla="*/ 860769 h 1007765"/>
              <a:gd name="connsiteX146" fmla="*/ 898570 w 1011092"/>
              <a:gd name="connsiteY146" fmla="*/ 858873 h 1007765"/>
              <a:gd name="connsiteX147" fmla="*/ 900636 w 1011092"/>
              <a:gd name="connsiteY147" fmla="*/ 856077 h 1007765"/>
              <a:gd name="connsiteX148" fmla="*/ 898570 w 1011092"/>
              <a:gd name="connsiteY148" fmla="*/ 856087 h 1007765"/>
              <a:gd name="connsiteX149" fmla="*/ 898570 w 1011092"/>
              <a:gd name="connsiteY149" fmla="*/ 850390 h 1007765"/>
              <a:gd name="connsiteX150" fmla="*/ 856133 w 1011092"/>
              <a:gd name="connsiteY150" fmla="*/ 850390 h 1007765"/>
              <a:gd name="connsiteX151" fmla="*/ 856133 w 1011092"/>
              <a:gd name="connsiteY151" fmla="*/ 796379 h 1007765"/>
              <a:gd name="connsiteX152" fmla="*/ 816452 w 1011092"/>
              <a:gd name="connsiteY152" fmla="*/ 796379 h 1007765"/>
              <a:gd name="connsiteX153" fmla="*/ 816268 w 1011092"/>
              <a:gd name="connsiteY153" fmla="*/ 794910 h 1007765"/>
              <a:gd name="connsiteX154" fmla="*/ 816452 w 1011092"/>
              <a:gd name="connsiteY154" fmla="*/ 755137 h 1007765"/>
              <a:gd name="connsiteX155" fmla="*/ 817462 w 1011092"/>
              <a:gd name="connsiteY155" fmla="*/ 751371 h 1007765"/>
              <a:gd name="connsiteX156" fmla="*/ 821320 w 1011092"/>
              <a:gd name="connsiteY156" fmla="*/ 734929 h 1007765"/>
              <a:gd name="connsiteX157" fmla="*/ 823341 w 1011092"/>
              <a:gd name="connsiteY157" fmla="*/ 730979 h 1007765"/>
              <a:gd name="connsiteX158" fmla="*/ 863941 w 1011092"/>
              <a:gd name="connsiteY158" fmla="*/ 698279 h 1007765"/>
              <a:gd name="connsiteX159" fmla="*/ 870829 w 1011092"/>
              <a:gd name="connsiteY159" fmla="*/ 692859 h 1007765"/>
              <a:gd name="connsiteX160" fmla="*/ 933842 w 1011092"/>
              <a:gd name="connsiteY160" fmla="*/ 730336 h 1007765"/>
              <a:gd name="connsiteX161" fmla="*/ 1006682 w 1011092"/>
              <a:gd name="connsiteY161" fmla="*/ 733183 h 1007765"/>
              <a:gd name="connsiteX162" fmla="*/ 1005029 w 1011092"/>
              <a:gd name="connsiteY162" fmla="*/ 730887 h 1007765"/>
              <a:gd name="connsiteX163" fmla="*/ 999058 w 1011092"/>
              <a:gd name="connsiteY163" fmla="*/ 720324 h 1007765"/>
              <a:gd name="connsiteX164" fmla="*/ 997038 w 1011092"/>
              <a:gd name="connsiteY164" fmla="*/ 713251 h 1007765"/>
              <a:gd name="connsiteX165" fmla="*/ 969298 w 1011092"/>
              <a:gd name="connsiteY165" fmla="*/ 617814 h 1007765"/>
              <a:gd name="connsiteX166" fmla="*/ 971135 w 1011092"/>
              <a:gd name="connsiteY166" fmla="*/ 612303 h 1007765"/>
              <a:gd name="connsiteX167" fmla="*/ 1008611 w 1011092"/>
              <a:gd name="connsiteY167" fmla="*/ 582450 h 1007765"/>
              <a:gd name="connsiteX168" fmla="*/ 1011092 w 1011092"/>
              <a:gd name="connsiteY168" fmla="*/ 580337 h 1007765"/>
              <a:gd name="connsiteX169" fmla="*/ 985464 w 1011092"/>
              <a:gd name="connsiteY169" fmla="*/ 548280 h 1007765"/>
              <a:gd name="connsiteX170" fmla="*/ 961306 w 1011092"/>
              <a:gd name="connsiteY170" fmla="*/ 567570 h 1007765"/>
              <a:gd name="connsiteX171" fmla="*/ 961214 w 1011092"/>
              <a:gd name="connsiteY171" fmla="*/ 566192 h 1007765"/>
              <a:gd name="connsiteX172" fmla="*/ 970124 w 1011092"/>
              <a:gd name="connsiteY172" fmla="*/ 470571 h 1007765"/>
              <a:gd name="connsiteX173" fmla="*/ 973798 w 1011092"/>
              <a:gd name="connsiteY173" fmla="*/ 466530 h 1007765"/>
              <a:gd name="connsiteX174" fmla="*/ 988311 w 1011092"/>
              <a:gd name="connsiteY174" fmla="*/ 458354 h 1007765"/>
              <a:gd name="connsiteX175" fmla="*/ 993915 w 1011092"/>
              <a:gd name="connsiteY175" fmla="*/ 434380 h 1007765"/>
              <a:gd name="connsiteX176" fmla="*/ 992996 w 1011092"/>
              <a:gd name="connsiteY176" fmla="*/ 413162 h 1007765"/>
              <a:gd name="connsiteX177" fmla="*/ 993639 w 1011092"/>
              <a:gd name="connsiteY177" fmla="*/ 406916 h 1007765"/>
              <a:gd name="connsiteX178" fmla="*/ 965532 w 1011092"/>
              <a:gd name="connsiteY178" fmla="*/ 399200 h 1007765"/>
              <a:gd name="connsiteX179" fmla="*/ 602063 w 1011092"/>
              <a:gd name="connsiteY179" fmla="*/ 302477 h 1007765"/>
              <a:gd name="connsiteX180" fmla="*/ 252281 w 1011092"/>
              <a:gd name="connsiteY180" fmla="*/ 209520 h 1007765"/>
              <a:gd name="connsiteX181" fmla="*/ 183941 w 1011092"/>
              <a:gd name="connsiteY181" fmla="*/ 191150 h 1007765"/>
              <a:gd name="connsiteX182" fmla="*/ 180083 w 1011092"/>
              <a:gd name="connsiteY182" fmla="*/ 186098 h 1007765"/>
              <a:gd name="connsiteX183" fmla="*/ 180451 w 1011092"/>
              <a:gd name="connsiteY183" fmla="*/ 170850 h 1007765"/>
              <a:gd name="connsiteX184" fmla="*/ 182012 w 1011092"/>
              <a:gd name="connsiteY184" fmla="*/ 28934 h 1007765"/>
              <a:gd name="connsiteX185" fmla="*/ 184860 w 1011092"/>
              <a:gd name="connsiteY185" fmla="*/ 10839 h 1007765"/>
              <a:gd name="connsiteX186" fmla="*/ 187891 w 1011092"/>
              <a:gd name="connsiteY186" fmla="*/ 0 h 1007765"/>
              <a:gd name="connsiteX0" fmla="*/ 516363 w 1011092"/>
              <a:gd name="connsiteY0" fmla="*/ 728958 h 1014863"/>
              <a:gd name="connsiteX1" fmla="*/ 539786 w 1011092"/>
              <a:gd name="connsiteY1" fmla="*/ 850298 h 1014863"/>
              <a:gd name="connsiteX2" fmla="*/ 335318 w 1011092"/>
              <a:gd name="connsiteY2" fmla="*/ 850298 h 1014863"/>
              <a:gd name="connsiteX3" fmla="*/ 334950 w 1011092"/>
              <a:gd name="connsiteY3" fmla="*/ 849655 h 1014863"/>
              <a:gd name="connsiteX4" fmla="*/ 516363 w 1011092"/>
              <a:gd name="connsiteY4" fmla="*/ 728958 h 1014863"/>
              <a:gd name="connsiteX5" fmla="*/ 492940 w 1011092"/>
              <a:gd name="connsiteY5" fmla="*/ 726386 h 1014863"/>
              <a:gd name="connsiteX6" fmla="*/ 493859 w 1011092"/>
              <a:gd name="connsiteY6" fmla="*/ 726478 h 1014863"/>
              <a:gd name="connsiteX7" fmla="*/ 494226 w 1011092"/>
              <a:gd name="connsiteY7" fmla="*/ 727213 h 1014863"/>
              <a:gd name="connsiteX8" fmla="*/ 314191 w 1011092"/>
              <a:gd name="connsiteY8" fmla="*/ 846899 h 1014863"/>
              <a:gd name="connsiteX9" fmla="*/ 313640 w 1011092"/>
              <a:gd name="connsiteY9" fmla="*/ 846440 h 1014863"/>
              <a:gd name="connsiteX10" fmla="*/ 317406 w 1011092"/>
              <a:gd name="connsiteY10" fmla="*/ 824211 h 1014863"/>
              <a:gd name="connsiteX11" fmla="*/ 334123 w 1011092"/>
              <a:gd name="connsiteY11" fmla="*/ 728591 h 1014863"/>
              <a:gd name="connsiteX12" fmla="*/ 336604 w 1011092"/>
              <a:gd name="connsiteY12" fmla="*/ 726386 h 1014863"/>
              <a:gd name="connsiteX13" fmla="*/ 492940 w 1011092"/>
              <a:gd name="connsiteY13" fmla="*/ 726386 h 1014863"/>
              <a:gd name="connsiteX14" fmla="*/ 784762 w 1011092"/>
              <a:gd name="connsiteY14" fmla="*/ 726202 h 1014863"/>
              <a:gd name="connsiteX15" fmla="*/ 795509 w 1011092"/>
              <a:gd name="connsiteY15" fmla="*/ 736674 h 1014863"/>
              <a:gd name="connsiteX16" fmla="*/ 784762 w 1011092"/>
              <a:gd name="connsiteY16" fmla="*/ 746870 h 1014863"/>
              <a:gd name="connsiteX17" fmla="*/ 774198 w 1011092"/>
              <a:gd name="connsiteY17" fmla="*/ 736215 h 1014863"/>
              <a:gd name="connsiteX18" fmla="*/ 784762 w 1011092"/>
              <a:gd name="connsiteY18" fmla="*/ 726202 h 1014863"/>
              <a:gd name="connsiteX19" fmla="*/ 928330 w 1011092"/>
              <a:gd name="connsiteY19" fmla="*/ 610006 h 1014863"/>
              <a:gd name="connsiteX20" fmla="*/ 939353 w 1011092"/>
              <a:gd name="connsiteY20" fmla="*/ 620019 h 1014863"/>
              <a:gd name="connsiteX21" fmla="*/ 928974 w 1011092"/>
              <a:gd name="connsiteY21" fmla="*/ 630949 h 1014863"/>
              <a:gd name="connsiteX22" fmla="*/ 917859 w 1011092"/>
              <a:gd name="connsiteY22" fmla="*/ 620845 h 1014863"/>
              <a:gd name="connsiteX23" fmla="*/ 928330 w 1011092"/>
              <a:gd name="connsiteY23" fmla="*/ 610006 h 1014863"/>
              <a:gd name="connsiteX24" fmla="*/ 358465 w 1011092"/>
              <a:gd name="connsiteY24" fmla="*/ 590166 h 1014863"/>
              <a:gd name="connsiteX25" fmla="*/ 499278 w 1011092"/>
              <a:gd name="connsiteY25" fmla="*/ 711506 h 1014863"/>
              <a:gd name="connsiteX26" fmla="*/ 499002 w 1011092"/>
              <a:gd name="connsiteY26" fmla="*/ 712149 h 1014863"/>
              <a:gd name="connsiteX27" fmla="*/ 337338 w 1011092"/>
              <a:gd name="connsiteY27" fmla="*/ 712149 h 1014863"/>
              <a:gd name="connsiteX28" fmla="*/ 358465 w 1011092"/>
              <a:gd name="connsiteY28" fmla="*/ 590166 h 1014863"/>
              <a:gd name="connsiteX29" fmla="*/ 486602 w 1011092"/>
              <a:gd name="connsiteY29" fmla="*/ 586492 h 1014863"/>
              <a:gd name="connsiteX30" fmla="*/ 489909 w 1011092"/>
              <a:gd name="connsiteY30" fmla="*/ 589339 h 1014863"/>
              <a:gd name="connsiteX31" fmla="*/ 511127 w 1011092"/>
              <a:gd name="connsiteY31" fmla="*/ 700942 h 1014863"/>
              <a:gd name="connsiteX32" fmla="*/ 511311 w 1011092"/>
              <a:gd name="connsiteY32" fmla="*/ 703331 h 1014863"/>
              <a:gd name="connsiteX33" fmla="*/ 376560 w 1011092"/>
              <a:gd name="connsiteY33" fmla="*/ 587318 h 1014863"/>
              <a:gd name="connsiteX34" fmla="*/ 376836 w 1011092"/>
              <a:gd name="connsiteY34" fmla="*/ 586767 h 1014863"/>
              <a:gd name="connsiteX35" fmla="*/ 379500 w 1011092"/>
              <a:gd name="connsiteY35" fmla="*/ 586492 h 1014863"/>
              <a:gd name="connsiteX36" fmla="*/ 486602 w 1011092"/>
              <a:gd name="connsiteY36" fmla="*/ 586492 h 1014863"/>
              <a:gd name="connsiteX37" fmla="*/ 462904 w 1011092"/>
              <a:gd name="connsiteY37" fmla="*/ 453302 h 1014863"/>
              <a:gd name="connsiteX38" fmla="*/ 464006 w 1011092"/>
              <a:gd name="connsiteY38" fmla="*/ 453486 h 1014863"/>
              <a:gd name="connsiteX39" fmla="*/ 486510 w 1011092"/>
              <a:gd name="connsiteY39" fmla="*/ 572438 h 1014863"/>
              <a:gd name="connsiteX40" fmla="*/ 377846 w 1011092"/>
              <a:gd name="connsiteY40" fmla="*/ 572438 h 1014863"/>
              <a:gd name="connsiteX41" fmla="*/ 462904 w 1011092"/>
              <a:gd name="connsiteY41" fmla="*/ 453302 h 1014863"/>
              <a:gd name="connsiteX42" fmla="*/ 389236 w 1011092"/>
              <a:gd name="connsiteY42" fmla="*/ 429145 h 1014863"/>
              <a:gd name="connsiteX43" fmla="*/ 457117 w 1011092"/>
              <a:gd name="connsiteY43" fmla="*/ 429237 h 1014863"/>
              <a:gd name="connsiteX44" fmla="*/ 459413 w 1011092"/>
              <a:gd name="connsiteY44" fmla="*/ 431533 h 1014863"/>
              <a:gd name="connsiteX45" fmla="*/ 457852 w 1011092"/>
              <a:gd name="connsiteY45" fmla="*/ 436401 h 1014863"/>
              <a:gd name="connsiteX46" fmla="*/ 364252 w 1011092"/>
              <a:gd name="connsiteY46" fmla="*/ 567478 h 1014863"/>
              <a:gd name="connsiteX47" fmla="*/ 362598 w 1011092"/>
              <a:gd name="connsiteY47" fmla="*/ 569682 h 1014863"/>
              <a:gd name="connsiteX48" fmla="*/ 362139 w 1011092"/>
              <a:gd name="connsiteY48" fmla="*/ 569499 h 1014863"/>
              <a:gd name="connsiteX49" fmla="*/ 365446 w 1011092"/>
              <a:gd name="connsiteY49" fmla="*/ 548831 h 1014863"/>
              <a:gd name="connsiteX50" fmla="*/ 383725 w 1011092"/>
              <a:gd name="connsiteY50" fmla="*/ 444944 h 1014863"/>
              <a:gd name="connsiteX51" fmla="*/ 386389 w 1011092"/>
              <a:gd name="connsiteY51" fmla="*/ 431533 h 1014863"/>
              <a:gd name="connsiteX52" fmla="*/ 389236 w 1011092"/>
              <a:gd name="connsiteY52" fmla="*/ 429145 h 1014863"/>
              <a:gd name="connsiteX53" fmla="*/ 441501 w 1011092"/>
              <a:gd name="connsiteY53" fmla="*/ 308999 h 1014863"/>
              <a:gd name="connsiteX54" fmla="*/ 466210 w 1011092"/>
              <a:gd name="connsiteY54" fmla="*/ 315153 h 1014863"/>
              <a:gd name="connsiteX55" fmla="*/ 608585 w 1011092"/>
              <a:gd name="connsiteY55" fmla="*/ 348313 h 1014863"/>
              <a:gd name="connsiteX56" fmla="*/ 808828 w 1011092"/>
              <a:gd name="connsiteY56" fmla="*/ 400486 h 1014863"/>
              <a:gd name="connsiteX57" fmla="*/ 904724 w 1011092"/>
              <a:gd name="connsiteY57" fmla="*/ 435115 h 1014863"/>
              <a:gd name="connsiteX58" fmla="*/ 953958 w 1011092"/>
              <a:gd name="connsiteY58" fmla="*/ 462672 h 1014863"/>
              <a:gd name="connsiteX59" fmla="*/ 956346 w 1011092"/>
              <a:gd name="connsiteY59" fmla="*/ 467907 h 1014863"/>
              <a:gd name="connsiteX60" fmla="*/ 952304 w 1011092"/>
              <a:gd name="connsiteY60" fmla="*/ 510344 h 1014863"/>
              <a:gd name="connsiteX61" fmla="*/ 946334 w 1011092"/>
              <a:gd name="connsiteY61" fmla="*/ 572989 h 1014863"/>
              <a:gd name="connsiteX62" fmla="*/ 939629 w 1011092"/>
              <a:gd name="connsiteY62" fmla="*/ 585022 h 1014863"/>
              <a:gd name="connsiteX63" fmla="*/ 939445 w 1011092"/>
              <a:gd name="connsiteY63" fmla="*/ 585206 h 1014863"/>
              <a:gd name="connsiteX64" fmla="*/ 931913 w 1011092"/>
              <a:gd name="connsiteY64" fmla="*/ 585940 h 1014863"/>
              <a:gd name="connsiteX65" fmla="*/ 848876 w 1011092"/>
              <a:gd name="connsiteY65" fmla="*/ 542677 h 1014863"/>
              <a:gd name="connsiteX66" fmla="*/ 836109 w 1011092"/>
              <a:gd name="connsiteY66" fmla="*/ 532849 h 1014863"/>
              <a:gd name="connsiteX67" fmla="*/ 845753 w 1011092"/>
              <a:gd name="connsiteY67" fmla="*/ 660159 h 1014863"/>
              <a:gd name="connsiteX68" fmla="*/ 796611 w 1011092"/>
              <a:gd name="connsiteY68" fmla="*/ 699656 h 1014863"/>
              <a:gd name="connsiteX69" fmla="*/ 793121 w 1011092"/>
              <a:gd name="connsiteY69" fmla="*/ 700667 h 1014863"/>
              <a:gd name="connsiteX70" fmla="*/ 758675 w 1011092"/>
              <a:gd name="connsiteY70" fmla="*/ 713618 h 1014863"/>
              <a:gd name="connsiteX71" fmla="*/ 751602 w 1011092"/>
              <a:gd name="connsiteY71" fmla="*/ 732265 h 1014863"/>
              <a:gd name="connsiteX72" fmla="*/ 748020 w 1011092"/>
              <a:gd name="connsiteY72" fmla="*/ 739154 h 1014863"/>
              <a:gd name="connsiteX73" fmla="*/ 698970 w 1011092"/>
              <a:gd name="connsiteY73" fmla="*/ 778192 h 1014863"/>
              <a:gd name="connsiteX74" fmla="*/ 691897 w 1011092"/>
              <a:gd name="connsiteY74" fmla="*/ 784163 h 1014863"/>
              <a:gd name="connsiteX75" fmla="*/ 717432 w 1011092"/>
              <a:gd name="connsiteY75" fmla="*/ 816220 h 1014863"/>
              <a:gd name="connsiteX76" fmla="*/ 762533 w 1011092"/>
              <a:gd name="connsiteY76" fmla="*/ 780029 h 1014863"/>
              <a:gd name="connsiteX77" fmla="*/ 762533 w 1011092"/>
              <a:gd name="connsiteY77" fmla="*/ 850482 h 1014863"/>
              <a:gd name="connsiteX78" fmla="*/ 554023 w 1011092"/>
              <a:gd name="connsiteY78" fmla="*/ 850482 h 1014863"/>
              <a:gd name="connsiteX79" fmla="*/ 473651 w 1011092"/>
              <a:gd name="connsiteY79" fmla="*/ 429696 h 1014863"/>
              <a:gd name="connsiteX80" fmla="*/ 492021 w 1011092"/>
              <a:gd name="connsiteY80" fmla="*/ 429696 h 1014863"/>
              <a:gd name="connsiteX81" fmla="*/ 492021 w 1011092"/>
              <a:gd name="connsiteY81" fmla="*/ 366041 h 1014863"/>
              <a:gd name="connsiteX82" fmla="*/ 464189 w 1011092"/>
              <a:gd name="connsiteY82" fmla="*/ 366041 h 1014863"/>
              <a:gd name="connsiteX83" fmla="*/ 464189 w 1011092"/>
              <a:gd name="connsiteY83" fmla="*/ 337658 h 1014863"/>
              <a:gd name="connsiteX84" fmla="*/ 441501 w 1011092"/>
              <a:gd name="connsiteY84" fmla="*/ 337658 h 1014863"/>
              <a:gd name="connsiteX85" fmla="*/ 441501 w 1011092"/>
              <a:gd name="connsiteY85" fmla="*/ 308999 h 1014863"/>
              <a:gd name="connsiteX86" fmla="*/ 168418 w 1011092"/>
              <a:gd name="connsiteY86" fmla="*/ 235975 h 1014863"/>
              <a:gd name="connsiteX87" fmla="*/ 311986 w 1011092"/>
              <a:gd name="connsiteY87" fmla="*/ 274094 h 1014863"/>
              <a:gd name="connsiteX88" fmla="*/ 400167 w 1011092"/>
              <a:gd name="connsiteY88" fmla="*/ 297425 h 1014863"/>
              <a:gd name="connsiteX89" fmla="*/ 403106 w 1011092"/>
              <a:gd name="connsiteY89" fmla="*/ 301283 h 1014863"/>
              <a:gd name="connsiteX90" fmla="*/ 403198 w 1011092"/>
              <a:gd name="connsiteY90" fmla="*/ 334167 h 1014863"/>
              <a:gd name="connsiteX91" fmla="*/ 403198 w 1011092"/>
              <a:gd name="connsiteY91" fmla="*/ 337106 h 1014863"/>
              <a:gd name="connsiteX92" fmla="*/ 382163 w 1011092"/>
              <a:gd name="connsiteY92" fmla="*/ 337106 h 1014863"/>
              <a:gd name="connsiteX93" fmla="*/ 382163 w 1011092"/>
              <a:gd name="connsiteY93" fmla="*/ 365581 h 1014863"/>
              <a:gd name="connsiteX94" fmla="*/ 353688 w 1011092"/>
              <a:gd name="connsiteY94" fmla="*/ 365581 h 1014863"/>
              <a:gd name="connsiteX95" fmla="*/ 353688 w 1011092"/>
              <a:gd name="connsiteY95" fmla="*/ 368521 h 1014863"/>
              <a:gd name="connsiteX96" fmla="*/ 353596 w 1011092"/>
              <a:gd name="connsiteY96" fmla="*/ 425930 h 1014863"/>
              <a:gd name="connsiteX97" fmla="*/ 356812 w 1011092"/>
              <a:gd name="connsiteY97" fmla="*/ 429328 h 1014863"/>
              <a:gd name="connsiteX98" fmla="*/ 366548 w 1011092"/>
              <a:gd name="connsiteY98" fmla="*/ 429237 h 1014863"/>
              <a:gd name="connsiteX99" fmla="*/ 372519 w 1011092"/>
              <a:gd name="connsiteY99" fmla="*/ 429237 h 1014863"/>
              <a:gd name="connsiteX100" fmla="*/ 371049 w 1011092"/>
              <a:gd name="connsiteY100" fmla="*/ 439065 h 1014863"/>
              <a:gd name="connsiteX101" fmla="*/ 353045 w 1011092"/>
              <a:gd name="connsiteY101" fmla="*/ 541115 h 1014863"/>
              <a:gd name="connsiteX102" fmla="*/ 333297 w 1011092"/>
              <a:gd name="connsiteY102" fmla="*/ 653821 h 1014863"/>
              <a:gd name="connsiteX103" fmla="*/ 313548 w 1011092"/>
              <a:gd name="connsiteY103" fmla="*/ 765700 h 1014863"/>
              <a:gd name="connsiteX104" fmla="*/ 300597 w 1011092"/>
              <a:gd name="connsiteY104" fmla="*/ 840837 h 1014863"/>
              <a:gd name="connsiteX105" fmla="*/ 298208 w 1011092"/>
              <a:gd name="connsiteY105" fmla="*/ 849747 h 1014863"/>
              <a:gd name="connsiteX106" fmla="*/ 289390 w 1011092"/>
              <a:gd name="connsiteY106" fmla="*/ 850390 h 1014863"/>
              <a:gd name="connsiteX107" fmla="*/ 125062 w 1011092"/>
              <a:gd name="connsiteY107" fmla="*/ 850482 h 1014863"/>
              <a:gd name="connsiteX108" fmla="*/ 121388 w 1011092"/>
              <a:gd name="connsiteY108" fmla="*/ 850482 h 1014863"/>
              <a:gd name="connsiteX109" fmla="*/ 119643 w 1011092"/>
              <a:gd name="connsiteY109" fmla="*/ 835234 h 1014863"/>
              <a:gd name="connsiteX110" fmla="*/ 108621 w 1011092"/>
              <a:gd name="connsiteY110" fmla="*/ 734010 h 1014863"/>
              <a:gd name="connsiteX111" fmla="*/ 97874 w 1011092"/>
              <a:gd name="connsiteY111" fmla="*/ 636185 h 1014863"/>
              <a:gd name="connsiteX112" fmla="*/ 92822 w 1011092"/>
              <a:gd name="connsiteY112" fmla="*/ 590900 h 1014863"/>
              <a:gd name="connsiteX113" fmla="*/ 93648 w 1011092"/>
              <a:gd name="connsiteY113" fmla="*/ 582450 h 1014863"/>
              <a:gd name="connsiteX114" fmla="*/ 93740 w 1011092"/>
              <a:gd name="connsiteY114" fmla="*/ 577398 h 1014863"/>
              <a:gd name="connsiteX115" fmla="*/ 88504 w 1011092"/>
              <a:gd name="connsiteY115" fmla="*/ 551954 h 1014863"/>
              <a:gd name="connsiteX116" fmla="*/ 80237 w 1011092"/>
              <a:gd name="connsiteY116" fmla="*/ 477185 h 1014863"/>
              <a:gd name="connsiteX117" fmla="*/ 73440 w 1011092"/>
              <a:gd name="connsiteY117" fmla="*/ 414356 h 1014863"/>
              <a:gd name="connsiteX118" fmla="*/ 74542 w 1011092"/>
              <a:gd name="connsiteY118" fmla="*/ 402690 h 1014863"/>
              <a:gd name="connsiteX119" fmla="*/ 79227 w 1011092"/>
              <a:gd name="connsiteY119" fmla="*/ 386524 h 1014863"/>
              <a:gd name="connsiteX120" fmla="*/ 83360 w 1011092"/>
              <a:gd name="connsiteY120" fmla="*/ 377155 h 1014863"/>
              <a:gd name="connsiteX121" fmla="*/ 164835 w 1011092"/>
              <a:gd name="connsiteY121" fmla="*/ 237077 h 1014863"/>
              <a:gd name="connsiteX122" fmla="*/ 168418 w 1011092"/>
              <a:gd name="connsiteY122" fmla="*/ 235975 h 1014863"/>
              <a:gd name="connsiteX123" fmla="*/ 187891 w 1011092"/>
              <a:gd name="connsiteY123" fmla="*/ 0 h 1014863"/>
              <a:gd name="connsiteX124" fmla="*/ 187340 w 1011092"/>
              <a:gd name="connsiteY124" fmla="*/ 92 h 1014863"/>
              <a:gd name="connsiteX125" fmla="*/ 179716 w 1011092"/>
              <a:gd name="connsiteY125" fmla="*/ 2021 h 1014863"/>
              <a:gd name="connsiteX126" fmla="*/ 93373 w 1011092"/>
              <a:gd name="connsiteY126" fmla="*/ 45652 h 1014863"/>
              <a:gd name="connsiteX127" fmla="*/ 7397 w 1011092"/>
              <a:gd name="connsiteY127" fmla="*/ 297058 h 1014863"/>
              <a:gd name="connsiteX128" fmla="*/ 67286 w 1011092"/>
              <a:gd name="connsiteY128" fmla="*/ 405171 h 1014863"/>
              <a:gd name="connsiteX129" fmla="*/ 70960 w 1011092"/>
              <a:gd name="connsiteY129" fmla="*/ 412794 h 1014863"/>
              <a:gd name="connsiteX130" fmla="*/ 75553 w 1011092"/>
              <a:gd name="connsiteY130" fmla="*/ 454129 h 1014863"/>
              <a:gd name="connsiteX131" fmla="*/ 85014 w 1011092"/>
              <a:gd name="connsiteY131" fmla="*/ 539095 h 1014863"/>
              <a:gd name="connsiteX132" fmla="*/ 84555 w 1011092"/>
              <a:gd name="connsiteY132" fmla="*/ 556823 h 1014863"/>
              <a:gd name="connsiteX133" fmla="*/ 80972 w 1011092"/>
              <a:gd name="connsiteY133" fmla="*/ 569774 h 1014863"/>
              <a:gd name="connsiteX134" fmla="*/ 78768 w 1011092"/>
              <a:gd name="connsiteY134" fmla="*/ 574183 h 1014863"/>
              <a:gd name="connsiteX135" fmla="*/ 78308 w 1011092"/>
              <a:gd name="connsiteY135" fmla="*/ 584287 h 1014863"/>
              <a:gd name="connsiteX136" fmla="*/ 87678 w 1011092"/>
              <a:gd name="connsiteY136" fmla="*/ 587778 h 1014863"/>
              <a:gd name="connsiteX137" fmla="*/ 90341 w 1011092"/>
              <a:gd name="connsiteY137" fmla="*/ 587226 h 1014863"/>
              <a:gd name="connsiteX138" fmla="*/ 119367 w 1011092"/>
              <a:gd name="connsiteY138" fmla="*/ 850482 h 1014863"/>
              <a:gd name="connsiteX139" fmla="*/ 105409 w 1011092"/>
              <a:gd name="connsiteY139" fmla="*/ 850482 h 1014863"/>
              <a:gd name="connsiteX140" fmla="*/ 108149 w 1011092"/>
              <a:gd name="connsiteY140" fmla="*/ 860205 h 1014863"/>
              <a:gd name="connsiteX141" fmla="*/ 105215 w 1011092"/>
              <a:gd name="connsiteY141" fmla="*/ 860221 h 1014863"/>
              <a:gd name="connsiteX142" fmla="*/ 677468 w 1011092"/>
              <a:gd name="connsiteY142" fmla="*/ 1002157 h 1014863"/>
              <a:gd name="connsiteX143" fmla="*/ 782315 w 1011092"/>
              <a:gd name="connsiteY143" fmla="*/ 993501 h 1014863"/>
              <a:gd name="connsiteX144" fmla="*/ 897170 w 1011092"/>
              <a:gd name="connsiteY144" fmla="*/ 860769 h 1014863"/>
              <a:gd name="connsiteX145" fmla="*/ 898570 w 1011092"/>
              <a:gd name="connsiteY145" fmla="*/ 860769 h 1014863"/>
              <a:gd name="connsiteX146" fmla="*/ 898570 w 1011092"/>
              <a:gd name="connsiteY146" fmla="*/ 858873 h 1014863"/>
              <a:gd name="connsiteX147" fmla="*/ 900636 w 1011092"/>
              <a:gd name="connsiteY147" fmla="*/ 856077 h 1014863"/>
              <a:gd name="connsiteX148" fmla="*/ 898570 w 1011092"/>
              <a:gd name="connsiteY148" fmla="*/ 856087 h 1014863"/>
              <a:gd name="connsiteX149" fmla="*/ 898570 w 1011092"/>
              <a:gd name="connsiteY149" fmla="*/ 850390 h 1014863"/>
              <a:gd name="connsiteX150" fmla="*/ 856133 w 1011092"/>
              <a:gd name="connsiteY150" fmla="*/ 850390 h 1014863"/>
              <a:gd name="connsiteX151" fmla="*/ 856133 w 1011092"/>
              <a:gd name="connsiteY151" fmla="*/ 796379 h 1014863"/>
              <a:gd name="connsiteX152" fmla="*/ 816452 w 1011092"/>
              <a:gd name="connsiteY152" fmla="*/ 796379 h 1014863"/>
              <a:gd name="connsiteX153" fmla="*/ 816268 w 1011092"/>
              <a:gd name="connsiteY153" fmla="*/ 794910 h 1014863"/>
              <a:gd name="connsiteX154" fmla="*/ 816452 w 1011092"/>
              <a:gd name="connsiteY154" fmla="*/ 755137 h 1014863"/>
              <a:gd name="connsiteX155" fmla="*/ 817462 w 1011092"/>
              <a:gd name="connsiteY155" fmla="*/ 751371 h 1014863"/>
              <a:gd name="connsiteX156" fmla="*/ 821320 w 1011092"/>
              <a:gd name="connsiteY156" fmla="*/ 734929 h 1014863"/>
              <a:gd name="connsiteX157" fmla="*/ 823341 w 1011092"/>
              <a:gd name="connsiteY157" fmla="*/ 730979 h 1014863"/>
              <a:gd name="connsiteX158" fmla="*/ 863941 w 1011092"/>
              <a:gd name="connsiteY158" fmla="*/ 698279 h 1014863"/>
              <a:gd name="connsiteX159" fmla="*/ 870829 w 1011092"/>
              <a:gd name="connsiteY159" fmla="*/ 692859 h 1014863"/>
              <a:gd name="connsiteX160" fmla="*/ 933842 w 1011092"/>
              <a:gd name="connsiteY160" fmla="*/ 730336 h 1014863"/>
              <a:gd name="connsiteX161" fmla="*/ 1006682 w 1011092"/>
              <a:gd name="connsiteY161" fmla="*/ 733183 h 1014863"/>
              <a:gd name="connsiteX162" fmla="*/ 1005029 w 1011092"/>
              <a:gd name="connsiteY162" fmla="*/ 730887 h 1014863"/>
              <a:gd name="connsiteX163" fmla="*/ 999058 w 1011092"/>
              <a:gd name="connsiteY163" fmla="*/ 720324 h 1014863"/>
              <a:gd name="connsiteX164" fmla="*/ 997038 w 1011092"/>
              <a:gd name="connsiteY164" fmla="*/ 713251 h 1014863"/>
              <a:gd name="connsiteX165" fmla="*/ 969298 w 1011092"/>
              <a:gd name="connsiteY165" fmla="*/ 617814 h 1014863"/>
              <a:gd name="connsiteX166" fmla="*/ 971135 w 1011092"/>
              <a:gd name="connsiteY166" fmla="*/ 612303 h 1014863"/>
              <a:gd name="connsiteX167" fmla="*/ 1008611 w 1011092"/>
              <a:gd name="connsiteY167" fmla="*/ 582450 h 1014863"/>
              <a:gd name="connsiteX168" fmla="*/ 1011092 w 1011092"/>
              <a:gd name="connsiteY168" fmla="*/ 580337 h 1014863"/>
              <a:gd name="connsiteX169" fmla="*/ 985464 w 1011092"/>
              <a:gd name="connsiteY169" fmla="*/ 548280 h 1014863"/>
              <a:gd name="connsiteX170" fmla="*/ 961306 w 1011092"/>
              <a:gd name="connsiteY170" fmla="*/ 567570 h 1014863"/>
              <a:gd name="connsiteX171" fmla="*/ 961214 w 1011092"/>
              <a:gd name="connsiteY171" fmla="*/ 566192 h 1014863"/>
              <a:gd name="connsiteX172" fmla="*/ 970124 w 1011092"/>
              <a:gd name="connsiteY172" fmla="*/ 470571 h 1014863"/>
              <a:gd name="connsiteX173" fmla="*/ 973798 w 1011092"/>
              <a:gd name="connsiteY173" fmla="*/ 466530 h 1014863"/>
              <a:gd name="connsiteX174" fmla="*/ 988311 w 1011092"/>
              <a:gd name="connsiteY174" fmla="*/ 458354 h 1014863"/>
              <a:gd name="connsiteX175" fmla="*/ 993915 w 1011092"/>
              <a:gd name="connsiteY175" fmla="*/ 434380 h 1014863"/>
              <a:gd name="connsiteX176" fmla="*/ 992996 w 1011092"/>
              <a:gd name="connsiteY176" fmla="*/ 413162 h 1014863"/>
              <a:gd name="connsiteX177" fmla="*/ 993639 w 1011092"/>
              <a:gd name="connsiteY177" fmla="*/ 406916 h 1014863"/>
              <a:gd name="connsiteX178" fmla="*/ 965532 w 1011092"/>
              <a:gd name="connsiteY178" fmla="*/ 399200 h 1014863"/>
              <a:gd name="connsiteX179" fmla="*/ 602063 w 1011092"/>
              <a:gd name="connsiteY179" fmla="*/ 302477 h 1014863"/>
              <a:gd name="connsiteX180" fmla="*/ 252281 w 1011092"/>
              <a:gd name="connsiteY180" fmla="*/ 209520 h 1014863"/>
              <a:gd name="connsiteX181" fmla="*/ 183941 w 1011092"/>
              <a:gd name="connsiteY181" fmla="*/ 191150 h 1014863"/>
              <a:gd name="connsiteX182" fmla="*/ 180083 w 1011092"/>
              <a:gd name="connsiteY182" fmla="*/ 186098 h 1014863"/>
              <a:gd name="connsiteX183" fmla="*/ 180451 w 1011092"/>
              <a:gd name="connsiteY183" fmla="*/ 170850 h 1014863"/>
              <a:gd name="connsiteX184" fmla="*/ 182012 w 1011092"/>
              <a:gd name="connsiteY184" fmla="*/ 28934 h 1014863"/>
              <a:gd name="connsiteX185" fmla="*/ 184860 w 1011092"/>
              <a:gd name="connsiteY185" fmla="*/ 10839 h 1014863"/>
              <a:gd name="connsiteX186" fmla="*/ 187891 w 1011092"/>
              <a:gd name="connsiteY186" fmla="*/ 0 h 1014863"/>
              <a:gd name="connsiteX0" fmla="*/ 516363 w 1011092"/>
              <a:gd name="connsiteY0" fmla="*/ 728958 h 1011508"/>
              <a:gd name="connsiteX1" fmla="*/ 539786 w 1011092"/>
              <a:gd name="connsiteY1" fmla="*/ 850298 h 1011508"/>
              <a:gd name="connsiteX2" fmla="*/ 335318 w 1011092"/>
              <a:gd name="connsiteY2" fmla="*/ 850298 h 1011508"/>
              <a:gd name="connsiteX3" fmla="*/ 334950 w 1011092"/>
              <a:gd name="connsiteY3" fmla="*/ 849655 h 1011508"/>
              <a:gd name="connsiteX4" fmla="*/ 516363 w 1011092"/>
              <a:gd name="connsiteY4" fmla="*/ 728958 h 1011508"/>
              <a:gd name="connsiteX5" fmla="*/ 492940 w 1011092"/>
              <a:gd name="connsiteY5" fmla="*/ 726386 h 1011508"/>
              <a:gd name="connsiteX6" fmla="*/ 493859 w 1011092"/>
              <a:gd name="connsiteY6" fmla="*/ 726478 h 1011508"/>
              <a:gd name="connsiteX7" fmla="*/ 494226 w 1011092"/>
              <a:gd name="connsiteY7" fmla="*/ 727213 h 1011508"/>
              <a:gd name="connsiteX8" fmla="*/ 314191 w 1011092"/>
              <a:gd name="connsiteY8" fmla="*/ 846899 h 1011508"/>
              <a:gd name="connsiteX9" fmla="*/ 313640 w 1011092"/>
              <a:gd name="connsiteY9" fmla="*/ 846440 h 1011508"/>
              <a:gd name="connsiteX10" fmla="*/ 317406 w 1011092"/>
              <a:gd name="connsiteY10" fmla="*/ 824211 h 1011508"/>
              <a:gd name="connsiteX11" fmla="*/ 334123 w 1011092"/>
              <a:gd name="connsiteY11" fmla="*/ 728591 h 1011508"/>
              <a:gd name="connsiteX12" fmla="*/ 336604 w 1011092"/>
              <a:gd name="connsiteY12" fmla="*/ 726386 h 1011508"/>
              <a:gd name="connsiteX13" fmla="*/ 492940 w 1011092"/>
              <a:gd name="connsiteY13" fmla="*/ 726386 h 1011508"/>
              <a:gd name="connsiteX14" fmla="*/ 784762 w 1011092"/>
              <a:gd name="connsiteY14" fmla="*/ 726202 h 1011508"/>
              <a:gd name="connsiteX15" fmla="*/ 795509 w 1011092"/>
              <a:gd name="connsiteY15" fmla="*/ 736674 h 1011508"/>
              <a:gd name="connsiteX16" fmla="*/ 784762 w 1011092"/>
              <a:gd name="connsiteY16" fmla="*/ 746870 h 1011508"/>
              <a:gd name="connsiteX17" fmla="*/ 774198 w 1011092"/>
              <a:gd name="connsiteY17" fmla="*/ 736215 h 1011508"/>
              <a:gd name="connsiteX18" fmla="*/ 784762 w 1011092"/>
              <a:gd name="connsiteY18" fmla="*/ 726202 h 1011508"/>
              <a:gd name="connsiteX19" fmla="*/ 928330 w 1011092"/>
              <a:gd name="connsiteY19" fmla="*/ 610006 h 1011508"/>
              <a:gd name="connsiteX20" fmla="*/ 939353 w 1011092"/>
              <a:gd name="connsiteY20" fmla="*/ 620019 h 1011508"/>
              <a:gd name="connsiteX21" fmla="*/ 928974 w 1011092"/>
              <a:gd name="connsiteY21" fmla="*/ 630949 h 1011508"/>
              <a:gd name="connsiteX22" fmla="*/ 917859 w 1011092"/>
              <a:gd name="connsiteY22" fmla="*/ 620845 h 1011508"/>
              <a:gd name="connsiteX23" fmla="*/ 928330 w 1011092"/>
              <a:gd name="connsiteY23" fmla="*/ 610006 h 1011508"/>
              <a:gd name="connsiteX24" fmla="*/ 358465 w 1011092"/>
              <a:gd name="connsiteY24" fmla="*/ 590166 h 1011508"/>
              <a:gd name="connsiteX25" fmla="*/ 499278 w 1011092"/>
              <a:gd name="connsiteY25" fmla="*/ 711506 h 1011508"/>
              <a:gd name="connsiteX26" fmla="*/ 499002 w 1011092"/>
              <a:gd name="connsiteY26" fmla="*/ 712149 h 1011508"/>
              <a:gd name="connsiteX27" fmla="*/ 337338 w 1011092"/>
              <a:gd name="connsiteY27" fmla="*/ 712149 h 1011508"/>
              <a:gd name="connsiteX28" fmla="*/ 358465 w 1011092"/>
              <a:gd name="connsiteY28" fmla="*/ 590166 h 1011508"/>
              <a:gd name="connsiteX29" fmla="*/ 486602 w 1011092"/>
              <a:gd name="connsiteY29" fmla="*/ 586492 h 1011508"/>
              <a:gd name="connsiteX30" fmla="*/ 489909 w 1011092"/>
              <a:gd name="connsiteY30" fmla="*/ 589339 h 1011508"/>
              <a:gd name="connsiteX31" fmla="*/ 511127 w 1011092"/>
              <a:gd name="connsiteY31" fmla="*/ 700942 h 1011508"/>
              <a:gd name="connsiteX32" fmla="*/ 511311 w 1011092"/>
              <a:gd name="connsiteY32" fmla="*/ 703331 h 1011508"/>
              <a:gd name="connsiteX33" fmla="*/ 376560 w 1011092"/>
              <a:gd name="connsiteY33" fmla="*/ 587318 h 1011508"/>
              <a:gd name="connsiteX34" fmla="*/ 376836 w 1011092"/>
              <a:gd name="connsiteY34" fmla="*/ 586767 h 1011508"/>
              <a:gd name="connsiteX35" fmla="*/ 379500 w 1011092"/>
              <a:gd name="connsiteY35" fmla="*/ 586492 h 1011508"/>
              <a:gd name="connsiteX36" fmla="*/ 486602 w 1011092"/>
              <a:gd name="connsiteY36" fmla="*/ 586492 h 1011508"/>
              <a:gd name="connsiteX37" fmla="*/ 462904 w 1011092"/>
              <a:gd name="connsiteY37" fmla="*/ 453302 h 1011508"/>
              <a:gd name="connsiteX38" fmla="*/ 464006 w 1011092"/>
              <a:gd name="connsiteY38" fmla="*/ 453486 h 1011508"/>
              <a:gd name="connsiteX39" fmla="*/ 486510 w 1011092"/>
              <a:gd name="connsiteY39" fmla="*/ 572438 h 1011508"/>
              <a:gd name="connsiteX40" fmla="*/ 377846 w 1011092"/>
              <a:gd name="connsiteY40" fmla="*/ 572438 h 1011508"/>
              <a:gd name="connsiteX41" fmla="*/ 462904 w 1011092"/>
              <a:gd name="connsiteY41" fmla="*/ 453302 h 1011508"/>
              <a:gd name="connsiteX42" fmla="*/ 389236 w 1011092"/>
              <a:gd name="connsiteY42" fmla="*/ 429145 h 1011508"/>
              <a:gd name="connsiteX43" fmla="*/ 457117 w 1011092"/>
              <a:gd name="connsiteY43" fmla="*/ 429237 h 1011508"/>
              <a:gd name="connsiteX44" fmla="*/ 459413 w 1011092"/>
              <a:gd name="connsiteY44" fmla="*/ 431533 h 1011508"/>
              <a:gd name="connsiteX45" fmla="*/ 457852 w 1011092"/>
              <a:gd name="connsiteY45" fmla="*/ 436401 h 1011508"/>
              <a:gd name="connsiteX46" fmla="*/ 364252 w 1011092"/>
              <a:gd name="connsiteY46" fmla="*/ 567478 h 1011508"/>
              <a:gd name="connsiteX47" fmla="*/ 362598 w 1011092"/>
              <a:gd name="connsiteY47" fmla="*/ 569682 h 1011508"/>
              <a:gd name="connsiteX48" fmla="*/ 362139 w 1011092"/>
              <a:gd name="connsiteY48" fmla="*/ 569499 h 1011508"/>
              <a:gd name="connsiteX49" fmla="*/ 365446 w 1011092"/>
              <a:gd name="connsiteY49" fmla="*/ 548831 h 1011508"/>
              <a:gd name="connsiteX50" fmla="*/ 383725 w 1011092"/>
              <a:gd name="connsiteY50" fmla="*/ 444944 h 1011508"/>
              <a:gd name="connsiteX51" fmla="*/ 386389 w 1011092"/>
              <a:gd name="connsiteY51" fmla="*/ 431533 h 1011508"/>
              <a:gd name="connsiteX52" fmla="*/ 389236 w 1011092"/>
              <a:gd name="connsiteY52" fmla="*/ 429145 h 1011508"/>
              <a:gd name="connsiteX53" fmla="*/ 441501 w 1011092"/>
              <a:gd name="connsiteY53" fmla="*/ 308999 h 1011508"/>
              <a:gd name="connsiteX54" fmla="*/ 466210 w 1011092"/>
              <a:gd name="connsiteY54" fmla="*/ 315153 h 1011508"/>
              <a:gd name="connsiteX55" fmla="*/ 608585 w 1011092"/>
              <a:gd name="connsiteY55" fmla="*/ 348313 h 1011508"/>
              <a:gd name="connsiteX56" fmla="*/ 808828 w 1011092"/>
              <a:gd name="connsiteY56" fmla="*/ 400486 h 1011508"/>
              <a:gd name="connsiteX57" fmla="*/ 904724 w 1011092"/>
              <a:gd name="connsiteY57" fmla="*/ 435115 h 1011508"/>
              <a:gd name="connsiteX58" fmla="*/ 953958 w 1011092"/>
              <a:gd name="connsiteY58" fmla="*/ 462672 h 1011508"/>
              <a:gd name="connsiteX59" fmla="*/ 956346 w 1011092"/>
              <a:gd name="connsiteY59" fmla="*/ 467907 h 1011508"/>
              <a:gd name="connsiteX60" fmla="*/ 952304 w 1011092"/>
              <a:gd name="connsiteY60" fmla="*/ 510344 h 1011508"/>
              <a:gd name="connsiteX61" fmla="*/ 946334 w 1011092"/>
              <a:gd name="connsiteY61" fmla="*/ 572989 h 1011508"/>
              <a:gd name="connsiteX62" fmla="*/ 939629 w 1011092"/>
              <a:gd name="connsiteY62" fmla="*/ 585022 h 1011508"/>
              <a:gd name="connsiteX63" fmla="*/ 939445 w 1011092"/>
              <a:gd name="connsiteY63" fmla="*/ 585206 h 1011508"/>
              <a:gd name="connsiteX64" fmla="*/ 931913 w 1011092"/>
              <a:gd name="connsiteY64" fmla="*/ 585940 h 1011508"/>
              <a:gd name="connsiteX65" fmla="*/ 848876 w 1011092"/>
              <a:gd name="connsiteY65" fmla="*/ 542677 h 1011508"/>
              <a:gd name="connsiteX66" fmla="*/ 836109 w 1011092"/>
              <a:gd name="connsiteY66" fmla="*/ 532849 h 1011508"/>
              <a:gd name="connsiteX67" fmla="*/ 845753 w 1011092"/>
              <a:gd name="connsiteY67" fmla="*/ 660159 h 1011508"/>
              <a:gd name="connsiteX68" fmla="*/ 796611 w 1011092"/>
              <a:gd name="connsiteY68" fmla="*/ 699656 h 1011508"/>
              <a:gd name="connsiteX69" fmla="*/ 793121 w 1011092"/>
              <a:gd name="connsiteY69" fmla="*/ 700667 h 1011508"/>
              <a:gd name="connsiteX70" fmla="*/ 758675 w 1011092"/>
              <a:gd name="connsiteY70" fmla="*/ 713618 h 1011508"/>
              <a:gd name="connsiteX71" fmla="*/ 751602 w 1011092"/>
              <a:gd name="connsiteY71" fmla="*/ 732265 h 1011508"/>
              <a:gd name="connsiteX72" fmla="*/ 748020 w 1011092"/>
              <a:gd name="connsiteY72" fmla="*/ 739154 h 1011508"/>
              <a:gd name="connsiteX73" fmla="*/ 698970 w 1011092"/>
              <a:gd name="connsiteY73" fmla="*/ 778192 h 1011508"/>
              <a:gd name="connsiteX74" fmla="*/ 691897 w 1011092"/>
              <a:gd name="connsiteY74" fmla="*/ 784163 h 1011508"/>
              <a:gd name="connsiteX75" fmla="*/ 717432 w 1011092"/>
              <a:gd name="connsiteY75" fmla="*/ 816220 h 1011508"/>
              <a:gd name="connsiteX76" fmla="*/ 762533 w 1011092"/>
              <a:gd name="connsiteY76" fmla="*/ 780029 h 1011508"/>
              <a:gd name="connsiteX77" fmla="*/ 762533 w 1011092"/>
              <a:gd name="connsiteY77" fmla="*/ 850482 h 1011508"/>
              <a:gd name="connsiteX78" fmla="*/ 554023 w 1011092"/>
              <a:gd name="connsiteY78" fmla="*/ 850482 h 1011508"/>
              <a:gd name="connsiteX79" fmla="*/ 473651 w 1011092"/>
              <a:gd name="connsiteY79" fmla="*/ 429696 h 1011508"/>
              <a:gd name="connsiteX80" fmla="*/ 492021 w 1011092"/>
              <a:gd name="connsiteY80" fmla="*/ 429696 h 1011508"/>
              <a:gd name="connsiteX81" fmla="*/ 492021 w 1011092"/>
              <a:gd name="connsiteY81" fmla="*/ 366041 h 1011508"/>
              <a:gd name="connsiteX82" fmla="*/ 464189 w 1011092"/>
              <a:gd name="connsiteY82" fmla="*/ 366041 h 1011508"/>
              <a:gd name="connsiteX83" fmla="*/ 464189 w 1011092"/>
              <a:gd name="connsiteY83" fmla="*/ 337658 h 1011508"/>
              <a:gd name="connsiteX84" fmla="*/ 441501 w 1011092"/>
              <a:gd name="connsiteY84" fmla="*/ 337658 h 1011508"/>
              <a:gd name="connsiteX85" fmla="*/ 441501 w 1011092"/>
              <a:gd name="connsiteY85" fmla="*/ 308999 h 1011508"/>
              <a:gd name="connsiteX86" fmla="*/ 168418 w 1011092"/>
              <a:gd name="connsiteY86" fmla="*/ 235975 h 1011508"/>
              <a:gd name="connsiteX87" fmla="*/ 311986 w 1011092"/>
              <a:gd name="connsiteY87" fmla="*/ 274094 h 1011508"/>
              <a:gd name="connsiteX88" fmla="*/ 400167 w 1011092"/>
              <a:gd name="connsiteY88" fmla="*/ 297425 h 1011508"/>
              <a:gd name="connsiteX89" fmla="*/ 403106 w 1011092"/>
              <a:gd name="connsiteY89" fmla="*/ 301283 h 1011508"/>
              <a:gd name="connsiteX90" fmla="*/ 403198 w 1011092"/>
              <a:gd name="connsiteY90" fmla="*/ 334167 h 1011508"/>
              <a:gd name="connsiteX91" fmla="*/ 403198 w 1011092"/>
              <a:gd name="connsiteY91" fmla="*/ 337106 h 1011508"/>
              <a:gd name="connsiteX92" fmla="*/ 382163 w 1011092"/>
              <a:gd name="connsiteY92" fmla="*/ 337106 h 1011508"/>
              <a:gd name="connsiteX93" fmla="*/ 382163 w 1011092"/>
              <a:gd name="connsiteY93" fmla="*/ 365581 h 1011508"/>
              <a:gd name="connsiteX94" fmla="*/ 353688 w 1011092"/>
              <a:gd name="connsiteY94" fmla="*/ 365581 h 1011508"/>
              <a:gd name="connsiteX95" fmla="*/ 353688 w 1011092"/>
              <a:gd name="connsiteY95" fmla="*/ 368521 h 1011508"/>
              <a:gd name="connsiteX96" fmla="*/ 353596 w 1011092"/>
              <a:gd name="connsiteY96" fmla="*/ 425930 h 1011508"/>
              <a:gd name="connsiteX97" fmla="*/ 356812 w 1011092"/>
              <a:gd name="connsiteY97" fmla="*/ 429328 h 1011508"/>
              <a:gd name="connsiteX98" fmla="*/ 366548 w 1011092"/>
              <a:gd name="connsiteY98" fmla="*/ 429237 h 1011508"/>
              <a:gd name="connsiteX99" fmla="*/ 372519 w 1011092"/>
              <a:gd name="connsiteY99" fmla="*/ 429237 h 1011508"/>
              <a:gd name="connsiteX100" fmla="*/ 371049 w 1011092"/>
              <a:gd name="connsiteY100" fmla="*/ 439065 h 1011508"/>
              <a:gd name="connsiteX101" fmla="*/ 353045 w 1011092"/>
              <a:gd name="connsiteY101" fmla="*/ 541115 h 1011508"/>
              <a:gd name="connsiteX102" fmla="*/ 333297 w 1011092"/>
              <a:gd name="connsiteY102" fmla="*/ 653821 h 1011508"/>
              <a:gd name="connsiteX103" fmla="*/ 313548 w 1011092"/>
              <a:gd name="connsiteY103" fmla="*/ 765700 h 1011508"/>
              <a:gd name="connsiteX104" fmla="*/ 300597 w 1011092"/>
              <a:gd name="connsiteY104" fmla="*/ 840837 h 1011508"/>
              <a:gd name="connsiteX105" fmla="*/ 298208 w 1011092"/>
              <a:gd name="connsiteY105" fmla="*/ 849747 h 1011508"/>
              <a:gd name="connsiteX106" fmla="*/ 289390 w 1011092"/>
              <a:gd name="connsiteY106" fmla="*/ 850390 h 1011508"/>
              <a:gd name="connsiteX107" fmla="*/ 125062 w 1011092"/>
              <a:gd name="connsiteY107" fmla="*/ 850482 h 1011508"/>
              <a:gd name="connsiteX108" fmla="*/ 121388 w 1011092"/>
              <a:gd name="connsiteY108" fmla="*/ 850482 h 1011508"/>
              <a:gd name="connsiteX109" fmla="*/ 119643 w 1011092"/>
              <a:gd name="connsiteY109" fmla="*/ 835234 h 1011508"/>
              <a:gd name="connsiteX110" fmla="*/ 108621 w 1011092"/>
              <a:gd name="connsiteY110" fmla="*/ 734010 h 1011508"/>
              <a:gd name="connsiteX111" fmla="*/ 97874 w 1011092"/>
              <a:gd name="connsiteY111" fmla="*/ 636185 h 1011508"/>
              <a:gd name="connsiteX112" fmla="*/ 92822 w 1011092"/>
              <a:gd name="connsiteY112" fmla="*/ 590900 h 1011508"/>
              <a:gd name="connsiteX113" fmla="*/ 93648 w 1011092"/>
              <a:gd name="connsiteY113" fmla="*/ 582450 h 1011508"/>
              <a:gd name="connsiteX114" fmla="*/ 93740 w 1011092"/>
              <a:gd name="connsiteY114" fmla="*/ 577398 h 1011508"/>
              <a:gd name="connsiteX115" fmla="*/ 88504 w 1011092"/>
              <a:gd name="connsiteY115" fmla="*/ 551954 h 1011508"/>
              <a:gd name="connsiteX116" fmla="*/ 80237 w 1011092"/>
              <a:gd name="connsiteY116" fmla="*/ 477185 h 1011508"/>
              <a:gd name="connsiteX117" fmla="*/ 73440 w 1011092"/>
              <a:gd name="connsiteY117" fmla="*/ 414356 h 1011508"/>
              <a:gd name="connsiteX118" fmla="*/ 74542 w 1011092"/>
              <a:gd name="connsiteY118" fmla="*/ 402690 h 1011508"/>
              <a:gd name="connsiteX119" fmla="*/ 79227 w 1011092"/>
              <a:gd name="connsiteY119" fmla="*/ 386524 h 1011508"/>
              <a:gd name="connsiteX120" fmla="*/ 83360 w 1011092"/>
              <a:gd name="connsiteY120" fmla="*/ 377155 h 1011508"/>
              <a:gd name="connsiteX121" fmla="*/ 164835 w 1011092"/>
              <a:gd name="connsiteY121" fmla="*/ 237077 h 1011508"/>
              <a:gd name="connsiteX122" fmla="*/ 168418 w 1011092"/>
              <a:gd name="connsiteY122" fmla="*/ 235975 h 1011508"/>
              <a:gd name="connsiteX123" fmla="*/ 187891 w 1011092"/>
              <a:gd name="connsiteY123" fmla="*/ 0 h 1011508"/>
              <a:gd name="connsiteX124" fmla="*/ 187340 w 1011092"/>
              <a:gd name="connsiteY124" fmla="*/ 92 h 1011508"/>
              <a:gd name="connsiteX125" fmla="*/ 179716 w 1011092"/>
              <a:gd name="connsiteY125" fmla="*/ 2021 h 1011508"/>
              <a:gd name="connsiteX126" fmla="*/ 93373 w 1011092"/>
              <a:gd name="connsiteY126" fmla="*/ 45652 h 1011508"/>
              <a:gd name="connsiteX127" fmla="*/ 7397 w 1011092"/>
              <a:gd name="connsiteY127" fmla="*/ 297058 h 1011508"/>
              <a:gd name="connsiteX128" fmla="*/ 67286 w 1011092"/>
              <a:gd name="connsiteY128" fmla="*/ 405171 h 1011508"/>
              <a:gd name="connsiteX129" fmla="*/ 70960 w 1011092"/>
              <a:gd name="connsiteY129" fmla="*/ 412794 h 1011508"/>
              <a:gd name="connsiteX130" fmla="*/ 75553 w 1011092"/>
              <a:gd name="connsiteY130" fmla="*/ 454129 h 1011508"/>
              <a:gd name="connsiteX131" fmla="*/ 85014 w 1011092"/>
              <a:gd name="connsiteY131" fmla="*/ 539095 h 1011508"/>
              <a:gd name="connsiteX132" fmla="*/ 84555 w 1011092"/>
              <a:gd name="connsiteY132" fmla="*/ 556823 h 1011508"/>
              <a:gd name="connsiteX133" fmla="*/ 80972 w 1011092"/>
              <a:gd name="connsiteY133" fmla="*/ 569774 h 1011508"/>
              <a:gd name="connsiteX134" fmla="*/ 78768 w 1011092"/>
              <a:gd name="connsiteY134" fmla="*/ 574183 h 1011508"/>
              <a:gd name="connsiteX135" fmla="*/ 78308 w 1011092"/>
              <a:gd name="connsiteY135" fmla="*/ 584287 h 1011508"/>
              <a:gd name="connsiteX136" fmla="*/ 87678 w 1011092"/>
              <a:gd name="connsiteY136" fmla="*/ 587778 h 1011508"/>
              <a:gd name="connsiteX137" fmla="*/ 90341 w 1011092"/>
              <a:gd name="connsiteY137" fmla="*/ 587226 h 1011508"/>
              <a:gd name="connsiteX138" fmla="*/ 119367 w 1011092"/>
              <a:gd name="connsiteY138" fmla="*/ 850482 h 1011508"/>
              <a:gd name="connsiteX139" fmla="*/ 105409 w 1011092"/>
              <a:gd name="connsiteY139" fmla="*/ 850482 h 1011508"/>
              <a:gd name="connsiteX140" fmla="*/ 108149 w 1011092"/>
              <a:gd name="connsiteY140" fmla="*/ 860205 h 1011508"/>
              <a:gd name="connsiteX141" fmla="*/ 105215 w 1011092"/>
              <a:gd name="connsiteY141" fmla="*/ 860221 h 1011508"/>
              <a:gd name="connsiteX142" fmla="*/ 677468 w 1011092"/>
              <a:gd name="connsiteY142" fmla="*/ 1002157 h 1011508"/>
              <a:gd name="connsiteX143" fmla="*/ 782315 w 1011092"/>
              <a:gd name="connsiteY143" fmla="*/ 993501 h 1011508"/>
              <a:gd name="connsiteX144" fmla="*/ 897170 w 1011092"/>
              <a:gd name="connsiteY144" fmla="*/ 860769 h 1011508"/>
              <a:gd name="connsiteX145" fmla="*/ 898570 w 1011092"/>
              <a:gd name="connsiteY145" fmla="*/ 860769 h 1011508"/>
              <a:gd name="connsiteX146" fmla="*/ 898570 w 1011092"/>
              <a:gd name="connsiteY146" fmla="*/ 858873 h 1011508"/>
              <a:gd name="connsiteX147" fmla="*/ 900636 w 1011092"/>
              <a:gd name="connsiteY147" fmla="*/ 856077 h 1011508"/>
              <a:gd name="connsiteX148" fmla="*/ 898570 w 1011092"/>
              <a:gd name="connsiteY148" fmla="*/ 856087 h 1011508"/>
              <a:gd name="connsiteX149" fmla="*/ 898570 w 1011092"/>
              <a:gd name="connsiteY149" fmla="*/ 850390 h 1011508"/>
              <a:gd name="connsiteX150" fmla="*/ 856133 w 1011092"/>
              <a:gd name="connsiteY150" fmla="*/ 850390 h 1011508"/>
              <a:gd name="connsiteX151" fmla="*/ 856133 w 1011092"/>
              <a:gd name="connsiteY151" fmla="*/ 796379 h 1011508"/>
              <a:gd name="connsiteX152" fmla="*/ 816452 w 1011092"/>
              <a:gd name="connsiteY152" fmla="*/ 796379 h 1011508"/>
              <a:gd name="connsiteX153" fmla="*/ 816268 w 1011092"/>
              <a:gd name="connsiteY153" fmla="*/ 794910 h 1011508"/>
              <a:gd name="connsiteX154" fmla="*/ 816452 w 1011092"/>
              <a:gd name="connsiteY154" fmla="*/ 755137 h 1011508"/>
              <a:gd name="connsiteX155" fmla="*/ 817462 w 1011092"/>
              <a:gd name="connsiteY155" fmla="*/ 751371 h 1011508"/>
              <a:gd name="connsiteX156" fmla="*/ 821320 w 1011092"/>
              <a:gd name="connsiteY156" fmla="*/ 734929 h 1011508"/>
              <a:gd name="connsiteX157" fmla="*/ 823341 w 1011092"/>
              <a:gd name="connsiteY157" fmla="*/ 730979 h 1011508"/>
              <a:gd name="connsiteX158" fmla="*/ 863941 w 1011092"/>
              <a:gd name="connsiteY158" fmla="*/ 698279 h 1011508"/>
              <a:gd name="connsiteX159" fmla="*/ 870829 w 1011092"/>
              <a:gd name="connsiteY159" fmla="*/ 692859 h 1011508"/>
              <a:gd name="connsiteX160" fmla="*/ 933842 w 1011092"/>
              <a:gd name="connsiteY160" fmla="*/ 730336 h 1011508"/>
              <a:gd name="connsiteX161" fmla="*/ 1006682 w 1011092"/>
              <a:gd name="connsiteY161" fmla="*/ 733183 h 1011508"/>
              <a:gd name="connsiteX162" fmla="*/ 1005029 w 1011092"/>
              <a:gd name="connsiteY162" fmla="*/ 730887 h 1011508"/>
              <a:gd name="connsiteX163" fmla="*/ 999058 w 1011092"/>
              <a:gd name="connsiteY163" fmla="*/ 720324 h 1011508"/>
              <a:gd name="connsiteX164" fmla="*/ 997038 w 1011092"/>
              <a:gd name="connsiteY164" fmla="*/ 713251 h 1011508"/>
              <a:gd name="connsiteX165" fmla="*/ 969298 w 1011092"/>
              <a:gd name="connsiteY165" fmla="*/ 617814 h 1011508"/>
              <a:gd name="connsiteX166" fmla="*/ 971135 w 1011092"/>
              <a:gd name="connsiteY166" fmla="*/ 612303 h 1011508"/>
              <a:gd name="connsiteX167" fmla="*/ 1008611 w 1011092"/>
              <a:gd name="connsiteY167" fmla="*/ 582450 h 1011508"/>
              <a:gd name="connsiteX168" fmla="*/ 1011092 w 1011092"/>
              <a:gd name="connsiteY168" fmla="*/ 580337 h 1011508"/>
              <a:gd name="connsiteX169" fmla="*/ 985464 w 1011092"/>
              <a:gd name="connsiteY169" fmla="*/ 548280 h 1011508"/>
              <a:gd name="connsiteX170" fmla="*/ 961306 w 1011092"/>
              <a:gd name="connsiteY170" fmla="*/ 567570 h 1011508"/>
              <a:gd name="connsiteX171" fmla="*/ 961214 w 1011092"/>
              <a:gd name="connsiteY171" fmla="*/ 566192 h 1011508"/>
              <a:gd name="connsiteX172" fmla="*/ 970124 w 1011092"/>
              <a:gd name="connsiteY172" fmla="*/ 470571 h 1011508"/>
              <a:gd name="connsiteX173" fmla="*/ 973798 w 1011092"/>
              <a:gd name="connsiteY173" fmla="*/ 466530 h 1011508"/>
              <a:gd name="connsiteX174" fmla="*/ 988311 w 1011092"/>
              <a:gd name="connsiteY174" fmla="*/ 458354 h 1011508"/>
              <a:gd name="connsiteX175" fmla="*/ 993915 w 1011092"/>
              <a:gd name="connsiteY175" fmla="*/ 434380 h 1011508"/>
              <a:gd name="connsiteX176" fmla="*/ 992996 w 1011092"/>
              <a:gd name="connsiteY176" fmla="*/ 413162 h 1011508"/>
              <a:gd name="connsiteX177" fmla="*/ 993639 w 1011092"/>
              <a:gd name="connsiteY177" fmla="*/ 406916 h 1011508"/>
              <a:gd name="connsiteX178" fmla="*/ 965532 w 1011092"/>
              <a:gd name="connsiteY178" fmla="*/ 399200 h 1011508"/>
              <a:gd name="connsiteX179" fmla="*/ 602063 w 1011092"/>
              <a:gd name="connsiteY179" fmla="*/ 302477 h 1011508"/>
              <a:gd name="connsiteX180" fmla="*/ 252281 w 1011092"/>
              <a:gd name="connsiteY180" fmla="*/ 209520 h 1011508"/>
              <a:gd name="connsiteX181" fmla="*/ 183941 w 1011092"/>
              <a:gd name="connsiteY181" fmla="*/ 191150 h 1011508"/>
              <a:gd name="connsiteX182" fmla="*/ 180083 w 1011092"/>
              <a:gd name="connsiteY182" fmla="*/ 186098 h 1011508"/>
              <a:gd name="connsiteX183" fmla="*/ 180451 w 1011092"/>
              <a:gd name="connsiteY183" fmla="*/ 170850 h 1011508"/>
              <a:gd name="connsiteX184" fmla="*/ 182012 w 1011092"/>
              <a:gd name="connsiteY184" fmla="*/ 28934 h 1011508"/>
              <a:gd name="connsiteX185" fmla="*/ 184860 w 1011092"/>
              <a:gd name="connsiteY185" fmla="*/ 10839 h 1011508"/>
              <a:gd name="connsiteX186" fmla="*/ 187891 w 1011092"/>
              <a:gd name="connsiteY186" fmla="*/ 0 h 1011508"/>
              <a:gd name="connsiteX0" fmla="*/ 516363 w 1011092"/>
              <a:gd name="connsiteY0" fmla="*/ 728958 h 1012616"/>
              <a:gd name="connsiteX1" fmla="*/ 539786 w 1011092"/>
              <a:gd name="connsiteY1" fmla="*/ 850298 h 1012616"/>
              <a:gd name="connsiteX2" fmla="*/ 335318 w 1011092"/>
              <a:gd name="connsiteY2" fmla="*/ 850298 h 1012616"/>
              <a:gd name="connsiteX3" fmla="*/ 334950 w 1011092"/>
              <a:gd name="connsiteY3" fmla="*/ 849655 h 1012616"/>
              <a:gd name="connsiteX4" fmla="*/ 516363 w 1011092"/>
              <a:gd name="connsiteY4" fmla="*/ 728958 h 1012616"/>
              <a:gd name="connsiteX5" fmla="*/ 492940 w 1011092"/>
              <a:gd name="connsiteY5" fmla="*/ 726386 h 1012616"/>
              <a:gd name="connsiteX6" fmla="*/ 493859 w 1011092"/>
              <a:gd name="connsiteY6" fmla="*/ 726478 h 1012616"/>
              <a:gd name="connsiteX7" fmla="*/ 494226 w 1011092"/>
              <a:gd name="connsiteY7" fmla="*/ 727213 h 1012616"/>
              <a:gd name="connsiteX8" fmla="*/ 314191 w 1011092"/>
              <a:gd name="connsiteY8" fmla="*/ 846899 h 1012616"/>
              <a:gd name="connsiteX9" fmla="*/ 313640 w 1011092"/>
              <a:gd name="connsiteY9" fmla="*/ 846440 h 1012616"/>
              <a:gd name="connsiteX10" fmla="*/ 317406 w 1011092"/>
              <a:gd name="connsiteY10" fmla="*/ 824211 h 1012616"/>
              <a:gd name="connsiteX11" fmla="*/ 334123 w 1011092"/>
              <a:gd name="connsiteY11" fmla="*/ 728591 h 1012616"/>
              <a:gd name="connsiteX12" fmla="*/ 336604 w 1011092"/>
              <a:gd name="connsiteY12" fmla="*/ 726386 h 1012616"/>
              <a:gd name="connsiteX13" fmla="*/ 492940 w 1011092"/>
              <a:gd name="connsiteY13" fmla="*/ 726386 h 1012616"/>
              <a:gd name="connsiteX14" fmla="*/ 784762 w 1011092"/>
              <a:gd name="connsiteY14" fmla="*/ 726202 h 1012616"/>
              <a:gd name="connsiteX15" fmla="*/ 795509 w 1011092"/>
              <a:gd name="connsiteY15" fmla="*/ 736674 h 1012616"/>
              <a:gd name="connsiteX16" fmla="*/ 784762 w 1011092"/>
              <a:gd name="connsiteY16" fmla="*/ 746870 h 1012616"/>
              <a:gd name="connsiteX17" fmla="*/ 774198 w 1011092"/>
              <a:gd name="connsiteY17" fmla="*/ 736215 h 1012616"/>
              <a:gd name="connsiteX18" fmla="*/ 784762 w 1011092"/>
              <a:gd name="connsiteY18" fmla="*/ 726202 h 1012616"/>
              <a:gd name="connsiteX19" fmla="*/ 928330 w 1011092"/>
              <a:gd name="connsiteY19" fmla="*/ 610006 h 1012616"/>
              <a:gd name="connsiteX20" fmla="*/ 939353 w 1011092"/>
              <a:gd name="connsiteY20" fmla="*/ 620019 h 1012616"/>
              <a:gd name="connsiteX21" fmla="*/ 928974 w 1011092"/>
              <a:gd name="connsiteY21" fmla="*/ 630949 h 1012616"/>
              <a:gd name="connsiteX22" fmla="*/ 917859 w 1011092"/>
              <a:gd name="connsiteY22" fmla="*/ 620845 h 1012616"/>
              <a:gd name="connsiteX23" fmla="*/ 928330 w 1011092"/>
              <a:gd name="connsiteY23" fmla="*/ 610006 h 1012616"/>
              <a:gd name="connsiteX24" fmla="*/ 358465 w 1011092"/>
              <a:gd name="connsiteY24" fmla="*/ 590166 h 1012616"/>
              <a:gd name="connsiteX25" fmla="*/ 499278 w 1011092"/>
              <a:gd name="connsiteY25" fmla="*/ 711506 h 1012616"/>
              <a:gd name="connsiteX26" fmla="*/ 499002 w 1011092"/>
              <a:gd name="connsiteY26" fmla="*/ 712149 h 1012616"/>
              <a:gd name="connsiteX27" fmla="*/ 337338 w 1011092"/>
              <a:gd name="connsiteY27" fmla="*/ 712149 h 1012616"/>
              <a:gd name="connsiteX28" fmla="*/ 358465 w 1011092"/>
              <a:gd name="connsiteY28" fmla="*/ 590166 h 1012616"/>
              <a:gd name="connsiteX29" fmla="*/ 486602 w 1011092"/>
              <a:gd name="connsiteY29" fmla="*/ 586492 h 1012616"/>
              <a:gd name="connsiteX30" fmla="*/ 489909 w 1011092"/>
              <a:gd name="connsiteY30" fmla="*/ 589339 h 1012616"/>
              <a:gd name="connsiteX31" fmla="*/ 511127 w 1011092"/>
              <a:gd name="connsiteY31" fmla="*/ 700942 h 1012616"/>
              <a:gd name="connsiteX32" fmla="*/ 511311 w 1011092"/>
              <a:gd name="connsiteY32" fmla="*/ 703331 h 1012616"/>
              <a:gd name="connsiteX33" fmla="*/ 376560 w 1011092"/>
              <a:gd name="connsiteY33" fmla="*/ 587318 h 1012616"/>
              <a:gd name="connsiteX34" fmla="*/ 376836 w 1011092"/>
              <a:gd name="connsiteY34" fmla="*/ 586767 h 1012616"/>
              <a:gd name="connsiteX35" fmla="*/ 379500 w 1011092"/>
              <a:gd name="connsiteY35" fmla="*/ 586492 h 1012616"/>
              <a:gd name="connsiteX36" fmla="*/ 486602 w 1011092"/>
              <a:gd name="connsiteY36" fmla="*/ 586492 h 1012616"/>
              <a:gd name="connsiteX37" fmla="*/ 462904 w 1011092"/>
              <a:gd name="connsiteY37" fmla="*/ 453302 h 1012616"/>
              <a:gd name="connsiteX38" fmla="*/ 464006 w 1011092"/>
              <a:gd name="connsiteY38" fmla="*/ 453486 h 1012616"/>
              <a:gd name="connsiteX39" fmla="*/ 486510 w 1011092"/>
              <a:gd name="connsiteY39" fmla="*/ 572438 h 1012616"/>
              <a:gd name="connsiteX40" fmla="*/ 377846 w 1011092"/>
              <a:gd name="connsiteY40" fmla="*/ 572438 h 1012616"/>
              <a:gd name="connsiteX41" fmla="*/ 462904 w 1011092"/>
              <a:gd name="connsiteY41" fmla="*/ 453302 h 1012616"/>
              <a:gd name="connsiteX42" fmla="*/ 389236 w 1011092"/>
              <a:gd name="connsiteY42" fmla="*/ 429145 h 1012616"/>
              <a:gd name="connsiteX43" fmla="*/ 457117 w 1011092"/>
              <a:gd name="connsiteY43" fmla="*/ 429237 h 1012616"/>
              <a:gd name="connsiteX44" fmla="*/ 459413 w 1011092"/>
              <a:gd name="connsiteY44" fmla="*/ 431533 h 1012616"/>
              <a:gd name="connsiteX45" fmla="*/ 457852 w 1011092"/>
              <a:gd name="connsiteY45" fmla="*/ 436401 h 1012616"/>
              <a:gd name="connsiteX46" fmla="*/ 364252 w 1011092"/>
              <a:gd name="connsiteY46" fmla="*/ 567478 h 1012616"/>
              <a:gd name="connsiteX47" fmla="*/ 362598 w 1011092"/>
              <a:gd name="connsiteY47" fmla="*/ 569682 h 1012616"/>
              <a:gd name="connsiteX48" fmla="*/ 362139 w 1011092"/>
              <a:gd name="connsiteY48" fmla="*/ 569499 h 1012616"/>
              <a:gd name="connsiteX49" fmla="*/ 365446 w 1011092"/>
              <a:gd name="connsiteY49" fmla="*/ 548831 h 1012616"/>
              <a:gd name="connsiteX50" fmla="*/ 383725 w 1011092"/>
              <a:gd name="connsiteY50" fmla="*/ 444944 h 1012616"/>
              <a:gd name="connsiteX51" fmla="*/ 386389 w 1011092"/>
              <a:gd name="connsiteY51" fmla="*/ 431533 h 1012616"/>
              <a:gd name="connsiteX52" fmla="*/ 389236 w 1011092"/>
              <a:gd name="connsiteY52" fmla="*/ 429145 h 1012616"/>
              <a:gd name="connsiteX53" fmla="*/ 441501 w 1011092"/>
              <a:gd name="connsiteY53" fmla="*/ 308999 h 1012616"/>
              <a:gd name="connsiteX54" fmla="*/ 466210 w 1011092"/>
              <a:gd name="connsiteY54" fmla="*/ 315153 h 1012616"/>
              <a:gd name="connsiteX55" fmla="*/ 608585 w 1011092"/>
              <a:gd name="connsiteY55" fmla="*/ 348313 h 1012616"/>
              <a:gd name="connsiteX56" fmla="*/ 808828 w 1011092"/>
              <a:gd name="connsiteY56" fmla="*/ 400486 h 1012616"/>
              <a:gd name="connsiteX57" fmla="*/ 904724 w 1011092"/>
              <a:gd name="connsiteY57" fmla="*/ 435115 h 1012616"/>
              <a:gd name="connsiteX58" fmla="*/ 953958 w 1011092"/>
              <a:gd name="connsiteY58" fmla="*/ 462672 h 1012616"/>
              <a:gd name="connsiteX59" fmla="*/ 956346 w 1011092"/>
              <a:gd name="connsiteY59" fmla="*/ 467907 h 1012616"/>
              <a:gd name="connsiteX60" fmla="*/ 952304 w 1011092"/>
              <a:gd name="connsiteY60" fmla="*/ 510344 h 1012616"/>
              <a:gd name="connsiteX61" fmla="*/ 946334 w 1011092"/>
              <a:gd name="connsiteY61" fmla="*/ 572989 h 1012616"/>
              <a:gd name="connsiteX62" fmla="*/ 939629 w 1011092"/>
              <a:gd name="connsiteY62" fmla="*/ 585022 h 1012616"/>
              <a:gd name="connsiteX63" fmla="*/ 939445 w 1011092"/>
              <a:gd name="connsiteY63" fmla="*/ 585206 h 1012616"/>
              <a:gd name="connsiteX64" fmla="*/ 931913 w 1011092"/>
              <a:gd name="connsiteY64" fmla="*/ 585940 h 1012616"/>
              <a:gd name="connsiteX65" fmla="*/ 848876 w 1011092"/>
              <a:gd name="connsiteY65" fmla="*/ 542677 h 1012616"/>
              <a:gd name="connsiteX66" fmla="*/ 836109 w 1011092"/>
              <a:gd name="connsiteY66" fmla="*/ 532849 h 1012616"/>
              <a:gd name="connsiteX67" fmla="*/ 845753 w 1011092"/>
              <a:gd name="connsiteY67" fmla="*/ 660159 h 1012616"/>
              <a:gd name="connsiteX68" fmla="*/ 796611 w 1011092"/>
              <a:gd name="connsiteY68" fmla="*/ 699656 h 1012616"/>
              <a:gd name="connsiteX69" fmla="*/ 793121 w 1011092"/>
              <a:gd name="connsiteY69" fmla="*/ 700667 h 1012616"/>
              <a:gd name="connsiteX70" fmla="*/ 758675 w 1011092"/>
              <a:gd name="connsiteY70" fmla="*/ 713618 h 1012616"/>
              <a:gd name="connsiteX71" fmla="*/ 751602 w 1011092"/>
              <a:gd name="connsiteY71" fmla="*/ 732265 h 1012616"/>
              <a:gd name="connsiteX72" fmla="*/ 748020 w 1011092"/>
              <a:gd name="connsiteY72" fmla="*/ 739154 h 1012616"/>
              <a:gd name="connsiteX73" fmla="*/ 698970 w 1011092"/>
              <a:gd name="connsiteY73" fmla="*/ 778192 h 1012616"/>
              <a:gd name="connsiteX74" fmla="*/ 691897 w 1011092"/>
              <a:gd name="connsiteY74" fmla="*/ 784163 h 1012616"/>
              <a:gd name="connsiteX75" fmla="*/ 717432 w 1011092"/>
              <a:gd name="connsiteY75" fmla="*/ 816220 h 1012616"/>
              <a:gd name="connsiteX76" fmla="*/ 762533 w 1011092"/>
              <a:gd name="connsiteY76" fmla="*/ 780029 h 1012616"/>
              <a:gd name="connsiteX77" fmla="*/ 762533 w 1011092"/>
              <a:gd name="connsiteY77" fmla="*/ 850482 h 1012616"/>
              <a:gd name="connsiteX78" fmla="*/ 554023 w 1011092"/>
              <a:gd name="connsiteY78" fmla="*/ 850482 h 1012616"/>
              <a:gd name="connsiteX79" fmla="*/ 473651 w 1011092"/>
              <a:gd name="connsiteY79" fmla="*/ 429696 h 1012616"/>
              <a:gd name="connsiteX80" fmla="*/ 492021 w 1011092"/>
              <a:gd name="connsiteY80" fmla="*/ 429696 h 1012616"/>
              <a:gd name="connsiteX81" fmla="*/ 492021 w 1011092"/>
              <a:gd name="connsiteY81" fmla="*/ 366041 h 1012616"/>
              <a:gd name="connsiteX82" fmla="*/ 464189 w 1011092"/>
              <a:gd name="connsiteY82" fmla="*/ 366041 h 1012616"/>
              <a:gd name="connsiteX83" fmla="*/ 464189 w 1011092"/>
              <a:gd name="connsiteY83" fmla="*/ 337658 h 1012616"/>
              <a:gd name="connsiteX84" fmla="*/ 441501 w 1011092"/>
              <a:gd name="connsiteY84" fmla="*/ 337658 h 1012616"/>
              <a:gd name="connsiteX85" fmla="*/ 441501 w 1011092"/>
              <a:gd name="connsiteY85" fmla="*/ 308999 h 1012616"/>
              <a:gd name="connsiteX86" fmla="*/ 168418 w 1011092"/>
              <a:gd name="connsiteY86" fmla="*/ 235975 h 1012616"/>
              <a:gd name="connsiteX87" fmla="*/ 311986 w 1011092"/>
              <a:gd name="connsiteY87" fmla="*/ 274094 h 1012616"/>
              <a:gd name="connsiteX88" fmla="*/ 400167 w 1011092"/>
              <a:gd name="connsiteY88" fmla="*/ 297425 h 1012616"/>
              <a:gd name="connsiteX89" fmla="*/ 403106 w 1011092"/>
              <a:gd name="connsiteY89" fmla="*/ 301283 h 1012616"/>
              <a:gd name="connsiteX90" fmla="*/ 403198 w 1011092"/>
              <a:gd name="connsiteY90" fmla="*/ 334167 h 1012616"/>
              <a:gd name="connsiteX91" fmla="*/ 403198 w 1011092"/>
              <a:gd name="connsiteY91" fmla="*/ 337106 h 1012616"/>
              <a:gd name="connsiteX92" fmla="*/ 382163 w 1011092"/>
              <a:gd name="connsiteY92" fmla="*/ 337106 h 1012616"/>
              <a:gd name="connsiteX93" fmla="*/ 382163 w 1011092"/>
              <a:gd name="connsiteY93" fmla="*/ 365581 h 1012616"/>
              <a:gd name="connsiteX94" fmla="*/ 353688 w 1011092"/>
              <a:gd name="connsiteY94" fmla="*/ 365581 h 1012616"/>
              <a:gd name="connsiteX95" fmla="*/ 353688 w 1011092"/>
              <a:gd name="connsiteY95" fmla="*/ 368521 h 1012616"/>
              <a:gd name="connsiteX96" fmla="*/ 353596 w 1011092"/>
              <a:gd name="connsiteY96" fmla="*/ 425930 h 1012616"/>
              <a:gd name="connsiteX97" fmla="*/ 356812 w 1011092"/>
              <a:gd name="connsiteY97" fmla="*/ 429328 h 1012616"/>
              <a:gd name="connsiteX98" fmla="*/ 366548 w 1011092"/>
              <a:gd name="connsiteY98" fmla="*/ 429237 h 1012616"/>
              <a:gd name="connsiteX99" fmla="*/ 372519 w 1011092"/>
              <a:gd name="connsiteY99" fmla="*/ 429237 h 1012616"/>
              <a:gd name="connsiteX100" fmla="*/ 371049 w 1011092"/>
              <a:gd name="connsiteY100" fmla="*/ 439065 h 1012616"/>
              <a:gd name="connsiteX101" fmla="*/ 353045 w 1011092"/>
              <a:gd name="connsiteY101" fmla="*/ 541115 h 1012616"/>
              <a:gd name="connsiteX102" fmla="*/ 333297 w 1011092"/>
              <a:gd name="connsiteY102" fmla="*/ 653821 h 1012616"/>
              <a:gd name="connsiteX103" fmla="*/ 313548 w 1011092"/>
              <a:gd name="connsiteY103" fmla="*/ 765700 h 1012616"/>
              <a:gd name="connsiteX104" fmla="*/ 300597 w 1011092"/>
              <a:gd name="connsiteY104" fmla="*/ 840837 h 1012616"/>
              <a:gd name="connsiteX105" fmla="*/ 298208 w 1011092"/>
              <a:gd name="connsiteY105" fmla="*/ 849747 h 1012616"/>
              <a:gd name="connsiteX106" fmla="*/ 289390 w 1011092"/>
              <a:gd name="connsiteY106" fmla="*/ 850390 h 1012616"/>
              <a:gd name="connsiteX107" fmla="*/ 125062 w 1011092"/>
              <a:gd name="connsiteY107" fmla="*/ 850482 h 1012616"/>
              <a:gd name="connsiteX108" fmla="*/ 121388 w 1011092"/>
              <a:gd name="connsiteY108" fmla="*/ 850482 h 1012616"/>
              <a:gd name="connsiteX109" fmla="*/ 119643 w 1011092"/>
              <a:gd name="connsiteY109" fmla="*/ 835234 h 1012616"/>
              <a:gd name="connsiteX110" fmla="*/ 108621 w 1011092"/>
              <a:gd name="connsiteY110" fmla="*/ 734010 h 1012616"/>
              <a:gd name="connsiteX111" fmla="*/ 97874 w 1011092"/>
              <a:gd name="connsiteY111" fmla="*/ 636185 h 1012616"/>
              <a:gd name="connsiteX112" fmla="*/ 92822 w 1011092"/>
              <a:gd name="connsiteY112" fmla="*/ 590900 h 1012616"/>
              <a:gd name="connsiteX113" fmla="*/ 93648 w 1011092"/>
              <a:gd name="connsiteY113" fmla="*/ 582450 h 1012616"/>
              <a:gd name="connsiteX114" fmla="*/ 93740 w 1011092"/>
              <a:gd name="connsiteY114" fmla="*/ 577398 h 1012616"/>
              <a:gd name="connsiteX115" fmla="*/ 88504 w 1011092"/>
              <a:gd name="connsiteY115" fmla="*/ 551954 h 1012616"/>
              <a:gd name="connsiteX116" fmla="*/ 80237 w 1011092"/>
              <a:gd name="connsiteY116" fmla="*/ 477185 h 1012616"/>
              <a:gd name="connsiteX117" fmla="*/ 73440 w 1011092"/>
              <a:gd name="connsiteY117" fmla="*/ 414356 h 1012616"/>
              <a:gd name="connsiteX118" fmla="*/ 74542 w 1011092"/>
              <a:gd name="connsiteY118" fmla="*/ 402690 h 1012616"/>
              <a:gd name="connsiteX119" fmla="*/ 79227 w 1011092"/>
              <a:gd name="connsiteY119" fmla="*/ 386524 h 1012616"/>
              <a:gd name="connsiteX120" fmla="*/ 83360 w 1011092"/>
              <a:gd name="connsiteY120" fmla="*/ 377155 h 1012616"/>
              <a:gd name="connsiteX121" fmla="*/ 164835 w 1011092"/>
              <a:gd name="connsiteY121" fmla="*/ 237077 h 1012616"/>
              <a:gd name="connsiteX122" fmla="*/ 168418 w 1011092"/>
              <a:gd name="connsiteY122" fmla="*/ 235975 h 1012616"/>
              <a:gd name="connsiteX123" fmla="*/ 187891 w 1011092"/>
              <a:gd name="connsiteY123" fmla="*/ 0 h 1012616"/>
              <a:gd name="connsiteX124" fmla="*/ 187340 w 1011092"/>
              <a:gd name="connsiteY124" fmla="*/ 92 h 1012616"/>
              <a:gd name="connsiteX125" fmla="*/ 179716 w 1011092"/>
              <a:gd name="connsiteY125" fmla="*/ 2021 h 1012616"/>
              <a:gd name="connsiteX126" fmla="*/ 93373 w 1011092"/>
              <a:gd name="connsiteY126" fmla="*/ 45652 h 1012616"/>
              <a:gd name="connsiteX127" fmla="*/ 7397 w 1011092"/>
              <a:gd name="connsiteY127" fmla="*/ 297058 h 1012616"/>
              <a:gd name="connsiteX128" fmla="*/ 67286 w 1011092"/>
              <a:gd name="connsiteY128" fmla="*/ 405171 h 1012616"/>
              <a:gd name="connsiteX129" fmla="*/ 70960 w 1011092"/>
              <a:gd name="connsiteY129" fmla="*/ 412794 h 1012616"/>
              <a:gd name="connsiteX130" fmla="*/ 75553 w 1011092"/>
              <a:gd name="connsiteY130" fmla="*/ 454129 h 1012616"/>
              <a:gd name="connsiteX131" fmla="*/ 85014 w 1011092"/>
              <a:gd name="connsiteY131" fmla="*/ 539095 h 1012616"/>
              <a:gd name="connsiteX132" fmla="*/ 84555 w 1011092"/>
              <a:gd name="connsiteY132" fmla="*/ 556823 h 1012616"/>
              <a:gd name="connsiteX133" fmla="*/ 80972 w 1011092"/>
              <a:gd name="connsiteY133" fmla="*/ 569774 h 1012616"/>
              <a:gd name="connsiteX134" fmla="*/ 78768 w 1011092"/>
              <a:gd name="connsiteY134" fmla="*/ 574183 h 1012616"/>
              <a:gd name="connsiteX135" fmla="*/ 78308 w 1011092"/>
              <a:gd name="connsiteY135" fmla="*/ 584287 h 1012616"/>
              <a:gd name="connsiteX136" fmla="*/ 87678 w 1011092"/>
              <a:gd name="connsiteY136" fmla="*/ 587778 h 1012616"/>
              <a:gd name="connsiteX137" fmla="*/ 90341 w 1011092"/>
              <a:gd name="connsiteY137" fmla="*/ 587226 h 1012616"/>
              <a:gd name="connsiteX138" fmla="*/ 119367 w 1011092"/>
              <a:gd name="connsiteY138" fmla="*/ 850482 h 1012616"/>
              <a:gd name="connsiteX139" fmla="*/ 105409 w 1011092"/>
              <a:gd name="connsiteY139" fmla="*/ 850482 h 1012616"/>
              <a:gd name="connsiteX140" fmla="*/ 108149 w 1011092"/>
              <a:gd name="connsiteY140" fmla="*/ 860205 h 1012616"/>
              <a:gd name="connsiteX141" fmla="*/ 105215 w 1011092"/>
              <a:gd name="connsiteY141" fmla="*/ 860221 h 1012616"/>
              <a:gd name="connsiteX142" fmla="*/ 677468 w 1011092"/>
              <a:gd name="connsiteY142" fmla="*/ 1002157 h 1012616"/>
              <a:gd name="connsiteX143" fmla="*/ 782315 w 1011092"/>
              <a:gd name="connsiteY143" fmla="*/ 993501 h 1012616"/>
              <a:gd name="connsiteX144" fmla="*/ 897170 w 1011092"/>
              <a:gd name="connsiteY144" fmla="*/ 860769 h 1012616"/>
              <a:gd name="connsiteX145" fmla="*/ 898570 w 1011092"/>
              <a:gd name="connsiteY145" fmla="*/ 860769 h 1012616"/>
              <a:gd name="connsiteX146" fmla="*/ 898570 w 1011092"/>
              <a:gd name="connsiteY146" fmla="*/ 858873 h 1012616"/>
              <a:gd name="connsiteX147" fmla="*/ 900636 w 1011092"/>
              <a:gd name="connsiteY147" fmla="*/ 856077 h 1012616"/>
              <a:gd name="connsiteX148" fmla="*/ 898570 w 1011092"/>
              <a:gd name="connsiteY148" fmla="*/ 856087 h 1012616"/>
              <a:gd name="connsiteX149" fmla="*/ 898570 w 1011092"/>
              <a:gd name="connsiteY149" fmla="*/ 850390 h 1012616"/>
              <a:gd name="connsiteX150" fmla="*/ 856133 w 1011092"/>
              <a:gd name="connsiteY150" fmla="*/ 850390 h 1012616"/>
              <a:gd name="connsiteX151" fmla="*/ 856133 w 1011092"/>
              <a:gd name="connsiteY151" fmla="*/ 796379 h 1012616"/>
              <a:gd name="connsiteX152" fmla="*/ 816452 w 1011092"/>
              <a:gd name="connsiteY152" fmla="*/ 796379 h 1012616"/>
              <a:gd name="connsiteX153" fmla="*/ 816268 w 1011092"/>
              <a:gd name="connsiteY153" fmla="*/ 794910 h 1012616"/>
              <a:gd name="connsiteX154" fmla="*/ 816452 w 1011092"/>
              <a:gd name="connsiteY154" fmla="*/ 755137 h 1012616"/>
              <a:gd name="connsiteX155" fmla="*/ 817462 w 1011092"/>
              <a:gd name="connsiteY155" fmla="*/ 751371 h 1012616"/>
              <a:gd name="connsiteX156" fmla="*/ 821320 w 1011092"/>
              <a:gd name="connsiteY156" fmla="*/ 734929 h 1012616"/>
              <a:gd name="connsiteX157" fmla="*/ 823341 w 1011092"/>
              <a:gd name="connsiteY157" fmla="*/ 730979 h 1012616"/>
              <a:gd name="connsiteX158" fmla="*/ 863941 w 1011092"/>
              <a:gd name="connsiteY158" fmla="*/ 698279 h 1012616"/>
              <a:gd name="connsiteX159" fmla="*/ 870829 w 1011092"/>
              <a:gd name="connsiteY159" fmla="*/ 692859 h 1012616"/>
              <a:gd name="connsiteX160" fmla="*/ 933842 w 1011092"/>
              <a:gd name="connsiteY160" fmla="*/ 730336 h 1012616"/>
              <a:gd name="connsiteX161" fmla="*/ 1006682 w 1011092"/>
              <a:gd name="connsiteY161" fmla="*/ 733183 h 1012616"/>
              <a:gd name="connsiteX162" fmla="*/ 1005029 w 1011092"/>
              <a:gd name="connsiteY162" fmla="*/ 730887 h 1012616"/>
              <a:gd name="connsiteX163" fmla="*/ 999058 w 1011092"/>
              <a:gd name="connsiteY163" fmla="*/ 720324 h 1012616"/>
              <a:gd name="connsiteX164" fmla="*/ 997038 w 1011092"/>
              <a:gd name="connsiteY164" fmla="*/ 713251 h 1012616"/>
              <a:gd name="connsiteX165" fmla="*/ 969298 w 1011092"/>
              <a:gd name="connsiteY165" fmla="*/ 617814 h 1012616"/>
              <a:gd name="connsiteX166" fmla="*/ 971135 w 1011092"/>
              <a:gd name="connsiteY166" fmla="*/ 612303 h 1012616"/>
              <a:gd name="connsiteX167" fmla="*/ 1008611 w 1011092"/>
              <a:gd name="connsiteY167" fmla="*/ 582450 h 1012616"/>
              <a:gd name="connsiteX168" fmla="*/ 1011092 w 1011092"/>
              <a:gd name="connsiteY168" fmla="*/ 580337 h 1012616"/>
              <a:gd name="connsiteX169" fmla="*/ 985464 w 1011092"/>
              <a:gd name="connsiteY169" fmla="*/ 548280 h 1012616"/>
              <a:gd name="connsiteX170" fmla="*/ 961306 w 1011092"/>
              <a:gd name="connsiteY170" fmla="*/ 567570 h 1012616"/>
              <a:gd name="connsiteX171" fmla="*/ 961214 w 1011092"/>
              <a:gd name="connsiteY171" fmla="*/ 566192 h 1012616"/>
              <a:gd name="connsiteX172" fmla="*/ 970124 w 1011092"/>
              <a:gd name="connsiteY172" fmla="*/ 470571 h 1012616"/>
              <a:gd name="connsiteX173" fmla="*/ 973798 w 1011092"/>
              <a:gd name="connsiteY173" fmla="*/ 466530 h 1012616"/>
              <a:gd name="connsiteX174" fmla="*/ 988311 w 1011092"/>
              <a:gd name="connsiteY174" fmla="*/ 458354 h 1012616"/>
              <a:gd name="connsiteX175" fmla="*/ 993915 w 1011092"/>
              <a:gd name="connsiteY175" fmla="*/ 434380 h 1012616"/>
              <a:gd name="connsiteX176" fmla="*/ 992996 w 1011092"/>
              <a:gd name="connsiteY176" fmla="*/ 413162 h 1012616"/>
              <a:gd name="connsiteX177" fmla="*/ 993639 w 1011092"/>
              <a:gd name="connsiteY177" fmla="*/ 406916 h 1012616"/>
              <a:gd name="connsiteX178" fmla="*/ 965532 w 1011092"/>
              <a:gd name="connsiteY178" fmla="*/ 399200 h 1012616"/>
              <a:gd name="connsiteX179" fmla="*/ 602063 w 1011092"/>
              <a:gd name="connsiteY179" fmla="*/ 302477 h 1012616"/>
              <a:gd name="connsiteX180" fmla="*/ 252281 w 1011092"/>
              <a:gd name="connsiteY180" fmla="*/ 209520 h 1012616"/>
              <a:gd name="connsiteX181" fmla="*/ 183941 w 1011092"/>
              <a:gd name="connsiteY181" fmla="*/ 191150 h 1012616"/>
              <a:gd name="connsiteX182" fmla="*/ 180083 w 1011092"/>
              <a:gd name="connsiteY182" fmla="*/ 186098 h 1012616"/>
              <a:gd name="connsiteX183" fmla="*/ 180451 w 1011092"/>
              <a:gd name="connsiteY183" fmla="*/ 170850 h 1012616"/>
              <a:gd name="connsiteX184" fmla="*/ 182012 w 1011092"/>
              <a:gd name="connsiteY184" fmla="*/ 28934 h 1012616"/>
              <a:gd name="connsiteX185" fmla="*/ 184860 w 1011092"/>
              <a:gd name="connsiteY185" fmla="*/ 10839 h 1012616"/>
              <a:gd name="connsiteX186" fmla="*/ 187891 w 1011092"/>
              <a:gd name="connsiteY186" fmla="*/ 0 h 1012616"/>
              <a:gd name="connsiteX0" fmla="*/ 516363 w 1011092"/>
              <a:gd name="connsiteY0" fmla="*/ 728958 h 1016153"/>
              <a:gd name="connsiteX1" fmla="*/ 539786 w 1011092"/>
              <a:gd name="connsiteY1" fmla="*/ 850298 h 1016153"/>
              <a:gd name="connsiteX2" fmla="*/ 335318 w 1011092"/>
              <a:gd name="connsiteY2" fmla="*/ 850298 h 1016153"/>
              <a:gd name="connsiteX3" fmla="*/ 334950 w 1011092"/>
              <a:gd name="connsiteY3" fmla="*/ 849655 h 1016153"/>
              <a:gd name="connsiteX4" fmla="*/ 516363 w 1011092"/>
              <a:gd name="connsiteY4" fmla="*/ 728958 h 1016153"/>
              <a:gd name="connsiteX5" fmla="*/ 492940 w 1011092"/>
              <a:gd name="connsiteY5" fmla="*/ 726386 h 1016153"/>
              <a:gd name="connsiteX6" fmla="*/ 493859 w 1011092"/>
              <a:gd name="connsiteY6" fmla="*/ 726478 h 1016153"/>
              <a:gd name="connsiteX7" fmla="*/ 494226 w 1011092"/>
              <a:gd name="connsiteY7" fmla="*/ 727213 h 1016153"/>
              <a:gd name="connsiteX8" fmla="*/ 314191 w 1011092"/>
              <a:gd name="connsiteY8" fmla="*/ 846899 h 1016153"/>
              <a:gd name="connsiteX9" fmla="*/ 313640 w 1011092"/>
              <a:gd name="connsiteY9" fmla="*/ 846440 h 1016153"/>
              <a:gd name="connsiteX10" fmla="*/ 317406 w 1011092"/>
              <a:gd name="connsiteY10" fmla="*/ 824211 h 1016153"/>
              <a:gd name="connsiteX11" fmla="*/ 334123 w 1011092"/>
              <a:gd name="connsiteY11" fmla="*/ 728591 h 1016153"/>
              <a:gd name="connsiteX12" fmla="*/ 336604 w 1011092"/>
              <a:gd name="connsiteY12" fmla="*/ 726386 h 1016153"/>
              <a:gd name="connsiteX13" fmla="*/ 492940 w 1011092"/>
              <a:gd name="connsiteY13" fmla="*/ 726386 h 1016153"/>
              <a:gd name="connsiteX14" fmla="*/ 784762 w 1011092"/>
              <a:gd name="connsiteY14" fmla="*/ 726202 h 1016153"/>
              <a:gd name="connsiteX15" fmla="*/ 795509 w 1011092"/>
              <a:gd name="connsiteY15" fmla="*/ 736674 h 1016153"/>
              <a:gd name="connsiteX16" fmla="*/ 784762 w 1011092"/>
              <a:gd name="connsiteY16" fmla="*/ 746870 h 1016153"/>
              <a:gd name="connsiteX17" fmla="*/ 774198 w 1011092"/>
              <a:gd name="connsiteY17" fmla="*/ 736215 h 1016153"/>
              <a:gd name="connsiteX18" fmla="*/ 784762 w 1011092"/>
              <a:gd name="connsiteY18" fmla="*/ 726202 h 1016153"/>
              <a:gd name="connsiteX19" fmla="*/ 928330 w 1011092"/>
              <a:gd name="connsiteY19" fmla="*/ 610006 h 1016153"/>
              <a:gd name="connsiteX20" fmla="*/ 939353 w 1011092"/>
              <a:gd name="connsiteY20" fmla="*/ 620019 h 1016153"/>
              <a:gd name="connsiteX21" fmla="*/ 928974 w 1011092"/>
              <a:gd name="connsiteY21" fmla="*/ 630949 h 1016153"/>
              <a:gd name="connsiteX22" fmla="*/ 917859 w 1011092"/>
              <a:gd name="connsiteY22" fmla="*/ 620845 h 1016153"/>
              <a:gd name="connsiteX23" fmla="*/ 928330 w 1011092"/>
              <a:gd name="connsiteY23" fmla="*/ 610006 h 1016153"/>
              <a:gd name="connsiteX24" fmla="*/ 358465 w 1011092"/>
              <a:gd name="connsiteY24" fmla="*/ 590166 h 1016153"/>
              <a:gd name="connsiteX25" fmla="*/ 499278 w 1011092"/>
              <a:gd name="connsiteY25" fmla="*/ 711506 h 1016153"/>
              <a:gd name="connsiteX26" fmla="*/ 499002 w 1011092"/>
              <a:gd name="connsiteY26" fmla="*/ 712149 h 1016153"/>
              <a:gd name="connsiteX27" fmla="*/ 337338 w 1011092"/>
              <a:gd name="connsiteY27" fmla="*/ 712149 h 1016153"/>
              <a:gd name="connsiteX28" fmla="*/ 358465 w 1011092"/>
              <a:gd name="connsiteY28" fmla="*/ 590166 h 1016153"/>
              <a:gd name="connsiteX29" fmla="*/ 486602 w 1011092"/>
              <a:gd name="connsiteY29" fmla="*/ 586492 h 1016153"/>
              <a:gd name="connsiteX30" fmla="*/ 489909 w 1011092"/>
              <a:gd name="connsiteY30" fmla="*/ 589339 h 1016153"/>
              <a:gd name="connsiteX31" fmla="*/ 511127 w 1011092"/>
              <a:gd name="connsiteY31" fmla="*/ 700942 h 1016153"/>
              <a:gd name="connsiteX32" fmla="*/ 511311 w 1011092"/>
              <a:gd name="connsiteY32" fmla="*/ 703331 h 1016153"/>
              <a:gd name="connsiteX33" fmla="*/ 376560 w 1011092"/>
              <a:gd name="connsiteY33" fmla="*/ 587318 h 1016153"/>
              <a:gd name="connsiteX34" fmla="*/ 376836 w 1011092"/>
              <a:gd name="connsiteY34" fmla="*/ 586767 h 1016153"/>
              <a:gd name="connsiteX35" fmla="*/ 379500 w 1011092"/>
              <a:gd name="connsiteY35" fmla="*/ 586492 h 1016153"/>
              <a:gd name="connsiteX36" fmla="*/ 486602 w 1011092"/>
              <a:gd name="connsiteY36" fmla="*/ 586492 h 1016153"/>
              <a:gd name="connsiteX37" fmla="*/ 462904 w 1011092"/>
              <a:gd name="connsiteY37" fmla="*/ 453302 h 1016153"/>
              <a:gd name="connsiteX38" fmla="*/ 464006 w 1011092"/>
              <a:gd name="connsiteY38" fmla="*/ 453486 h 1016153"/>
              <a:gd name="connsiteX39" fmla="*/ 486510 w 1011092"/>
              <a:gd name="connsiteY39" fmla="*/ 572438 h 1016153"/>
              <a:gd name="connsiteX40" fmla="*/ 377846 w 1011092"/>
              <a:gd name="connsiteY40" fmla="*/ 572438 h 1016153"/>
              <a:gd name="connsiteX41" fmla="*/ 462904 w 1011092"/>
              <a:gd name="connsiteY41" fmla="*/ 453302 h 1016153"/>
              <a:gd name="connsiteX42" fmla="*/ 389236 w 1011092"/>
              <a:gd name="connsiteY42" fmla="*/ 429145 h 1016153"/>
              <a:gd name="connsiteX43" fmla="*/ 457117 w 1011092"/>
              <a:gd name="connsiteY43" fmla="*/ 429237 h 1016153"/>
              <a:gd name="connsiteX44" fmla="*/ 459413 w 1011092"/>
              <a:gd name="connsiteY44" fmla="*/ 431533 h 1016153"/>
              <a:gd name="connsiteX45" fmla="*/ 457852 w 1011092"/>
              <a:gd name="connsiteY45" fmla="*/ 436401 h 1016153"/>
              <a:gd name="connsiteX46" fmla="*/ 364252 w 1011092"/>
              <a:gd name="connsiteY46" fmla="*/ 567478 h 1016153"/>
              <a:gd name="connsiteX47" fmla="*/ 362598 w 1011092"/>
              <a:gd name="connsiteY47" fmla="*/ 569682 h 1016153"/>
              <a:gd name="connsiteX48" fmla="*/ 362139 w 1011092"/>
              <a:gd name="connsiteY48" fmla="*/ 569499 h 1016153"/>
              <a:gd name="connsiteX49" fmla="*/ 365446 w 1011092"/>
              <a:gd name="connsiteY49" fmla="*/ 548831 h 1016153"/>
              <a:gd name="connsiteX50" fmla="*/ 383725 w 1011092"/>
              <a:gd name="connsiteY50" fmla="*/ 444944 h 1016153"/>
              <a:gd name="connsiteX51" fmla="*/ 386389 w 1011092"/>
              <a:gd name="connsiteY51" fmla="*/ 431533 h 1016153"/>
              <a:gd name="connsiteX52" fmla="*/ 389236 w 1011092"/>
              <a:gd name="connsiteY52" fmla="*/ 429145 h 1016153"/>
              <a:gd name="connsiteX53" fmla="*/ 441501 w 1011092"/>
              <a:gd name="connsiteY53" fmla="*/ 308999 h 1016153"/>
              <a:gd name="connsiteX54" fmla="*/ 466210 w 1011092"/>
              <a:gd name="connsiteY54" fmla="*/ 315153 h 1016153"/>
              <a:gd name="connsiteX55" fmla="*/ 608585 w 1011092"/>
              <a:gd name="connsiteY55" fmla="*/ 348313 h 1016153"/>
              <a:gd name="connsiteX56" fmla="*/ 808828 w 1011092"/>
              <a:gd name="connsiteY56" fmla="*/ 400486 h 1016153"/>
              <a:gd name="connsiteX57" fmla="*/ 904724 w 1011092"/>
              <a:gd name="connsiteY57" fmla="*/ 435115 h 1016153"/>
              <a:gd name="connsiteX58" fmla="*/ 953958 w 1011092"/>
              <a:gd name="connsiteY58" fmla="*/ 462672 h 1016153"/>
              <a:gd name="connsiteX59" fmla="*/ 956346 w 1011092"/>
              <a:gd name="connsiteY59" fmla="*/ 467907 h 1016153"/>
              <a:gd name="connsiteX60" fmla="*/ 952304 w 1011092"/>
              <a:gd name="connsiteY60" fmla="*/ 510344 h 1016153"/>
              <a:gd name="connsiteX61" fmla="*/ 946334 w 1011092"/>
              <a:gd name="connsiteY61" fmla="*/ 572989 h 1016153"/>
              <a:gd name="connsiteX62" fmla="*/ 939629 w 1011092"/>
              <a:gd name="connsiteY62" fmla="*/ 585022 h 1016153"/>
              <a:gd name="connsiteX63" fmla="*/ 939445 w 1011092"/>
              <a:gd name="connsiteY63" fmla="*/ 585206 h 1016153"/>
              <a:gd name="connsiteX64" fmla="*/ 931913 w 1011092"/>
              <a:gd name="connsiteY64" fmla="*/ 585940 h 1016153"/>
              <a:gd name="connsiteX65" fmla="*/ 848876 w 1011092"/>
              <a:gd name="connsiteY65" fmla="*/ 542677 h 1016153"/>
              <a:gd name="connsiteX66" fmla="*/ 836109 w 1011092"/>
              <a:gd name="connsiteY66" fmla="*/ 532849 h 1016153"/>
              <a:gd name="connsiteX67" fmla="*/ 845753 w 1011092"/>
              <a:gd name="connsiteY67" fmla="*/ 660159 h 1016153"/>
              <a:gd name="connsiteX68" fmla="*/ 796611 w 1011092"/>
              <a:gd name="connsiteY68" fmla="*/ 699656 h 1016153"/>
              <a:gd name="connsiteX69" fmla="*/ 793121 w 1011092"/>
              <a:gd name="connsiteY69" fmla="*/ 700667 h 1016153"/>
              <a:gd name="connsiteX70" fmla="*/ 758675 w 1011092"/>
              <a:gd name="connsiteY70" fmla="*/ 713618 h 1016153"/>
              <a:gd name="connsiteX71" fmla="*/ 751602 w 1011092"/>
              <a:gd name="connsiteY71" fmla="*/ 732265 h 1016153"/>
              <a:gd name="connsiteX72" fmla="*/ 748020 w 1011092"/>
              <a:gd name="connsiteY72" fmla="*/ 739154 h 1016153"/>
              <a:gd name="connsiteX73" fmla="*/ 698970 w 1011092"/>
              <a:gd name="connsiteY73" fmla="*/ 778192 h 1016153"/>
              <a:gd name="connsiteX74" fmla="*/ 691897 w 1011092"/>
              <a:gd name="connsiteY74" fmla="*/ 784163 h 1016153"/>
              <a:gd name="connsiteX75" fmla="*/ 717432 w 1011092"/>
              <a:gd name="connsiteY75" fmla="*/ 816220 h 1016153"/>
              <a:gd name="connsiteX76" fmla="*/ 762533 w 1011092"/>
              <a:gd name="connsiteY76" fmla="*/ 780029 h 1016153"/>
              <a:gd name="connsiteX77" fmla="*/ 762533 w 1011092"/>
              <a:gd name="connsiteY77" fmla="*/ 850482 h 1016153"/>
              <a:gd name="connsiteX78" fmla="*/ 554023 w 1011092"/>
              <a:gd name="connsiteY78" fmla="*/ 850482 h 1016153"/>
              <a:gd name="connsiteX79" fmla="*/ 473651 w 1011092"/>
              <a:gd name="connsiteY79" fmla="*/ 429696 h 1016153"/>
              <a:gd name="connsiteX80" fmla="*/ 492021 w 1011092"/>
              <a:gd name="connsiteY80" fmla="*/ 429696 h 1016153"/>
              <a:gd name="connsiteX81" fmla="*/ 492021 w 1011092"/>
              <a:gd name="connsiteY81" fmla="*/ 366041 h 1016153"/>
              <a:gd name="connsiteX82" fmla="*/ 464189 w 1011092"/>
              <a:gd name="connsiteY82" fmla="*/ 366041 h 1016153"/>
              <a:gd name="connsiteX83" fmla="*/ 464189 w 1011092"/>
              <a:gd name="connsiteY83" fmla="*/ 337658 h 1016153"/>
              <a:gd name="connsiteX84" fmla="*/ 441501 w 1011092"/>
              <a:gd name="connsiteY84" fmla="*/ 337658 h 1016153"/>
              <a:gd name="connsiteX85" fmla="*/ 441501 w 1011092"/>
              <a:gd name="connsiteY85" fmla="*/ 308999 h 1016153"/>
              <a:gd name="connsiteX86" fmla="*/ 168418 w 1011092"/>
              <a:gd name="connsiteY86" fmla="*/ 235975 h 1016153"/>
              <a:gd name="connsiteX87" fmla="*/ 311986 w 1011092"/>
              <a:gd name="connsiteY87" fmla="*/ 274094 h 1016153"/>
              <a:gd name="connsiteX88" fmla="*/ 400167 w 1011092"/>
              <a:gd name="connsiteY88" fmla="*/ 297425 h 1016153"/>
              <a:gd name="connsiteX89" fmla="*/ 403106 w 1011092"/>
              <a:gd name="connsiteY89" fmla="*/ 301283 h 1016153"/>
              <a:gd name="connsiteX90" fmla="*/ 403198 w 1011092"/>
              <a:gd name="connsiteY90" fmla="*/ 334167 h 1016153"/>
              <a:gd name="connsiteX91" fmla="*/ 403198 w 1011092"/>
              <a:gd name="connsiteY91" fmla="*/ 337106 h 1016153"/>
              <a:gd name="connsiteX92" fmla="*/ 382163 w 1011092"/>
              <a:gd name="connsiteY92" fmla="*/ 337106 h 1016153"/>
              <a:gd name="connsiteX93" fmla="*/ 382163 w 1011092"/>
              <a:gd name="connsiteY93" fmla="*/ 365581 h 1016153"/>
              <a:gd name="connsiteX94" fmla="*/ 353688 w 1011092"/>
              <a:gd name="connsiteY94" fmla="*/ 365581 h 1016153"/>
              <a:gd name="connsiteX95" fmla="*/ 353688 w 1011092"/>
              <a:gd name="connsiteY95" fmla="*/ 368521 h 1016153"/>
              <a:gd name="connsiteX96" fmla="*/ 353596 w 1011092"/>
              <a:gd name="connsiteY96" fmla="*/ 425930 h 1016153"/>
              <a:gd name="connsiteX97" fmla="*/ 356812 w 1011092"/>
              <a:gd name="connsiteY97" fmla="*/ 429328 h 1016153"/>
              <a:gd name="connsiteX98" fmla="*/ 366548 w 1011092"/>
              <a:gd name="connsiteY98" fmla="*/ 429237 h 1016153"/>
              <a:gd name="connsiteX99" fmla="*/ 372519 w 1011092"/>
              <a:gd name="connsiteY99" fmla="*/ 429237 h 1016153"/>
              <a:gd name="connsiteX100" fmla="*/ 371049 w 1011092"/>
              <a:gd name="connsiteY100" fmla="*/ 439065 h 1016153"/>
              <a:gd name="connsiteX101" fmla="*/ 353045 w 1011092"/>
              <a:gd name="connsiteY101" fmla="*/ 541115 h 1016153"/>
              <a:gd name="connsiteX102" fmla="*/ 333297 w 1011092"/>
              <a:gd name="connsiteY102" fmla="*/ 653821 h 1016153"/>
              <a:gd name="connsiteX103" fmla="*/ 313548 w 1011092"/>
              <a:gd name="connsiteY103" fmla="*/ 765700 h 1016153"/>
              <a:gd name="connsiteX104" fmla="*/ 300597 w 1011092"/>
              <a:gd name="connsiteY104" fmla="*/ 840837 h 1016153"/>
              <a:gd name="connsiteX105" fmla="*/ 298208 w 1011092"/>
              <a:gd name="connsiteY105" fmla="*/ 849747 h 1016153"/>
              <a:gd name="connsiteX106" fmla="*/ 289390 w 1011092"/>
              <a:gd name="connsiteY106" fmla="*/ 850390 h 1016153"/>
              <a:gd name="connsiteX107" fmla="*/ 125062 w 1011092"/>
              <a:gd name="connsiteY107" fmla="*/ 850482 h 1016153"/>
              <a:gd name="connsiteX108" fmla="*/ 121388 w 1011092"/>
              <a:gd name="connsiteY108" fmla="*/ 850482 h 1016153"/>
              <a:gd name="connsiteX109" fmla="*/ 119643 w 1011092"/>
              <a:gd name="connsiteY109" fmla="*/ 835234 h 1016153"/>
              <a:gd name="connsiteX110" fmla="*/ 108621 w 1011092"/>
              <a:gd name="connsiteY110" fmla="*/ 734010 h 1016153"/>
              <a:gd name="connsiteX111" fmla="*/ 97874 w 1011092"/>
              <a:gd name="connsiteY111" fmla="*/ 636185 h 1016153"/>
              <a:gd name="connsiteX112" fmla="*/ 92822 w 1011092"/>
              <a:gd name="connsiteY112" fmla="*/ 590900 h 1016153"/>
              <a:gd name="connsiteX113" fmla="*/ 93648 w 1011092"/>
              <a:gd name="connsiteY113" fmla="*/ 582450 h 1016153"/>
              <a:gd name="connsiteX114" fmla="*/ 93740 w 1011092"/>
              <a:gd name="connsiteY114" fmla="*/ 577398 h 1016153"/>
              <a:gd name="connsiteX115" fmla="*/ 88504 w 1011092"/>
              <a:gd name="connsiteY115" fmla="*/ 551954 h 1016153"/>
              <a:gd name="connsiteX116" fmla="*/ 80237 w 1011092"/>
              <a:gd name="connsiteY116" fmla="*/ 477185 h 1016153"/>
              <a:gd name="connsiteX117" fmla="*/ 73440 w 1011092"/>
              <a:gd name="connsiteY117" fmla="*/ 414356 h 1016153"/>
              <a:gd name="connsiteX118" fmla="*/ 74542 w 1011092"/>
              <a:gd name="connsiteY118" fmla="*/ 402690 h 1016153"/>
              <a:gd name="connsiteX119" fmla="*/ 79227 w 1011092"/>
              <a:gd name="connsiteY119" fmla="*/ 386524 h 1016153"/>
              <a:gd name="connsiteX120" fmla="*/ 83360 w 1011092"/>
              <a:gd name="connsiteY120" fmla="*/ 377155 h 1016153"/>
              <a:gd name="connsiteX121" fmla="*/ 164835 w 1011092"/>
              <a:gd name="connsiteY121" fmla="*/ 237077 h 1016153"/>
              <a:gd name="connsiteX122" fmla="*/ 168418 w 1011092"/>
              <a:gd name="connsiteY122" fmla="*/ 235975 h 1016153"/>
              <a:gd name="connsiteX123" fmla="*/ 187891 w 1011092"/>
              <a:gd name="connsiteY123" fmla="*/ 0 h 1016153"/>
              <a:gd name="connsiteX124" fmla="*/ 187340 w 1011092"/>
              <a:gd name="connsiteY124" fmla="*/ 92 h 1016153"/>
              <a:gd name="connsiteX125" fmla="*/ 179716 w 1011092"/>
              <a:gd name="connsiteY125" fmla="*/ 2021 h 1016153"/>
              <a:gd name="connsiteX126" fmla="*/ 93373 w 1011092"/>
              <a:gd name="connsiteY126" fmla="*/ 45652 h 1016153"/>
              <a:gd name="connsiteX127" fmla="*/ 7397 w 1011092"/>
              <a:gd name="connsiteY127" fmla="*/ 297058 h 1016153"/>
              <a:gd name="connsiteX128" fmla="*/ 67286 w 1011092"/>
              <a:gd name="connsiteY128" fmla="*/ 405171 h 1016153"/>
              <a:gd name="connsiteX129" fmla="*/ 70960 w 1011092"/>
              <a:gd name="connsiteY129" fmla="*/ 412794 h 1016153"/>
              <a:gd name="connsiteX130" fmla="*/ 75553 w 1011092"/>
              <a:gd name="connsiteY130" fmla="*/ 454129 h 1016153"/>
              <a:gd name="connsiteX131" fmla="*/ 85014 w 1011092"/>
              <a:gd name="connsiteY131" fmla="*/ 539095 h 1016153"/>
              <a:gd name="connsiteX132" fmla="*/ 84555 w 1011092"/>
              <a:gd name="connsiteY132" fmla="*/ 556823 h 1016153"/>
              <a:gd name="connsiteX133" fmla="*/ 80972 w 1011092"/>
              <a:gd name="connsiteY133" fmla="*/ 569774 h 1016153"/>
              <a:gd name="connsiteX134" fmla="*/ 78768 w 1011092"/>
              <a:gd name="connsiteY134" fmla="*/ 574183 h 1016153"/>
              <a:gd name="connsiteX135" fmla="*/ 78308 w 1011092"/>
              <a:gd name="connsiteY135" fmla="*/ 584287 h 1016153"/>
              <a:gd name="connsiteX136" fmla="*/ 87678 w 1011092"/>
              <a:gd name="connsiteY136" fmla="*/ 587778 h 1016153"/>
              <a:gd name="connsiteX137" fmla="*/ 90341 w 1011092"/>
              <a:gd name="connsiteY137" fmla="*/ 587226 h 1016153"/>
              <a:gd name="connsiteX138" fmla="*/ 119367 w 1011092"/>
              <a:gd name="connsiteY138" fmla="*/ 850482 h 1016153"/>
              <a:gd name="connsiteX139" fmla="*/ 105409 w 1011092"/>
              <a:gd name="connsiteY139" fmla="*/ 850482 h 1016153"/>
              <a:gd name="connsiteX140" fmla="*/ 108149 w 1011092"/>
              <a:gd name="connsiteY140" fmla="*/ 860205 h 1016153"/>
              <a:gd name="connsiteX141" fmla="*/ 105215 w 1011092"/>
              <a:gd name="connsiteY141" fmla="*/ 860221 h 1016153"/>
              <a:gd name="connsiteX142" fmla="*/ 677468 w 1011092"/>
              <a:gd name="connsiteY142" fmla="*/ 1002157 h 1016153"/>
              <a:gd name="connsiteX143" fmla="*/ 782315 w 1011092"/>
              <a:gd name="connsiteY143" fmla="*/ 993501 h 1016153"/>
              <a:gd name="connsiteX144" fmla="*/ 897170 w 1011092"/>
              <a:gd name="connsiteY144" fmla="*/ 860769 h 1016153"/>
              <a:gd name="connsiteX145" fmla="*/ 898570 w 1011092"/>
              <a:gd name="connsiteY145" fmla="*/ 860769 h 1016153"/>
              <a:gd name="connsiteX146" fmla="*/ 898570 w 1011092"/>
              <a:gd name="connsiteY146" fmla="*/ 858873 h 1016153"/>
              <a:gd name="connsiteX147" fmla="*/ 900636 w 1011092"/>
              <a:gd name="connsiteY147" fmla="*/ 856077 h 1016153"/>
              <a:gd name="connsiteX148" fmla="*/ 898570 w 1011092"/>
              <a:gd name="connsiteY148" fmla="*/ 856087 h 1016153"/>
              <a:gd name="connsiteX149" fmla="*/ 898570 w 1011092"/>
              <a:gd name="connsiteY149" fmla="*/ 850390 h 1016153"/>
              <a:gd name="connsiteX150" fmla="*/ 856133 w 1011092"/>
              <a:gd name="connsiteY150" fmla="*/ 850390 h 1016153"/>
              <a:gd name="connsiteX151" fmla="*/ 856133 w 1011092"/>
              <a:gd name="connsiteY151" fmla="*/ 796379 h 1016153"/>
              <a:gd name="connsiteX152" fmla="*/ 816452 w 1011092"/>
              <a:gd name="connsiteY152" fmla="*/ 796379 h 1016153"/>
              <a:gd name="connsiteX153" fmla="*/ 816268 w 1011092"/>
              <a:gd name="connsiteY153" fmla="*/ 794910 h 1016153"/>
              <a:gd name="connsiteX154" fmla="*/ 816452 w 1011092"/>
              <a:gd name="connsiteY154" fmla="*/ 755137 h 1016153"/>
              <a:gd name="connsiteX155" fmla="*/ 817462 w 1011092"/>
              <a:gd name="connsiteY155" fmla="*/ 751371 h 1016153"/>
              <a:gd name="connsiteX156" fmla="*/ 821320 w 1011092"/>
              <a:gd name="connsiteY156" fmla="*/ 734929 h 1016153"/>
              <a:gd name="connsiteX157" fmla="*/ 823341 w 1011092"/>
              <a:gd name="connsiteY157" fmla="*/ 730979 h 1016153"/>
              <a:gd name="connsiteX158" fmla="*/ 863941 w 1011092"/>
              <a:gd name="connsiteY158" fmla="*/ 698279 h 1016153"/>
              <a:gd name="connsiteX159" fmla="*/ 870829 w 1011092"/>
              <a:gd name="connsiteY159" fmla="*/ 692859 h 1016153"/>
              <a:gd name="connsiteX160" fmla="*/ 933842 w 1011092"/>
              <a:gd name="connsiteY160" fmla="*/ 730336 h 1016153"/>
              <a:gd name="connsiteX161" fmla="*/ 1006682 w 1011092"/>
              <a:gd name="connsiteY161" fmla="*/ 733183 h 1016153"/>
              <a:gd name="connsiteX162" fmla="*/ 1005029 w 1011092"/>
              <a:gd name="connsiteY162" fmla="*/ 730887 h 1016153"/>
              <a:gd name="connsiteX163" fmla="*/ 999058 w 1011092"/>
              <a:gd name="connsiteY163" fmla="*/ 720324 h 1016153"/>
              <a:gd name="connsiteX164" fmla="*/ 997038 w 1011092"/>
              <a:gd name="connsiteY164" fmla="*/ 713251 h 1016153"/>
              <a:gd name="connsiteX165" fmla="*/ 969298 w 1011092"/>
              <a:gd name="connsiteY165" fmla="*/ 617814 h 1016153"/>
              <a:gd name="connsiteX166" fmla="*/ 971135 w 1011092"/>
              <a:gd name="connsiteY166" fmla="*/ 612303 h 1016153"/>
              <a:gd name="connsiteX167" fmla="*/ 1008611 w 1011092"/>
              <a:gd name="connsiteY167" fmla="*/ 582450 h 1016153"/>
              <a:gd name="connsiteX168" fmla="*/ 1011092 w 1011092"/>
              <a:gd name="connsiteY168" fmla="*/ 580337 h 1016153"/>
              <a:gd name="connsiteX169" fmla="*/ 985464 w 1011092"/>
              <a:gd name="connsiteY169" fmla="*/ 548280 h 1016153"/>
              <a:gd name="connsiteX170" fmla="*/ 961306 w 1011092"/>
              <a:gd name="connsiteY170" fmla="*/ 567570 h 1016153"/>
              <a:gd name="connsiteX171" fmla="*/ 961214 w 1011092"/>
              <a:gd name="connsiteY171" fmla="*/ 566192 h 1016153"/>
              <a:gd name="connsiteX172" fmla="*/ 970124 w 1011092"/>
              <a:gd name="connsiteY172" fmla="*/ 470571 h 1016153"/>
              <a:gd name="connsiteX173" fmla="*/ 973798 w 1011092"/>
              <a:gd name="connsiteY173" fmla="*/ 466530 h 1016153"/>
              <a:gd name="connsiteX174" fmla="*/ 988311 w 1011092"/>
              <a:gd name="connsiteY174" fmla="*/ 458354 h 1016153"/>
              <a:gd name="connsiteX175" fmla="*/ 993915 w 1011092"/>
              <a:gd name="connsiteY175" fmla="*/ 434380 h 1016153"/>
              <a:gd name="connsiteX176" fmla="*/ 992996 w 1011092"/>
              <a:gd name="connsiteY176" fmla="*/ 413162 h 1016153"/>
              <a:gd name="connsiteX177" fmla="*/ 993639 w 1011092"/>
              <a:gd name="connsiteY177" fmla="*/ 406916 h 1016153"/>
              <a:gd name="connsiteX178" fmla="*/ 965532 w 1011092"/>
              <a:gd name="connsiteY178" fmla="*/ 399200 h 1016153"/>
              <a:gd name="connsiteX179" fmla="*/ 602063 w 1011092"/>
              <a:gd name="connsiteY179" fmla="*/ 302477 h 1016153"/>
              <a:gd name="connsiteX180" fmla="*/ 252281 w 1011092"/>
              <a:gd name="connsiteY180" fmla="*/ 209520 h 1016153"/>
              <a:gd name="connsiteX181" fmla="*/ 183941 w 1011092"/>
              <a:gd name="connsiteY181" fmla="*/ 191150 h 1016153"/>
              <a:gd name="connsiteX182" fmla="*/ 180083 w 1011092"/>
              <a:gd name="connsiteY182" fmla="*/ 186098 h 1016153"/>
              <a:gd name="connsiteX183" fmla="*/ 180451 w 1011092"/>
              <a:gd name="connsiteY183" fmla="*/ 170850 h 1016153"/>
              <a:gd name="connsiteX184" fmla="*/ 182012 w 1011092"/>
              <a:gd name="connsiteY184" fmla="*/ 28934 h 1016153"/>
              <a:gd name="connsiteX185" fmla="*/ 184860 w 1011092"/>
              <a:gd name="connsiteY185" fmla="*/ 10839 h 1016153"/>
              <a:gd name="connsiteX186" fmla="*/ 187891 w 1011092"/>
              <a:gd name="connsiteY186" fmla="*/ 0 h 1016153"/>
              <a:gd name="connsiteX0" fmla="*/ 516363 w 1011092"/>
              <a:gd name="connsiteY0" fmla="*/ 728958 h 1016153"/>
              <a:gd name="connsiteX1" fmla="*/ 539786 w 1011092"/>
              <a:gd name="connsiteY1" fmla="*/ 850298 h 1016153"/>
              <a:gd name="connsiteX2" fmla="*/ 335318 w 1011092"/>
              <a:gd name="connsiteY2" fmla="*/ 850298 h 1016153"/>
              <a:gd name="connsiteX3" fmla="*/ 334950 w 1011092"/>
              <a:gd name="connsiteY3" fmla="*/ 849655 h 1016153"/>
              <a:gd name="connsiteX4" fmla="*/ 516363 w 1011092"/>
              <a:gd name="connsiteY4" fmla="*/ 728958 h 1016153"/>
              <a:gd name="connsiteX5" fmla="*/ 492940 w 1011092"/>
              <a:gd name="connsiteY5" fmla="*/ 726386 h 1016153"/>
              <a:gd name="connsiteX6" fmla="*/ 493859 w 1011092"/>
              <a:gd name="connsiteY6" fmla="*/ 726478 h 1016153"/>
              <a:gd name="connsiteX7" fmla="*/ 494226 w 1011092"/>
              <a:gd name="connsiteY7" fmla="*/ 727213 h 1016153"/>
              <a:gd name="connsiteX8" fmla="*/ 314191 w 1011092"/>
              <a:gd name="connsiteY8" fmla="*/ 846899 h 1016153"/>
              <a:gd name="connsiteX9" fmla="*/ 313640 w 1011092"/>
              <a:gd name="connsiteY9" fmla="*/ 846440 h 1016153"/>
              <a:gd name="connsiteX10" fmla="*/ 317406 w 1011092"/>
              <a:gd name="connsiteY10" fmla="*/ 824211 h 1016153"/>
              <a:gd name="connsiteX11" fmla="*/ 334123 w 1011092"/>
              <a:gd name="connsiteY11" fmla="*/ 728591 h 1016153"/>
              <a:gd name="connsiteX12" fmla="*/ 336604 w 1011092"/>
              <a:gd name="connsiteY12" fmla="*/ 726386 h 1016153"/>
              <a:gd name="connsiteX13" fmla="*/ 492940 w 1011092"/>
              <a:gd name="connsiteY13" fmla="*/ 726386 h 1016153"/>
              <a:gd name="connsiteX14" fmla="*/ 784762 w 1011092"/>
              <a:gd name="connsiteY14" fmla="*/ 726202 h 1016153"/>
              <a:gd name="connsiteX15" fmla="*/ 795509 w 1011092"/>
              <a:gd name="connsiteY15" fmla="*/ 736674 h 1016153"/>
              <a:gd name="connsiteX16" fmla="*/ 784762 w 1011092"/>
              <a:gd name="connsiteY16" fmla="*/ 746870 h 1016153"/>
              <a:gd name="connsiteX17" fmla="*/ 774198 w 1011092"/>
              <a:gd name="connsiteY17" fmla="*/ 736215 h 1016153"/>
              <a:gd name="connsiteX18" fmla="*/ 784762 w 1011092"/>
              <a:gd name="connsiteY18" fmla="*/ 726202 h 1016153"/>
              <a:gd name="connsiteX19" fmla="*/ 928330 w 1011092"/>
              <a:gd name="connsiteY19" fmla="*/ 610006 h 1016153"/>
              <a:gd name="connsiteX20" fmla="*/ 939353 w 1011092"/>
              <a:gd name="connsiteY20" fmla="*/ 620019 h 1016153"/>
              <a:gd name="connsiteX21" fmla="*/ 928974 w 1011092"/>
              <a:gd name="connsiteY21" fmla="*/ 630949 h 1016153"/>
              <a:gd name="connsiteX22" fmla="*/ 917859 w 1011092"/>
              <a:gd name="connsiteY22" fmla="*/ 620845 h 1016153"/>
              <a:gd name="connsiteX23" fmla="*/ 928330 w 1011092"/>
              <a:gd name="connsiteY23" fmla="*/ 610006 h 1016153"/>
              <a:gd name="connsiteX24" fmla="*/ 358465 w 1011092"/>
              <a:gd name="connsiteY24" fmla="*/ 590166 h 1016153"/>
              <a:gd name="connsiteX25" fmla="*/ 499278 w 1011092"/>
              <a:gd name="connsiteY25" fmla="*/ 711506 h 1016153"/>
              <a:gd name="connsiteX26" fmla="*/ 499002 w 1011092"/>
              <a:gd name="connsiteY26" fmla="*/ 712149 h 1016153"/>
              <a:gd name="connsiteX27" fmla="*/ 337338 w 1011092"/>
              <a:gd name="connsiteY27" fmla="*/ 712149 h 1016153"/>
              <a:gd name="connsiteX28" fmla="*/ 358465 w 1011092"/>
              <a:gd name="connsiteY28" fmla="*/ 590166 h 1016153"/>
              <a:gd name="connsiteX29" fmla="*/ 486602 w 1011092"/>
              <a:gd name="connsiteY29" fmla="*/ 586492 h 1016153"/>
              <a:gd name="connsiteX30" fmla="*/ 489909 w 1011092"/>
              <a:gd name="connsiteY30" fmla="*/ 589339 h 1016153"/>
              <a:gd name="connsiteX31" fmla="*/ 511127 w 1011092"/>
              <a:gd name="connsiteY31" fmla="*/ 700942 h 1016153"/>
              <a:gd name="connsiteX32" fmla="*/ 511311 w 1011092"/>
              <a:gd name="connsiteY32" fmla="*/ 703331 h 1016153"/>
              <a:gd name="connsiteX33" fmla="*/ 376560 w 1011092"/>
              <a:gd name="connsiteY33" fmla="*/ 587318 h 1016153"/>
              <a:gd name="connsiteX34" fmla="*/ 376836 w 1011092"/>
              <a:gd name="connsiteY34" fmla="*/ 586767 h 1016153"/>
              <a:gd name="connsiteX35" fmla="*/ 379500 w 1011092"/>
              <a:gd name="connsiteY35" fmla="*/ 586492 h 1016153"/>
              <a:gd name="connsiteX36" fmla="*/ 486602 w 1011092"/>
              <a:gd name="connsiteY36" fmla="*/ 586492 h 1016153"/>
              <a:gd name="connsiteX37" fmla="*/ 462904 w 1011092"/>
              <a:gd name="connsiteY37" fmla="*/ 453302 h 1016153"/>
              <a:gd name="connsiteX38" fmla="*/ 464006 w 1011092"/>
              <a:gd name="connsiteY38" fmla="*/ 453486 h 1016153"/>
              <a:gd name="connsiteX39" fmla="*/ 486510 w 1011092"/>
              <a:gd name="connsiteY39" fmla="*/ 572438 h 1016153"/>
              <a:gd name="connsiteX40" fmla="*/ 377846 w 1011092"/>
              <a:gd name="connsiteY40" fmla="*/ 572438 h 1016153"/>
              <a:gd name="connsiteX41" fmla="*/ 462904 w 1011092"/>
              <a:gd name="connsiteY41" fmla="*/ 453302 h 1016153"/>
              <a:gd name="connsiteX42" fmla="*/ 389236 w 1011092"/>
              <a:gd name="connsiteY42" fmla="*/ 429145 h 1016153"/>
              <a:gd name="connsiteX43" fmla="*/ 457117 w 1011092"/>
              <a:gd name="connsiteY43" fmla="*/ 429237 h 1016153"/>
              <a:gd name="connsiteX44" fmla="*/ 459413 w 1011092"/>
              <a:gd name="connsiteY44" fmla="*/ 431533 h 1016153"/>
              <a:gd name="connsiteX45" fmla="*/ 457852 w 1011092"/>
              <a:gd name="connsiteY45" fmla="*/ 436401 h 1016153"/>
              <a:gd name="connsiteX46" fmla="*/ 364252 w 1011092"/>
              <a:gd name="connsiteY46" fmla="*/ 567478 h 1016153"/>
              <a:gd name="connsiteX47" fmla="*/ 362598 w 1011092"/>
              <a:gd name="connsiteY47" fmla="*/ 569682 h 1016153"/>
              <a:gd name="connsiteX48" fmla="*/ 362139 w 1011092"/>
              <a:gd name="connsiteY48" fmla="*/ 569499 h 1016153"/>
              <a:gd name="connsiteX49" fmla="*/ 365446 w 1011092"/>
              <a:gd name="connsiteY49" fmla="*/ 548831 h 1016153"/>
              <a:gd name="connsiteX50" fmla="*/ 383725 w 1011092"/>
              <a:gd name="connsiteY50" fmla="*/ 444944 h 1016153"/>
              <a:gd name="connsiteX51" fmla="*/ 386389 w 1011092"/>
              <a:gd name="connsiteY51" fmla="*/ 431533 h 1016153"/>
              <a:gd name="connsiteX52" fmla="*/ 389236 w 1011092"/>
              <a:gd name="connsiteY52" fmla="*/ 429145 h 1016153"/>
              <a:gd name="connsiteX53" fmla="*/ 441501 w 1011092"/>
              <a:gd name="connsiteY53" fmla="*/ 308999 h 1016153"/>
              <a:gd name="connsiteX54" fmla="*/ 466210 w 1011092"/>
              <a:gd name="connsiteY54" fmla="*/ 315153 h 1016153"/>
              <a:gd name="connsiteX55" fmla="*/ 608585 w 1011092"/>
              <a:gd name="connsiteY55" fmla="*/ 348313 h 1016153"/>
              <a:gd name="connsiteX56" fmla="*/ 808828 w 1011092"/>
              <a:gd name="connsiteY56" fmla="*/ 400486 h 1016153"/>
              <a:gd name="connsiteX57" fmla="*/ 904724 w 1011092"/>
              <a:gd name="connsiteY57" fmla="*/ 435115 h 1016153"/>
              <a:gd name="connsiteX58" fmla="*/ 953958 w 1011092"/>
              <a:gd name="connsiteY58" fmla="*/ 462672 h 1016153"/>
              <a:gd name="connsiteX59" fmla="*/ 956346 w 1011092"/>
              <a:gd name="connsiteY59" fmla="*/ 467907 h 1016153"/>
              <a:gd name="connsiteX60" fmla="*/ 952304 w 1011092"/>
              <a:gd name="connsiteY60" fmla="*/ 510344 h 1016153"/>
              <a:gd name="connsiteX61" fmla="*/ 946334 w 1011092"/>
              <a:gd name="connsiteY61" fmla="*/ 572989 h 1016153"/>
              <a:gd name="connsiteX62" fmla="*/ 939629 w 1011092"/>
              <a:gd name="connsiteY62" fmla="*/ 585022 h 1016153"/>
              <a:gd name="connsiteX63" fmla="*/ 939445 w 1011092"/>
              <a:gd name="connsiteY63" fmla="*/ 585206 h 1016153"/>
              <a:gd name="connsiteX64" fmla="*/ 931913 w 1011092"/>
              <a:gd name="connsiteY64" fmla="*/ 585940 h 1016153"/>
              <a:gd name="connsiteX65" fmla="*/ 848876 w 1011092"/>
              <a:gd name="connsiteY65" fmla="*/ 542677 h 1016153"/>
              <a:gd name="connsiteX66" fmla="*/ 836109 w 1011092"/>
              <a:gd name="connsiteY66" fmla="*/ 532849 h 1016153"/>
              <a:gd name="connsiteX67" fmla="*/ 845753 w 1011092"/>
              <a:gd name="connsiteY67" fmla="*/ 660159 h 1016153"/>
              <a:gd name="connsiteX68" fmla="*/ 796611 w 1011092"/>
              <a:gd name="connsiteY68" fmla="*/ 699656 h 1016153"/>
              <a:gd name="connsiteX69" fmla="*/ 793121 w 1011092"/>
              <a:gd name="connsiteY69" fmla="*/ 700667 h 1016153"/>
              <a:gd name="connsiteX70" fmla="*/ 758675 w 1011092"/>
              <a:gd name="connsiteY70" fmla="*/ 713618 h 1016153"/>
              <a:gd name="connsiteX71" fmla="*/ 751602 w 1011092"/>
              <a:gd name="connsiteY71" fmla="*/ 732265 h 1016153"/>
              <a:gd name="connsiteX72" fmla="*/ 748020 w 1011092"/>
              <a:gd name="connsiteY72" fmla="*/ 739154 h 1016153"/>
              <a:gd name="connsiteX73" fmla="*/ 698970 w 1011092"/>
              <a:gd name="connsiteY73" fmla="*/ 778192 h 1016153"/>
              <a:gd name="connsiteX74" fmla="*/ 691897 w 1011092"/>
              <a:gd name="connsiteY74" fmla="*/ 784163 h 1016153"/>
              <a:gd name="connsiteX75" fmla="*/ 717432 w 1011092"/>
              <a:gd name="connsiteY75" fmla="*/ 816220 h 1016153"/>
              <a:gd name="connsiteX76" fmla="*/ 762533 w 1011092"/>
              <a:gd name="connsiteY76" fmla="*/ 780029 h 1016153"/>
              <a:gd name="connsiteX77" fmla="*/ 762533 w 1011092"/>
              <a:gd name="connsiteY77" fmla="*/ 850482 h 1016153"/>
              <a:gd name="connsiteX78" fmla="*/ 554023 w 1011092"/>
              <a:gd name="connsiteY78" fmla="*/ 850482 h 1016153"/>
              <a:gd name="connsiteX79" fmla="*/ 473651 w 1011092"/>
              <a:gd name="connsiteY79" fmla="*/ 429696 h 1016153"/>
              <a:gd name="connsiteX80" fmla="*/ 492021 w 1011092"/>
              <a:gd name="connsiteY80" fmla="*/ 429696 h 1016153"/>
              <a:gd name="connsiteX81" fmla="*/ 492021 w 1011092"/>
              <a:gd name="connsiteY81" fmla="*/ 366041 h 1016153"/>
              <a:gd name="connsiteX82" fmla="*/ 464189 w 1011092"/>
              <a:gd name="connsiteY82" fmla="*/ 366041 h 1016153"/>
              <a:gd name="connsiteX83" fmla="*/ 464189 w 1011092"/>
              <a:gd name="connsiteY83" fmla="*/ 337658 h 1016153"/>
              <a:gd name="connsiteX84" fmla="*/ 441501 w 1011092"/>
              <a:gd name="connsiteY84" fmla="*/ 337658 h 1016153"/>
              <a:gd name="connsiteX85" fmla="*/ 441501 w 1011092"/>
              <a:gd name="connsiteY85" fmla="*/ 308999 h 1016153"/>
              <a:gd name="connsiteX86" fmla="*/ 168418 w 1011092"/>
              <a:gd name="connsiteY86" fmla="*/ 235975 h 1016153"/>
              <a:gd name="connsiteX87" fmla="*/ 311986 w 1011092"/>
              <a:gd name="connsiteY87" fmla="*/ 274094 h 1016153"/>
              <a:gd name="connsiteX88" fmla="*/ 400167 w 1011092"/>
              <a:gd name="connsiteY88" fmla="*/ 297425 h 1016153"/>
              <a:gd name="connsiteX89" fmla="*/ 403106 w 1011092"/>
              <a:gd name="connsiteY89" fmla="*/ 301283 h 1016153"/>
              <a:gd name="connsiteX90" fmla="*/ 403198 w 1011092"/>
              <a:gd name="connsiteY90" fmla="*/ 334167 h 1016153"/>
              <a:gd name="connsiteX91" fmla="*/ 403198 w 1011092"/>
              <a:gd name="connsiteY91" fmla="*/ 337106 h 1016153"/>
              <a:gd name="connsiteX92" fmla="*/ 382163 w 1011092"/>
              <a:gd name="connsiteY92" fmla="*/ 337106 h 1016153"/>
              <a:gd name="connsiteX93" fmla="*/ 382163 w 1011092"/>
              <a:gd name="connsiteY93" fmla="*/ 365581 h 1016153"/>
              <a:gd name="connsiteX94" fmla="*/ 353688 w 1011092"/>
              <a:gd name="connsiteY94" fmla="*/ 365581 h 1016153"/>
              <a:gd name="connsiteX95" fmla="*/ 353688 w 1011092"/>
              <a:gd name="connsiteY95" fmla="*/ 368521 h 1016153"/>
              <a:gd name="connsiteX96" fmla="*/ 353596 w 1011092"/>
              <a:gd name="connsiteY96" fmla="*/ 425930 h 1016153"/>
              <a:gd name="connsiteX97" fmla="*/ 356812 w 1011092"/>
              <a:gd name="connsiteY97" fmla="*/ 429328 h 1016153"/>
              <a:gd name="connsiteX98" fmla="*/ 366548 w 1011092"/>
              <a:gd name="connsiteY98" fmla="*/ 429237 h 1016153"/>
              <a:gd name="connsiteX99" fmla="*/ 372519 w 1011092"/>
              <a:gd name="connsiteY99" fmla="*/ 429237 h 1016153"/>
              <a:gd name="connsiteX100" fmla="*/ 371049 w 1011092"/>
              <a:gd name="connsiteY100" fmla="*/ 439065 h 1016153"/>
              <a:gd name="connsiteX101" fmla="*/ 353045 w 1011092"/>
              <a:gd name="connsiteY101" fmla="*/ 541115 h 1016153"/>
              <a:gd name="connsiteX102" fmla="*/ 333297 w 1011092"/>
              <a:gd name="connsiteY102" fmla="*/ 653821 h 1016153"/>
              <a:gd name="connsiteX103" fmla="*/ 313548 w 1011092"/>
              <a:gd name="connsiteY103" fmla="*/ 765700 h 1016153"/>
              <a:gd name="connsiteX104" fmla="*/ 300597 w 1011092"/>
              <a:gd name="connsiteY104" fmla="*/ 840837 h 1016153"/>
              <a:gd name="connsiteX105" fmla="*/ 298208 w 1011092"/>
              <a:gd name="connsiteY105" fmla="*/ 849747 h 1016153"/>
              <a:gd name="connsiteX106" fmla="*/ 289390 w 1011092"/>
              <a:gd name="connsiteY106" fmla="*/ 850390 h 1016153"/>
              <a:gd name="connsiteX107" fmla="*/ 125062 w 1011092"/>
              <a:gd name="connsiteY107" fmla="*/ 850482 h 1016153"/>
              <a:gd name="connsiteX108" fmla="*/ 121388 w 1011092"/>
              <a:gd name="connsiteY108" fmla="*/ 850482 h 1016153"/>
              <a:gd name="connsiteX109" fmla="*/ 119643 w 1011092"/>
              <a:gd name="connsiteY109" fmla="*/ 835234 h 1016153"/>
              <a:gd name="connsiteX110" fmla="*/ 108621 w 1011092"/>
              <a:gd name="connsiteY110" fmla="*/ 734010 h 1016153"/>
              <a:gd name="connsiteX111" fmla="*/ 97874 w 1011092"/>
              <a:gd name="connsiteY111" fmla="*/ 636185 h 1016153"/>
              <a:gd name="connsiteX112" fmla="*/ 92822 w 1011092"/>
              <a:gd name="connsiteY112" fmla="*/ 590900 h 1016153"/>
              <a:gd name="connsiteX113" fmla="*/ 93648 w 1011092"/>
              <a:gd name="connsiteY113" fmla="*/ 582450 h 1016153"/>
              <a:gd name="connsiteX114" fmla="*/ 93740 w 1011092"/>
              <a:gd name="connsiteY114" fmla="*/ 577398 h 1016153"/>
              <a:gd name="connsiteX115" fmla="*/ 88504 w 1011092"/>
              <a:gd name="connsiteY115" fmla="*/ 551954 h 1016153"/>
              <a:gd name="connsiteX116" fmla="*/ 80237 w 1011092"/>
              <a:gd name="connsiteY116" fmla="*/ 477185 h 1016153"/>
              <a:gd name="connsiteX117" fmla="*/ 73440 w 1011092"/>
              <a:gd name="connsiteY117" fmla="*/ 414356 h 1016153"/>
              <a:gd name="connsiteX118" fmla="*/ 74542 w 1011092"/>
              <a:gd name="connsiteY118" fmla="*/ 402690 h 1016153"/>
              <a:gd name="connsiteX119" fmla="*/ 79227 w 1011092"/>
              <a:gd name="connsiteY119" fmla="*/ 386524 h 1016153"/>
              <a:gd name="connsiteX120" fmla="*/ 83360 w 1011092"/>
              <a:gd name="connsiteY120" fmla="*/ 377155 h 1016153"/>
              <a:gd name="connsiteX121" fmla="*/ 164835 w 1011092"/>
              <a:gd name="connsiteY121" fmla="*/ 237077 h 1016153"/>
              <a:gd name="connsiteX122" fmla="*/ 168418 w 1011092"/>
              <a:gd name="connsiteY122" fmla="*/ 235975 h 1016153"/>
              <a:gd name="connsiteX123" fmla="*/ 187891 w 1011092"/>
              <a:gd name="connsiteY123" fmla="*/ 0 h 1016153"/>
              <a:gd name="connsiteX124" fmla="*/ 187340 w 1011092"/>
              <a:gd name="connsiteY124" fmla="*/ 92 h 1016153"/>
              <a:gd name="connsiteX125" fmla="*/ 179716 w 1011092"/>
              <a:gd name="connsiteY125" fmla="*/ 2021 h 1016153"/>
              <a:gd name="connsiteX126" fmla="*/ 93373 w 1011092"/>
              <a:gd name="connsiteY126" fmla="*/ 45652 h 1016153"/>
              <a:gd name="connsiteX127" fmla="*/ 7397 w 1011092"/>
              <a:gd name="connsiteY127" fmla="*/ 297058 h 1016153"/>
              <a:gd name="connsiteX128" fmla="*/ 67286 w 1011092"/>
              <a:gd name="connsiteY128" fmla="*/ 405171 h 1016153"/>
              <a:gd name="connsiteX129" fmla="*/ 70960 w 1011092"/>
              <a:gd name="connsiteY129" fmla="*/ 412794 h 1016153"/>
              <a:gd name="connsiteX130" fmla="*/ 75553 w 1011092"/>
              <a:gd name="connsiteY130" fmla="*/ 454129 h 1016153"/>
              <a:gd name="connsiteX131" fmla="*/ 85014 w 1011092"/>
              <a:gd name="connsiteY131" fmla="*/ 539095 h 1016153"/>
              <a:gd name="connsiteX132" fmla="*/ 84555 w 1011092"/>
              <a:gd name="connsiteY132" fmla="*/ 556823 h 1016153"/>
              <a:gd name="connsiteX133" fmla="*/ 80972 w 1011092"/>
              <a:gd name="connsiteY133" fmla="*/ 569774 h 1016153"/>
              <a:gd name="connsiteX134" fmla="*/ 78768 w 1011092"/>
              <a:gd name="connsiteY134" fmla="*/ 574183 h 1016153"/>
              <a:gd name="connsiteX135" fmla="*/ 78308 w 1011092"/>
              <a:gd name="connsiteY135" fmla="*/ 584287 h 1016153"/>
              <a:gd name="connsiteX136" fmla="*/ 87678 w 1011092"/>
              <a:gd name="connsiteY136" fmla="*/ 587778 h 1016153"/>
              <a:gd name="connsiteX137" fmla="*/ 90341 w 1011092"/>
              <a:gd name="connsiteY137" fmla="*/ 587226 h 1016153"/>
              <a:gd name="connsiteX138" fmla="*/ 119367 w 1011092"/>
              <a:gd name="connsiteY138" fmla="*/ 850482 h 1016153"/>
              <a:gd name="connsiteX139" fmla="*/ 105409 w 1011092"/>
              <a:gd name="connsiteY139" fmla="*/ 850482 h 1016153"/>
              <a:gd name="connsiteX140" fmla="*/ 108149 w 1011092"/>
              <a:gd name="connsiteY140" fmla="*/ 860205 h 1016153"/>
              <a:gd name="connsiteX141" fmla="*/ 105215 w 1011092"/>
              <a:gd name="connsiteY141" fmla="*/ 860221 h 1016153"/>
              <a:gd name="connsiteX142" fmla="*/ 677468 w 1011092"/>
              <a:gd name="connsiteY142" fmla="*/ 1002157 h 1016153"/>
              <a:gd name="connsiteX143" fmla="*/ 782315 w 1011092"/>
              <a:gd name="connsiteY143" fmla="*/ 993501 h 1016153"/>
              <a:gd name="connsiteX144" fmla="*/ 897170 w 1011092"/>
              <a:gd name="connsiteY144" fmla="*/ 860769 h 1016153"/>
              <a:gd name="connsiteX145" fmla="*/ 898570 w 1011092"/>
              <a:gd name="connsiteY145" fmla="*/ 860769 h 1016153"/>
              <a:gd name="connsiteX146" fmla="*/ 898570 w 1011092"/>
              <a:gd name="connsiteY146" fmla="*/ 858873 h 1016153"/>
              <a:gd name="connsiteX147" fmla="*/ 900636 w 1011092"/>
              <a:gd name="connsiteY147" fmla="*/ 856077 h 1016153"/>
              <a:gd name="connsiteX148" fmla="*/ 898570 w 1011092"/>
              <a:gd name="connsiteY148" fmla="*/ 856087 h 1016153"/>
              <a:gd name="connsiteX149" fmla="*/ 898570 w 1011092"/>
              <a:gd name="connsiteY149" fmla="*/ 850390 h 1016153"/>
              <a:gd name="connsiteX150" fmla="*/ 856133 w 1011092"/>
              <a:gd name="connsiteY150" fmla="*/ 850390 h 1016153"/>
              <a:gd name="connsiteX151" fmla="*/ 856133 w 1011092"/>
              <a:gd name="connsiteY151" fmla="*/ 796379 h 1016153"/>
              <a:gd name="connsiteX152" fmla="*/ 816452 w 1011092"/>
              <a:gd name="connsiteY152" fmla="*/ 796379 h 1016153"/>
              <a:gd name="connsiteX153" fmla="*/ 816268 w 1011092"/>
              <a:gd name="connsiteY153" fmla="*/ 794910 h 1016153"/>
              <a:gd name="connsiteX154" fmla="*/ 816452 w 1011092"/>
              <a:gd name="connsiteY154" fmla="*/ 755137 h 1016153"/>
              <a:gd name="connsiteX155" fmla="*/ 817462 w 1011092"/>
              <a:gd name="connsiteY155" fmla="*/ 751371 h 1016153"/>
              <a:gd name="connsiteX156" fmla="*/ 821320 w 1011092"/>
              <a:gd name="connsiteY156" fmla="*/ 734929 h 1016153"/>
              <a:gd name="connsiteX157" fmla="*/ 823341 w 1011092"/>
              <a:gd name="connsiteY157" fmla="*/ 730979 h 1016153"/>
              <a:gd name="connsiteX158" fmla="*/ 863941 w 1011092"/>
              <a:gd name="connsiteY158" fmla="*/ 698279 h 1016153"/>
              <a:gd name="connsiteX159" fmla="*/ 870829 w 1011092"/>
              <a:gd name="connsiteY159" fmla="*/ 692859 h 1016153"/>
              <a:gd name="connsiteX160" fmla="*/ 933842 w 1011092"/>
              <a:gd name="connsiteY160" fmla="*/ 730336 h 1016153"/>
              <a:gd name="connsiteX161" fmla="*/ 1006682 w 1011092"/>
              <a:gd name="connsiteY161" fmla="*/ 733183 h 1016153"/>
              <a:gd name="connsiteX162" fmla="*/ 1005029 w 1011092"/>
              <a:gd name="connsiteY162" fmla="*/ 730887 h 1016153"/>
              <a:gd name="connsiteX163" fmla="*/ 999058 w 1011092"/>
              <a:gd name="connsiteY163" fmla="*/ 720324 h 1016153"/>
              <a:gd name="connsiteX164" fmla="*/ 997038 w 1011092"/>
              <a:gd name="connsiteY164" fmla="*/ 713251 h 1016153"/>
              <a:gd name="connsiteX165" fmla="*/ 969298 w 1011092"/>
              <a:gd name="connsiteY165" fmla="*/ 617814 h 1016153"/>
              <a:gd name="connsiteX166" fmla="*/ 971135 w 1011092"/>
              <a:gd name="connsiteY166" fmla="*/ 612303 h 1016153"/>
              <a:gd name="connsiteX167" fmla="*/ 1008611 w 1011092"/>
              <a:gd name="connsiteY167" fmla="*/ 582450 h 1016153"/>
              <a:gd name="connsiteX168" fmla="*/ 1011092 w 1011092"/>
              <a:gd name="connsiteY168" fmla="*/ 580337 h 1016153"/>
              <a:gd name="connsiteX169" fmla="*/ 985464 w 1011092"/>
              <a:gd name="connsiteY169" fmla="*/ 548280 h 1016153"/>
              <a:gd name="connsiteX170" fmla="*/ 961306 w 1011092"/>
              <a:gd name="connsiteY170" fmla="*/ 567570 h 1016153"/>
              <a:gd name="connsiteX171" fmla="*/ 961214 w 1011092"/>
              <a:gd name="connsiteY171" fmla="*/ 566192 h 1016153"/>
              <a:gd name="connsiteX172" fmla="*/ 970124 w 1011092"/>
              <a:gd name="connsiteY172" fmla="*/ 470571 h 1016153"/>
              <a:gd name="connsiteX173" fmla="*/ 973798 w 1011092"/>
              <a:gd name="connsiteY173" fmla="*/ 466530 h 1016153"/>
              <a:gd name="connsiteX174" fmla="*/ 988311 w 1011092"/>
              <a:gd name="connsiteY174" fmla="*/ 458354 h 1016153"/>
              <a:gd name="connsiteX175" fmla="*/ 993915 w 1011092"/>
              <a:gd name="connsiteY175" fmla="*/ 434380 h 1016153"/>
              <a:gd name="connsiteX176" fmla="*/ 992996 w 1011092"/>
              <a:gd name="connsiteY176" fmla="*/ 413162 h 1016153"/>
              <a:gd name="connsiteX177" fmla="*/ 993639 w 1011092"/>
              <a:gd name="connsiteY177" fmla="*/ 406916 h 1016153"/>
              <a:gd name="connsiteX178" fmla="*/ 965532 w 1011092"/>
              <a:gd name="connsiteY178" fmla="*/ 399200 h 1016153"/>
              <a:gd name="connsiteX179" fmla="*/ 602063 w 1011092"/>
              <a:gd name="connsiteY179" fmla="*/ 302477 h 1016153"/>
              <a:gd name="connsiteX180" fmla="*/ 252281 w 1011092"/>
              <a:gd name="connsiteY180" fmla="*/ 209520 h 1016153"/>
              <a:gd name="connsiteX181" fmla="*/ 183941 w 1011092"/>
              <a:gd name="connsiteY181" fmla="*/ 191150 h 1016153"/>
              <a:gd name="connsiteX182" fmla="*/ 180083 w 1011092"/>
              <a:gd name="connsiteY182" fmla="*/ 186098 h 1016153"/>
              <a:gd name="connsiteX183" fmla="*/ 180451 w 1011092"/>
              <a:gd name="connsiteY183" fmla="*/ 170850 h 1016153"/>
              <a:gd name="connsiteX184" fmla="*/ 182012 w 1011092"/>
              <a:gd name="connsiteY184" fmla="*/ 28934 h 1016153"/>
              <a:gd name="connsiteX185" fmla="*/ 184860 w 1011092"/>
              <a:gd name="connsiteY185" fmla="*/ 10839 h 1016153"/>
              <a:gd name="connsiteX186" fmla="*/ 187891 w 1011092"/>
              <a:gd name="connsiteY186" fmla="*/ 0 h 1016153"/>
              <a:gd name="connsiteX0" fmla="*/ 516363 w 1011092"/>
              <a:gd name="connsiteY0" fmla="*/ 728958 h 1016153"/>
              <a:gd name="connsiteX1" fmla="*/ 539786 w 1011092"/>
              <a:gd name="connsiteY1" fmla="*/ 850298 h 1016153"/>
              <a:gd name="connsiteX2" fmla="*/ 335318 w 1011092"/>
              <a:gd name="connsiteY2" fmla="*/ 850298 h 1016153"/>
              <a:gd name="connsiteX3" fmla="*/ 334950 w 1011092"/>
              <a:gd name="connsiteY3" fmla="*/ 849655 h 1016153"/>
              <a:gd name="connsiteX4" fmla="*/ 516363 w 1011092"/>
              <a:gd name="connsiteY4" fmla="*/ 728958 h 1016153"/>
              <a:gd name="connsiteX5" fmla="*/ 492940 w 1011092"/>
              <a:gd name="connsiteY5" fmla="*/ 726386 h 1016153"/>
              <a:gd name="connsiteX6" fmla="*/ 493859 w 1011092"/>
              <a:gd name="connsiteY6" fmla="*/ 726478 h 1016153"/>
              <a:gd name="connsiteX7" fmla="*/ 494226 w 1011092"/>
              <a:gd name="connsiteY7" fmla="*/ 727213 h 1016153"/>
              <a:gd name="connsiteX8" fmla="*/ 314191 w 1011092"/>
              <a:gd name="connsiteY8" fmla="*/ 846899 h 1016153"/>
              <a:gd name="connsiteX9" fmla="*/ 313640 w 1011092"/>
              <a:gd name="connsiteY9" fmla="*/ 846440 h 1016153"/>
              <a:gd name="connsiteX10" fmla="*/ 317406 w 1011092"/>
              <a:gd name="connsiteY10" fmla="*/ 824211 h 1016153"/>
              <a:gd name="connsiteX11" fmla="*/ 334123 w 1011092"/>
              <a:gd name="connsiteY11" fmla="*/ 728591 h 1016153"/>
              <a:gd name="connsiteX12" fmla="*/ 336604 w 1011092"/>
              <a:gd name="connsiteY12" fmla="*/ 726386 h 1016153"/>
              <a:gd name="connsiteX13" fmla="*/ 492940 w 1011092"/>
              <a:gd name="connsiteY13" fmla="*/ 726386 h 1016153"/>
              <a:gd name="connsiteX14" fmla="*/ 784762 w 1011092"/>
              <a:gd name="connsiteY14" fmla="*/ 726202 h 1016153"/>
              <a:gd name="connsiteX15" fmla="*/ 795509 w 1011092"/>
              <a:gd name="connsiteY15" fmla="*/ 736674 h 1016153"/>
              <a:gd name="connsiteX16" fmla="*/ 784762 w 1011092"/>
              <a:gd name="connsiteY16" fmla="*/ 746870 h 1016153"/>
              <a:gd name="connsiteX17" fmla="*/ 774198 w 1011092"/>
              <a:gd name="connsiteY17" fmla="*/ 736215 h 1016153"/>
              <a:gd name="connsiteX18" fmla="*/ 784762 w 1011092"/>
              <a:gd name="connsiteY18" fmla="*/ 726202 h 1016153"/>
              <a:gd name="connsiteX19" fmla="*/ 928330 w 1011092"/>
              <a:gd name="connsiteY19" fmla="*/ 610006 h 1016153"/>
              <a:gd name="connsiteX20" fmla="*/ 939353 w 1011092"/>
              <a:gd name="connsiteY20" fmla="*/ 620019 h 1016153"/>
              <a:gd name="connsiteX21" fmla="*/ 928974 w 1011092"/>
              <a:gd name="connsiteY21" fmla="*/ 630949 h 1016153"/>
              <a:gd name="connsiteX22" fmla="*/ 917859 w 1011092"/>
              <a:gd name="connsiteY22" fmla="*/ 620845 h 1016153"/>
              <a:gd name="connsiteX23" fmla="*/ 928330 w 1011092"/>
              <a:gd name="connsiteY23" fmla="*/ 610006 h 1016153"/>
              <a:gd name="connsiteX24" fmla="*/ 358465 w 1011092"/>
              <a:gd name="connsiteY24" fmla="*/ 590166 h 1016153"/>
              <a:gd name="connsiteX25" fmla="*/ 499278 w 1011092"/>
              <a:gd name="connsiteY25" fmla="*/ 711506 h 1016153"/>
              <a:gd name="connsiteX26" fmla="*/ 499002 w 1011092"/>
              <a:gd name="connsiteY26" fmla="*/ 712149 h 1016153"/>
              <a:gd name="connsiteX27" fmla="*/ 337338 w 1011092"/>
              <a:gd name="connsiteY27" fmla="*/ 712149 h 1016153"/>
              <a:gd name="connsiteX28" fmla="*/ 358465 w 1011092"/>
              <a:gd name="connsiteY28" fmla="*/ 590166 h 1016153"/>
              <a:gd name="connsiteX29" fmla="*/ 486602 w 1011092"/>
              <a:gd name="connsiteY29" fmla="*/ 586492 h 1016153"/>
              <a:gd name="connsiteX30" fmla="*/ 489909 w 1011092"/>
              <a:gd name="connsiteY30" fmla="*/ 589339 h 1016153"/>
              <a:gd name="connsiteX31" fmla="*/ 511127 w 1011092"/>
              <a:gd name="connsiteY31" fmla="*/ 700942 h 1016153"/>
              <a:gd name="connsiteX32" fmla="*/ 511311 w 1011092"/>
              <a:gd name="connsiteY32" fmla="*/ 703331 h 1016153"/>
              <a:gd name="connsiteX33" fmla="*/ 376560 w 1011092"/>
              <a:gd name="connsiteY33" fmla="*/ 587318 h 1016153"/>
              <a:gd name="connsiteX34" fmla="*/ 376836 w 1011092"/>
              <a:gd name="connsiteY34" fmla="*/ 586767 h 1016153"/>
              <a:gd name="connsiteX35" fmla="*/ 379500 w 1011092"/>
              <a:gd name="connsiteY35" fmla="*/ 586492 h 1016153"/>
              <a:gd name="connsiteX36" fmla="*/ 486602 w 1011092"/>
              <a:gd name="connsiteY36" fmla="*/ 586492 h 1016153"/>
              <a:gd name="connsiteX37" fmla="*/ 462904 w 1011092"/>
              <a:gd name="connsiteY37" fmla="*/ 453302 h 1016153"/>
              <a:gd name="connsiteX38" fmla="*/ 464006 w 1011092"/>
              <a:gd name="connsiteY38" fmla="*/ 453486 h 1016153"/>
              <a:gd name="connsiteX39" fmla="*/ 486510 w 1011092"/>
              <a:gd name="connsiteY39" fmla="*/ 572438 h 1016153"/>
              <a:gd name="connsiteX40" fmla="*/ 377846 w 1011092"/>
              <a:gd name="connsiteY40" fmla="*/ 572438 h 1016153"/>
              <a:gd name="connsiteX41" fmla="*/ 462904 w 1011092"/>
              <a:gd name="connsiteY41" fmla="*/ 453302 h 1016153"/>
              <a:gd name="connsiteX42" fmla="*/ 389236 w 1011092"/>
              <a:gd name="connsiteY42" fmla="*/ 429145 h 1016153"/>
              <a:gd name="connsiteX43" fmla="*/ 457117 w 1011092"/>
              <a:gd name="connsiteY43" fmla="*/ 429237 h 1016153"/>
              <a:gd name="connsiteX44" fmla="*/ 459413 w 1011092"/>
              <a:gd name="connsiteY44" fmla="*/ 431533 h 1016153"/>
              <a:gd name="connsiteX45" fmla="*/ 457852 w 1011092"/>
              <a:gd name="connsiteY45" fmla="*/ 436401 h 1016153"/>
              <a:gd name="connsiteX46" fmla="*/ 364252 w 1011092"/>
              <a:gd name="connsiteY46" fmla="*/ 567478 h 1016153"/>
              <a:gd name="connsiteX47" fmla="*/ 362598 w 1011092"/>
              <a:gd name="connsiteY47" fmla="*/ 569682 h 1016153"/>
              <a:gd name="connsiteX48" fmla="*/ 362139 w 1011092"/>
              <a:gd name="connsiteY48" fmla="*/ 569499 h 1016153"/>
              <a:gd name="connsiteX49" fmla="*/ 365446 w 1011092"/>
              <a:gd name="connsiteY49" fmla="*/ 548831 h 1016153"/>
              <a:gd name="connsiteX50" fmla="*/ 383725 w 1011092"/>
              <a:gd name="connsiteY50" fmla="*/ 444944 h 1016153"/>
              <a:gd name="connsiteX51" fmla="*/ 386389 w 1011092"/>
              <a:gd name="connsiteY51" fmla="*/ 431533 h 1016153"/>
              <a:gd name="connsiteX52" fmla="*/ 389236 w 1011092"/>
              <a:gd name="connsiteY52" fmla="*/ 429145 h 1016153"/>
              <a:gd name="connsiteX53" fmla="*/ 441501 w 1011092"/>
              <a:gd name="connsiteY53" fmla="*/ 308999 h 1016153"/>
              <a:gd name="connsiteX54" fmla="*/ 466210 w 1011092"/>
              <a:gd name="connsiteY54" fmla="*/ 315153 h 1016153"/>
              <a:gd name="connsiteX55" fmla="*/ 608585 w 1011092"/>
              <a:gd name="connsiteY55" fmla="*/ 348313 h 1016153"/>
              <a:gd name="connsiteX56" fmla="*/ 808828 w 1011092"/>
              <a:gd name="connsiteY56" fmla="*/ 400486 h 1016153"/>
              <a:gd name="connsiteX57" fmla="*/ 904724 w 1011092"/>
              <a:gd name="connsiteY57" fmla="*/ 435115 h 1016153"/>
              <a:gd name="connsiteX58" fmla="*/ 953958 w 1011092"/>
              <a:gd name="connsiteY58" fmla="*/ 462672 h 1016153"/>
              <a:gd name="connsiteX59" fmla="*/ 956346 w 1011092"/>
              <a:gd name="connsiteY59" fmla="*/ 467907 h 1016153"/>
              <a:gd name="connsiteX60" fmla="*/ 952304 w 1011092"/>
              <a:gd name="connsiteY60" fmla="*/ 510344 h 1016153"/>
              <a:gd name="connsiteX61" fmla="*/ 946334 w 1011092"/>
              <a:gd name="connsiteY61" fmla="*/ 572989 h 1016153"/>
              <a:gd name="connsiteX62" fmla="*/ 939629 w 1011092"/>
              <a:gd name="connsiteY62" fmla="*/ 585022 h 1016153"/>
              <a:gd name="connsiteX63" fmla="*/ 939445 w 1011092"/>
              <a:gd name="connsiteY63" fmla="*/ 585206 h 1016153"/>
              <a:gd name="connsiteX64" fmla="*/ 931913 w 1011092"/>
              <a:gd name="connsiteY64" fmla="*/ 585940 h 1016153"/>
              <a:gd name="connsiteX65" fmla="*/ 848876 w 1011092"/>
              <a:gd name="connsiteY65" fmla="*/ 542677 h 1016153"/>
              <a:gd name="connsiteX66" fmla="*/ 836109 w 1011092"/>
              <a:gd name="connsiteY66" fmla="*/ 532849 h 1016153"/>
              <a:gd name="connsiteX67" fmla="*/ 845753 w 1011092"/>
              <a:gd name="connsiteY67" fmla="*/ 660159 h 1016153"/>
              <a:gd name="connsiteX68" fmla="*/ 796611 w 1011092"/>
              <a:gd name="connsiteY68" fmla="*/ 699656 h 1016153"/>
              <a:gd name="connsiteX69" fmla="*/ 793121 w 1011092"/>
              <a:gd name="connsiteY69" fmla="*/ 700667 h 1016153"/>
              <a:gd name="connsiteX70" fmla="*/ 758675 w 1011092"/>
              <a:gd name="connsiteY70" fmla="*/ 713618 h 1016153"/>
              <a:gd name="connsiteX71" fmla="*/ 751602 w 1011092"/>
              <a:gd name="connsiteY71" fmla="*/ 732265 h 1016153"/>
              <a:gd name="connsiteX72" fmla="*/ 748020 w 1011092"/>
              <a:gd name="connsiteY72" fmla="*/ 739154 h 1016153"/>
              <a:gd name="connsiteX73" fmla="*/ 698970 w 1011092"/>
              <a:gd name="connsiteY73" fmla="*/ 778192 h 1016153"/>
              <a:gd name="connsiteX74" fmla="*/ 691897 w 1011092"/>
              <a:gd name="connsiteY74" fmla="*/ 784163 h 1016153"/>
              <a:gd name="connsiteX75" fmla="*/ 717432 w 1011092"/>
              <a:gd name="connsiteY75" fmla="*/ 816220 h 1016153"/>
              <a:gd name="connsiteX76" fmla="*/ 762533 w 1011092"/>
              <a:gd name="connsiteY76" fmla="*/ 780029 h 1016153"/>
              <a:gd name="connsiteX77" fmla="*/ 762533 w 1011092"/>
              <a:gd name="connsiteY77" fmla="*/ 850482 h 1016153"/>
              <a:gd name="connsiteX78" fmla="*/ 554023 w 1011092"/>
              <a:gd name="connsiteY78" fmla="*/ 850482 h 1016153"/>
              <a:gd name="connsiteX79" fmla="*/ 473651 w 1011092"/>
              <a:gd name="connsiteY79" fmla="*/ 429696 h 1016153"/>
              <a:gd name="connsiteX80" fmla="*/ 492021 w 1011092"/>
              <a:gd name="connsiteY80" fmla="*/ 429696 h 1016153"/>
              <a:gd name="connsiteX81" fmla="*/ 492021 w 1011092"/>
              <a:gd name="connsiteY81" fmla="*/ 366041 h 1016153"/>
              <a:gd name="connsiteX82" fmla="*/ 464189 w 1011092"/>
              <a:gd name="connsiteY82" fmla="*/ 366041 h 1016153"/>
              <a:gd name="connsiteX83" fmla="*/ 464189 w 1011092"/>
              <a:gd name="connsiteY83" fmla="*/ 337658 h 1016153"/>
              <a:gd name="connsiteX84" fmla="*/ 441501 w 1011092"/>
              <a:gd name="connsiteY84" fmla="*/ 337658 h 1016153"/>
              <a:gd name="connsiteX85" fmla="*/ 441501 w 1011092"/>
              <a:gd name="connsiteY85" fmla="*/ 308999 h 1016153"/>
              <a:gd name="connsiteX86" fmla="*/ 168418 w 1011092"/>
              <a:gd name="connsiteY86" fmla="*/ 235975 h 1016153"/>
              <a:gd name="connsiteX87" fmla="*/ 311986 w 1011092"/>
              <a:gd name="connsiteY87" fmla="*/ 274094 h 1016153"/>
              <a:gd name="connsiteX88" fmla="*/ 400167 w 1011092"/>
              <a:gd name="connsiteY88" fmla="*/ 297425 h 1016153"/>
              <a:gd name="connsiteX89" fmla="*/ 403106 w 1011092"/>
              <a:gd name="connsiteY89" fmla="*/ 301283 h 1016153"/>
              <a:gd name="connsiteX90" fmla="*/ 403198 w 1011092"/>
              <a:gd name="connsiteY90" fmla="*/ 334167 h 1016153"/>
              <a:gd name="connsiteX91" fmla="*/ 403198 w 1011092"/>
              <a:gd name="connsiteY91" fmla="*/ 337106 h 1016153"/>
              <a:gd name="connsiteX92" fmla="*/ 382163 w 1011092"/>
              <a:gd name="connsiteY92" fmla="*/ 337106 h 1016153"/>
              <a:gd name="connsiteX93" fmla="*/ 382163 w 1011092"/>
              <a:gd name="connsiteY93" fmla="*/ 365581 h 1016153"/>
              <a:gd name="connsiteX94" fmla="*/ 353688 w 1011092"/>
              <a:gd name="connsiteY94" fmla="*/ 365581 h 1016153"/>
              <a:gd name="connsiteX95" fmla="*/ 353688 w 1011092"/>
              <a:gd name="connsiteY95" fmla="*/ 368521 h 1016153"/>
              <a:gd name="connsiteX96" fmla="*/ 353596 w 1011092"/>
              <a:gd name="connsiteY96" fmla="*/ 425930 h 1016153"/>
              <a:gd name="connsiteX97" fmla="*/ 356812 w 1011092"/>
              <a:gd name="connsiteY97" fmla="*/ 429328 h 1016153"/>
              <a:gd name="connsiteX98" fmla="*/ 366548 w 1011092"/>
              <a:gd name="connsiteY98" fmla="*/ 429237 h 1016153"/>
              <a:gd name="connsiteX99" fmla="*/ 372519 w 1011092"/>
              <a:gd name="connsiteY99" fmla="*/ 429237 h 1016153"/>
              <a:gd name="connsiteX100" fmla="*/ 371049 w 1011092"/>
              <a:gd name="connsiteY100" fmla="*/ 439065 h 1016153"/>
              <a:gd name="connsiteX101" fmla="*/ 353045 w 1011092"/>
              <a:gd name="connsiteY101" fmla="*/ 541115 h 1016153"/>
              <a:gd name="connsiteX102" fmla="*/ 333297 w 1011092"/>
              <a:gd name="connsiteY102" fmla="*/ 653821 h 1016153"/>
              <a:gd name="connsiteX103" fmla="*/ 313548 w 1011092"/>
              <a:gd name="connsiteY103" fmla="*/ 765700 h 1016153"/>
              <a:gd name="connsiteX104" fmla="*/ 300597 w 1011092"/>
              <a:gd name="connsiteY104" fmla="*/ 840837 h 1016153"/>
              <a:gd name="connsiteX105" fmla="*/ 298208 w 1011092"/>
              <a:gd name="connsiteY105" fmla="*/ 849747 h 1016153"/>
              <a:gd name="connsiteX106" fmla="*/ 289390 w 1011092"/>
              <a:gd name="connsiteY106" fmla="*/ 850390 h 1016153"/>
              <a:gd name="connsiteX107" fmla="*/ 125062 w 1011092"/>
              <a:gd name="connsiteY107" fmla="*/ 850482 h 1016153"/>
              <a:gd name="connsiteX108" fmla="*/ 121388 w 1011092"/>
              <a:gd name="connsiteY108" fmla="*/ 850482 h 1016153"/>
              <a:gd name="connsiteX109" fmla="*/ 119643 w 1011092"/>
              <a:gd name="connsiteY109" fmla="*/ 835234 h 1016153"/>
              <a:gd name="connsiteX110" fmla="*/ 108621 w 1011092"/>
              <a:gd name="connsiteY110" fmla="*/ 734010 h 1016153"/>
              <a:gd name="connsiteX111" fmla="*/ 97874 w 1011092"/>
              <a:gd name="connsiteY111" fmla="*/ 636185 h 1016153"/>
              <a:gd name="connsiteX112" fmla="*/ 92822 w 1011092"/>
              <a:gd name="connsiteY112" fmla="*/ 590900 h 1016153"/>
              <a:gd name="connsiteX113" fmla="*/ 93648 w 1011092"/>
              <a:gd name="connsiteY113" fmla="*/ 582450 h 1016153"/>
              <a:gd name="connsiteX114" fmla="*/ 93740 w 1011092"/>
              <a:gd name="connsiteY114" fmla="*/ 577398 h 1016153"/>
              <a:gd name="connsiteX115" fmla="*/ 88504 w 1011092"/>
              <a:gd name="connsiteY115" fmla="*/ 551954 h 1016153"/>
              <a:gd name="connsiteX116" fmla="*/ 80237 w 1011092"/>
              <a:gd name="connsiteY116" fmla="*/ 477185 h 1016153"/>
              <a:gd name="connsiteX117" fmla="*/ 73440 w 1011092"/>
              <a:gd name="connsiteY117" fmla="*/ 414356 h 1016153"/>
              <a:gd name="connsiteX118" fmla="*/ 74542 w 1011092"/>
              <a:gd name="connsiteY118" fmla="*/ 402690 h 1016153"/>
              <a:gd name="connsiteX119" fmla="*/ 79227 w 1011092"/>
              <a:gd name="connsiteY119" fmla="*/ 386524 h 1016153"/>
              <a:gd name="connsiteX120" fmla="*/ 83360 w 1011092"/>
              <a:gd name="connsiteY120" fmla="*/ 377155 h 1016153"/>
              <a:gd name="connsiteX121" fmla="*/ 164835 w 1011092"/>
              <a:gd name="connsiteY121" fmla="*/ 237077 h 1016153"/>
              <a:gd name="connsiteX122" fmla="*/ 168418 w 1011092"/>
              <a:gd name="connsiteY122" fmla="*/ 235975 h 1016153"/>
              <a:gd name="connsiteX123" fmla="*/ 187891 w 1011092"/>
              <a:gd name="connsiteY123" fmla="*/ 0 h 1016153"/>
              <a:gd name="connsiteX124" fmla="*/ 187340 w 1011092"/>
              <a:gd name="connsiteY124" fmla="*/ 92 h 1016153"/>
              <a:gd name="connsiteX125" fmla="*/ 179716 w 1011092"/>
              <a:gd name="connsiteY125" fmla="*/ 2021 h 1016153"/>
              <a:gd name="connsiteX126" fmla="*/ 93373 w 1011092"/>
              <a:gd name="connsiteY126" fmla="*/ 45652 h 1016153"/>
              <a:gd name="connsiteX127" fmla="*/ 7397 w 1011092"/>
              <a:gd name="connsiteY127" fmla="*/ 297058 h 1016153"/>
              <a:gd name="connsiteX128" fmla="*/ 67286 w 1011092"/>
              <a:gd name="connsiteY128" fmla="*/ 405171 h 1016153"/>
              <a:gd name="connsiteX129" fmla="*/ 70960 w 1011092"/>
              <a:gd name="connsiteY129" fmla="*/ 412794 h 1016153"/>
              <a:gd name="connsiteX130" fmla="*/ 75553 w 1011092"/>
              <a:gd name="connsiteY130" fmla="*/ 454129 h 1016153"/>
              <a:gd name="connsiteX131" fmla="*/ 85014 w 1011092"/>
              <a:gd name="connsiteY131" fmla="*/ 539095 h 1016153"/>
              <a:gd name="connsiteX132" fmla="*/ 84555 w 1011092"/>
              <a:gd name="connsiteY132" fmla="*/ 556823 h 1016153"/>
              <a:gd name="connsiteX133" fmla="*/ 80972 w 1011092"/>
              <a:gd name="connsiteY133" fmla="*/ 569774 h 1016153"/>
              <a:gd name="connsiteX134" fmla="*/ 78768 w 1011092"/>
              <a:gd name="connsiteY134" fmla="*/ 574183 h 1016153"/>
              <a:gd name="connsiteX135" fmla="*/ 78308 w 1011092"/>
              <a:gd name="connsiteY135" fmla="*/ 584287 h 1016153"/>
              <a:gd name="connsiteX136" fmla="*/ 87678 w 1011092"/>
              <a:gd name="connsiteY136" fmla="*/ 587778 h 1016153"/>
              <a:gd name="connsiteX137" fmla="*/ 90341 w 1011092"/>
              <a:gd name="connsiteY137" fmla="*/ 587226 h 1016153"/>
              <a:gd name="connsiteX138" fmla="*/ 119367 w 1011092"/>
              <a:gd name="connsiteY138" fmla="*/ 850482 h 1016153"/>
              <a:gd name="connsiteX139" fmla="*/ 105409 w 1011092"/>
              <a:gd name="connsiteY139" fmla="*/ 850482 h 1016153"/>
              <a:gd name="connsiteX140" fmla="*/ 108149 w 1011092"/>
              <a:gd name="connsiteY140" fmla="*/ 860205 h 1016153"/>
              <a:gd name="connsiteX141" fmla="*/ 677468 w 1011092"/>
              <a:gd name="connsiteY141" fmla="*/ 1002157 h 1016153"/>
              <a:gd name="connsiteX142" fmla="*/ 782315 w 1011092"/>
              <a:gd name="connsiteY142" fmla="*/ 993501 h 1016153"/>
              <a:gd name="connsiteX143" fmla="*/ 897170 w 1011092"/>
              <a:gd name="connsiteY143" fmla="*/ 860769 h 1016153"/>
              <a:gd name="connsiteX144" fmla="*/ 898570 w 1011092"/>
              <a:gd name="connsiteY144" fmla="*/ 860769 h 1016153"/>
              <a:gd name="connsiteX145" fmla="*/ 898570 w 1011092"/>
              <a:gd name="connsiteY145" fmla="*/ 858873 h 1016153"/>
              <a:gd name="connsiteX146" fmla="*/ 900636 w 1011092"/>
              <a:gd name="connsiteY146" fmla="*/ 856077 h 1016153"/>
              <a:gd name="connsiteX147" fmla="*/ 898570 w 1011092"/>
              <a:gd name="connsiteY147" fmla="*/ 856087 h 1016153"/>
              <a:gd name="connsiteX148" fmla="*/ 898570 w 1011092"/>
              <a:gd name="connsiteY148" fmla="*/ 850390 h 1016153"/>
              <a:gd name="connsiteX149" fmla="*/ 856133 w 1011092"/>
              <a:gd name="connsiteY149" fmla="*/ 850390 h 1016153"/>
              <a:gd name="connsiteX150" fmla="*/ 856133 w 1011092"/>
              <a:gd name="connsiteY150" fmla="*/ 796379 h 1016153"/>
              <a:gd name="connsiteX151" fmla="*/ 816452 w 1011092"/>
              <a:gd name="connsiteY151" fmla="*/ 796379 h 1016153"/>
              <a:gd name="connsiteX152" fmla="*/ 816268 w 1011092"/>
              <a:gd name="connsiteY152" fmla="*/ 794910 h 1016153"/>
              <a:gd name="connsiteX153" fmla="*/ 816452 w 1011092"/>
              <a:gd name="connsiteY153" fmla="*/ 755137 h 1016153"/>
              <a:gd name="connsiteX154" fmla="*/ 817462 w 1011092"/>
              <a:gd name="connsiteY154" fmla="*/ 751371 h 1016153"/>
              <a:gd name="connsiteX155" fmla="*/ 821320 w 1011092"/>
              <a:gd name="connsiteY155" fmla="*/ 734929 h 1016153"/>
              <a:gd name="connsiteX156" fmla="*/ 823341 w 1011092"/>
              <a:gd name="connsiteY156" fmla="*/ 730979 h 1016153"/>
              <a:gd name="connsiteX157" fmla="*/ 863941 w 1011092"/>
              <a:gd name="connsiteY157" fmla="*/ 698279 h 1016153"/>
              <a:gd name="connsiteX158" fmla="*/ 870829 w 1011092"/>
              <a:gd name="connsiteY158" fmla="*/ 692859 h 1016153"/>
              <a:gd name="connsiteX159" fmla="*/ 933842 w 1011092"/>
              <a:gd name="connsiteY159" fmla="*/ 730336 h 1016153"/>
              <a:gd name="connsiteX160" fmla="*/ 1006682 w 1011092"/>
              <a:gd name="connsiteY160" fmla="*/ 733183 h 1016153"/>
              <a:gd name="connsiteX161" fmla="*/ 1005029 w 1011092"/>
              <a:gd name="connsiteY161" fmla="*/ 730887 h 1016153"/>
              <a:gd name="connsiteX162" fmla="*/ 999058 w 1011092"/>
              <a:gd name="connsiteY162" fmla="*/ 720324 h 1016153"/>
              <a:gd name="connsiteX163" fmla="*/ 997038 w 1011092"/>
              <a:gd name="connsiteY163" fmla="*/ 713251 h 1016153"/>
              <a:gd name="connsiteX164" fmla="*/ 969298 w 1011092"/>
              <a:gd name="connsiteY164" fmla="*/ 617814 h 1016153"/>
              <a:gd name="connsiteX165" fmla="*/ 971135 w 1011092"/>
              <a:gd name="connsiteY165" fmla="*/ 612303 h 1016153"/>
              <a:gd name="connsiteX166" fmla="*/ 1008611 w 1011092"/>
              <a:gd name="connsiteY166" fmla="*/ 582450 h 1016153"/>
              <a:gd name="connsiteX167" fmla="*/ 1011092 w 1011092"/>
              <a:gd name="connsiteY167" fmla="*/ 580337 h 1016153"/>
              <a:gd name="connsiteX168" fmla="*/ 985464 w 1011092"/>
              <a:gd name="connsiteY168" fmla="*/ 548280 h 1016153"/>
              <a:gd name="connsiteX169" fmla="*/ 961306 w 1011092"/>
              <a:gd name="connsiteY169" fmla="*/ 567570 h 1016153"/>
              <a:gd name="connsiteX170" fmla="*/ 961214 w 1011092"/>
              <a:gd name="connsiteY170" fmla="*/ 566192 h 1016153"/>
              <a:gd name="connsiteX171" fmla="*/ 970124 w 1011092"/>
              <a:gd name="connsiteY171" fmla="*/ 470571 h 1016153"/>
              <a:gd name="connsiteX172" fmla="*/ 973798 w 1011092"/>
              <a:gd name="connsiteY172" fmla="*/ 466530 h 1016153"/>
              <a:gd name="connsiteX173" fmla="*/ 988311 w 1011092"/>
              <a:gd name="connsiteY173" fmla="*/ 458354 h 1016153"/>
              <a:gd name="connsiteX174" fmla="*/ 993915 w 1011092"/>
              <a:gd name="connsiteY174" fmla="*/ 434380 h 1016153"/>
              <a:gd name="connsiteX175" fmla="*/ 992996 w 1011092"/>
              <a:gd name="connsiteY175" fmla="*/ 413162 h 1016153"/>
              <a:gd name="connsiteX176" fmla="*/ 993639 w 1011092"/>
              <a:gd name="connsiteY176" fmla="*/ 406916 h 1016153"/>
              <a:gd name="connsiteX177" fmla="*/ 965532 w 1011092"/>
              <a:gd name="connsiteY177" fmla="*/ 399200 h 1016153"/>
              <a:gd name="connsiteX178" fmla="*/ 602063 w 1011092"/>
              <a:gd name="connsiteY178" fmla="*/ 302477 h 1016153"/>
              <a:gd name="connsiteX179" fmla="*/ 252281 w 1011092"/>
              <a:gd name="connsiteY179" fmla="*/ 209520 h 1016153"/>
              <a:gd name="connsiteX180" fmla="*/ 183941 w 1011092"/>
              <a:gd name="connsiteY180" fmla="*/ 191150 h 1016153"/>
              <a:gd name="connsiteX181" fmla="*/ 180083 w 1011092"/>
              <a:gd name="connsiteY181" fmla="*/ 186098 h 1016153"/>
              <a:gd name="connsiteX182" fmla="*/ 180451 w 1011092"/>
              <a:gd name="connsiteY182" fmla="*/ 170850 h 1016153"/>
              <a:gd name="connsiteX183" fmla="*/ 182012 w 1011092"/>
              <a:gd name="connsiteY183" fmla="*/ 28934 h 1016153"/>
              <a:gd name="connsiteX184" fmla="*/ 184860 w 1011092"/>
              <a:gd name="connsiteY184" fmla="*/ 10839 h 1016153"/>
              <a:gd name="connsiteX185" fmla="*/ 187891 w 1011092"/>
              <a:gd name="connsiteY185" fmla="*/ 0 h 1016153"/>
              <a:gd name="connsiteX0" fmla="*/ 516363 w 1011092"/>
              <a:gd name="connsiteY0" fmla="*/ 728958 h 1016153"/>
              <a:gd name="connsiteX1" fmla="*/ 539786 w 1011092"/>
              <a:gd name="connsiteY1" fmla="*/ 850298 h 1016153"/>
              <a:gd name="connsiteX2" fmla="*/ 335318 w 1011092"/>
              <a:gd name="connsiteY2" fmla="*/ 850298 h 1016153"/>
              <a:gd name="connsiteX3" fmla="*/ 334950 w 1011092"/>
              <a:gd name="connsiteY3" fmla="*/ 849655 h 1016153"/>
              <a:gd name="connsiteX4" fmla="*/ 516363 w 1011092"/>
              <a:gd name="connsiteY4" fmla="*/ 728958 h 1016153"/>
              <a:gd name="connsiteX5" fmla="*/ 492940 w 1011092"/>
              <a:gd name="connsiteY5" fmla="*/ 726386 h 1016153"/>
              <a:gd name="connsiteX6" fmla="*/ 493859 w 1011092"/>
              <a:gd name="connsiteY6" fmla="*/ 726478 h 1016153"/>
              <a:gd name="connsiteX7" fmla="*/ 494226 w 1011092"/>
              <a:gd name="connsiteY7" fmla="*/ 727213 h 1016153"/>
              <a:gd name="connsiteX8" fmla="*/ 314191 w 1011092"/>
              <a:gd name="connsiteY8" fmla="*/ 846899 h 1016153"/>
              <a:gd name="connsiteX9" fmla="*/ 313640 w 1011092"/>
              <a:gd name="connsiteY9" fmla="*/ 846440 h 1016153"/>
              <a:gd name="connsiteX10" fmla="*/ 317406 w 1011092"/>
              <a:gd name="connsiteY10" fmla="*/ 824211 h 1016153"/>
              <a:gd name="connsiteX11" fmla="*/ 334123 w 1011092"/>
              <a:gd name="connsiteY11" fmla="*/ 728591 h 1016153"/>
              <a:gd name="connsiteX12" fmla="*/ 336604 w 1011092"/>
              <a:gd name="connsiteY12" fmla="*/ 726386 h 1016153"/>
              <a:gd name="connsiteX13" fmla="*/ 492940 w 1011092"/>
              <a:gd name="connsiteY13" fmla="*/ 726386 h 1016153"/>
              <a:gd name="connsiteX14" fmla="*/ 784762 w 1011092"/>
              <a:gd name="connsiteY14" fmla="*/ 726202 h 1016153"/>
              <a:gd name="connsiteX15" fmla="*/ 795509 w 1011092"/>
              <a:gd name="connsiteY15" fmla="*/ 736674 h 1016153"/>
              <a:gd name="connsiteX16" fmla="*/ 784762 w 1011092"/>
              <a:gd name="connsiteY16" fmla="*/ 746870 h 1016153"/>
              <a:gd name="connsiteX17" fmla="*/ 774198 w 1011092"/>
              <a:gd name="connsiteY17" fmla="*/ 736215 h 1016153"/>
              <a:gd name="connsiteX18" fmla="*/ 784762 w 1011092"/>
              <a:gd name="connsiteY18" fmla="*/ 726202 h 1016153"/>
              <a:gd name="connsiteX19" fmla="*/ 928330 w 1011092"/>
              <a:gd name="connsiteY19" fmla="*/ 610006 h 1016153"/>
              <a:gd name="connsiteX20" fmla="*/ 939353 w 1011092"/>
              <a:gd name="connsiteY20" fmla="*/ 620019 h 1016153"/>
              <a:gd name="connsiteX21" fmla="*/ 928974 w 1011092"/>
              <a:gd name="connsiteY21" fmla="*/ 630949 h 1016153"/>
              <a:gd name="connsiteX22" fmla="*/ 917859 w 1011092"/>
              <a:gd name="connsiteY22" fmla="*/ 620845 h 1016153"/>
              <a:gd name="connsiteX23" fmla="*/ 928330 w 1011092"/>
              <a:gd name="connsiteY23" fmla="*/ 610006 h 1016153"/>
              <a:gd name="connsiteX24" fmla="*/ 358465 w 1011092"/>
              <a:gd name="connsiteY24" fmla="*/ 590166 h 1016153"/>
              <a:gd name="connsiteX25" fmla="*/ 499278 w 1011092"/>
              <a:gd name="connsiteY25" fmla="*/ 711506 h 1016153"/>
              <a:gd name="connsiteX26" fmla="*/ 499002 w 1011092"/>
              <a:gd name="connsiteY26" fmla="*/ 712149 h 1016153"/>
              <a:gd name="connsiteX27" fmla="*/ 337338 w 1011092"/>
              <a:gd name="connsiteY27" fmla="*/ 712149 h 1016153"/>
              <a:gd name="connsiteX28" fmla="*/ 358465 w 1011092"/>
              <a:gd name="connsiteY28" fmla="*/ 590166 h 1016153"/>
              <a:gd name="connsiteX29" fmla="*/ 486602 w 1011092"/>
              <a:gd name="connsiteY29" fmla="*/ 586492 h 1016153"/>
              <a:gd name="connsiteX30" fmla="*/ 489909 w 1011092"/>
              <a:gd name="connsiteY30" fmla="*/ 589339 h 1016153"/>
              <a:gd name="connsiteX31" fmla="*/ 511127 w 1011092"/>
              <a:gd name="connsiteY31" fmla="*/ 700942 h 1016153"/>
              <a:gd name="connsiteX32" fmla="*/ 511311 w 1011092"/>
              <a:gd name="connsiteY32" fmla="*/ 703331 h 1016153"/>
              <a:gd name="connsiteX33" fmla="*/ 376560 w 1011092"/>
              <a:gd name="connsiteY33" fmla="*/ 587318 h 1016153"/>
              <a:gd name="connsiteX34" fmla="*/ 376836 w 1011092"/>
              <a:gd name="connsiteY34" fmla="*/ 586767 h 1016153"/>
              <a:gd name="connsiteX35" fmla="*/ 379500 w 1011092"/>
              <a:gd name="connsiteY35" fmla="*/ 586492 h 1016153"/>
              <a:gd name="connsiteX36" fmla="*/ 486602 w 1011092"/>
              <a:gd name="connsiteY36" fmla="*/ 586492 h 1016153"/>
              <a:gd name="connsiteX37" fmla="*/ 462904 w 1011092"/>
              <a:gd name="connsiteY37" fmla="*/ 453302 h 1016153"/>
              <a:gd name="connsiteX38" fmla="*/ 464006 w 1011092"/>
              <a:gd name="connsiteY38" fmla="*/ 453486 h 1016153"/>
              <a:gd name="connsiteX39" fmla="*/ 486510 w 1011092"/>
              <a:gd name="connsiteY39" fmla="*/ 572438 h 1016153"/>
              <a:gd name="connsiteX40" fmla="*/ 377846 w 1011092"/>
              <a:gd name="connsiteY40" fmla="*/ 572438 h 1016153"/>
              <a:gd name="connsiteX41" fmla="*/ 462904 w 1011092"/>
              <a:gd name="connsiteY41" fmla="*/ 453302 h 1016153"/>
              <a:gd name="connsiteX42" fmla="*/ 389236 w 1011092"/>
              <a:gd name="connsiteY42" fmla="*/ 429145 h 1016153"/>
              <a:gd name="connsiteX43" fmla="*/ 457117 w 1011092"/>
              <a:gd name="connsiteY43" fmla="*/ 429237 h 1016153"/>
              <a:gd name="connsiteX44" fmla="*/ 459413 w 1011092"/>
              <a:gd name="connsiteY44" fmla="*/ 431533 h 1016153"/>
              <a:gd name="connsiteX45" fmla="*/ 457852 w 1011092"/>
              <a:gd name="connsiteY45" fmla="*/ 436401 h 1016153"/>
              <a:gd name="connsiteX46" fmla="*/ 364252 w 1011092"/>
              <a:gd name="connsiteY46" fmla="*/ 567478 h 1016153"/>
              <a:gd name="connsiteX47" fmla="*/ 362598 w 1011092"/>
              <a:gd name="connsiteY47" fmla="*/ 569682 h 1016153"/>
              <a:gd name="connsiteX48" fmla="*/ 362139 w 1011092"/>
              <a:gd name="connsiteY48" fmla="*/ 569499 h 1016153"/>
              <a:gd name="connsiteX49" fmla="*/ 365446 w 1011092"/>
              <a:gd name="connsiteY49" fmla="*/ 548831 h 1016153"/>
              <a:gd name="connsiteX50" fmla="*/ 383725 w 1011092"/>
              <a:gd name="connsiteY50" fmla="*/ 444944 h 1016153"/>
              <a:gd name="connsiteX51" fmla="*/ 386389 w 1011092"/>
              <a:gd name="connsiteY51" fmla="*/ 431533 h 1016153"/>
              <a:gd name="connsiteX52" fmla="*/ 389236 w 1011092"/>
              <a:gd name="connsiteY52" fmla="*/ 429145 h 1016153"/>
              <a:gd name="connsiteX53" fmla="*/ 441501 w 1011092"/>
              <a:gd name="connsiteY53" fmla="*/ 308999 h 1016153"/>
              <a:gd name="connsiteX54" fmla="*/ 466210 w 1011092"/>
              <a:gd name="connsiteY54" fmla="*/ 315153 h 1016153"/>
              <a:gd name="connsiteX55" fmla="*/ 608585 w 1011092"/>
              <a:gd name="connsiteY55" fmla="*/ 348313 h 1016153"/>
              <a:gd name="connsiteX56" fmla="*/ 808828 w 1011092"/>
              <a:gd name="connsiteY56" fmla="*/ 400486 h 1016153"/>
              <a:gd name="connsiteX57" fmla="*/ 904724 w 1011092"/>
              <a:gd name="connsiteY57" fmla="*/ 435115 h 1016153"/>
              <a:gd name="connsiteX58" fmla="*/ 953958 w 1011092"/>
              <a:gd name="connsiteY58" fmla="*/ 462672 h 1016153"/>
              <a:gd name="connsiteX59" fmla="*/ 956346 w 1011092"/>
              <a:gd name="connsiteY59" fmla="*/ 467907 h 1016153"/>
              <a:gd name="connsiteX60" fmla="*/ 952304 w 1011092"/>
              <a:gd name="connsiteY60" fmla="*/ 510344 h 1016153"/>
              <a:gd name="connsiteX61" fmla="*/ 946334 w 1011092"/>
              <a:gd name="connsiteY61" fmla="*/ 572989 h 1016153"/>
              <a:gd name="connsiteX62" fmla="*/ 939629 w 1011092"/>
              <a:gd name="connsiteY62" fmla="*/ 585022 h 1016153"/>
              <a:gd name="connsiteX63" fmla="*/ 939445 w 1011092"/>
              <a:gd name="connsiteY63" fmla="*/ 585206 h 1016153"/>
              <a:gd name="connsiteX64" fmla="*/ 931913 w 1011092"/>
              <a:gd name="connsiteY64" fmla="*/ 585940 h 1016153"/>
              <a:gd name="connsiteX65" fmla="*/ 848876 w 1011092"/>
              <a:gd name="connsiteY65" fmla="*/ 542677 h 1016153"/>
              <a:gd name="connsiteX66" fmla="*/ 836109 w 1011092"/>
              <a:gd name="connsiteY66" fmla="*/ 532849 h 1016153"/>
              <a:gd name="connsiteX67" fmla="*/ 845753 w 1011092"/>
              <a:gd name="connsiteY67" fmla="*/ 660159 h 1016153"/>
              <a:gd name="connsiteX68" fmla="*/ 796611 w 1011092"/>
              <a:gd name="connsiteY68" fmla="*/ 699656 h 1016153"/>
              <a:gd name="connsiteX69" fmla="*/ 793121 w 1011092"/>
              <a:gd name="connsiteY69" fmla="*/ 700667 h 1016153"/>
              <a:gd name="connsiteX70" fmla="*/ 758675 w 1011092"/>
              <a:gd name="connsiteY70" fmla="*/ 713618 h 1016153"/>
              <a:gd name="connsiteX71" fmla="*/ 751602 w 1011092"/>
              <a:gd name="connsiteY71" fmla="*/ 732265 h 1016153"/>
              <a:gd name="connsiteX72" fmla="*/ 748020 w 1011092"/>
              <a:gd name="connsiteY72" fmla="*/ 739154 h 1016153"/>
              <a:gd name="connsiteX73" fmla="*/ 698970 w 1011092"/>
              <a:gd name="connsiteY73" fmla="*/ 778192 h 1016153"/>
              <a:gd name="connsiteX74" fmla="*/ 691897 w 1011092"/>
              <a:gd name="connsiteY74" fmla="*/ 784163 h 1016153"/>
              <a:gd name="connsiteX75" fmla="*/ 717432 w 1011092"/>
              <a:gd name="connsiteY75" fmla="*/ 816220 h 1016153"/>
              <a:gd name="connsiteX76" fmla="*/ 762533 w 1011092"/>
              <a:gd name="connsiteY76" fmla="*/ 780029 h 1016153"/>
              <a:gd name="connsiteX77" fmla="*/ 762533 w 1011092"/>
              <a:gd name="connsiteY77" fmla="*/ 850482 h 1016153"/>
              <a:gd name="connsiteX78" fmla="*/ 554023 w 1011092"/>
              <a:gd name="connsiteY78" fmla="*/ 850482 h 1016153"/>
              <a:gd name="connsiteX79" fmla="*/ 473651 w 1011092"/>
              <a:gd name="connsiteY79" fmla="*/ 429696 h 1016153"/>
              <a:gd name="connsiteX80" fmla="*/ 492021 w 1011092"/>
              <a:gd name="connsiteY80" fmla="*/ 429696 h 1016153"/>
              <a:gd name="connsiteX81" fmla="*/ 492021 w 1011092"/>
              <a:gd name="connsiteY81" fmla="*/ 366041 h 1016153"/>
              <a:gd name="connsiteX82" fmla="*/ 464189 w 1011092"/>
              <a:gd name="connsiteY82" fmla="*/ 366041 h 1016153"/>
              <a:gd name="connsiteX83" fmla="*/ 464189 w 1011092"/>
              <a:gd name="connsiteY83" fmla="*/ 337658 h 1016153"/>
              <a:gd name="connsiteX84" fmla="*/ 441501 w 1011092"/>
              <a:gd name="connsiteY84" fmla="*/ 337658 h 1016153"/>
              <a:gd name="connsiteX85" fmla="*/ 441501 w 1011092"/>
              <a:gd name="connsiteY85" fmla="*/ 308999 h 1016153"/>
              <a:gd name="connsiteX86" fmla="*/ 168418 w 1011092"/>
              <a:gd name="connsiteY86" fmla="*/ 235975 h 1016153"/>
              <a:gd name="connsiteX87" fmla="*/ 311986 w 1011092"/>
              <a:gd name="connsiteY87" fmla="*/ 274094 h 1016153"/>
              <a:gd name="connsiteX88" fmla="*/ 400167 w 1011092"/>
              <a:gd name="connsiteY88" fmla="*/ 297425 h 1016153"/>
              <a:gd name="connsiteX89" fmla="*/ 403106 w 1011092"/>
              <a:gd name="connsiteY89" fmla="*/ 301283 h 1016153"/>
              <a:gd name="connsiteX90" fmla="*/ 403198 w 1011092"/>
              <a:gd name="connsiteY90" fmla="*/ 334167 h 1016153"/>
              <a:gd name="connsiteX91" fmla="*/ 403198 w 1011092"/>
              <a:gd name="connsiteY91" fmla="*/ 337106 h 1016153"/>
              <a:gd name="connsiteX92" fmla="*/ 382163 w 1011092"/>
              <a:gd name="connsiteY92" fmla="*/ 337106 h 1016153"/>
              <a:gd name="connsiteX93" fmla="*/ 382163 w 1011092"/>
              <a:gd name="connsiteY93" fmla="*/ 365581 h 1016153"/>
              <a:gd name="connsiteX94" fmla="*/ 353688 w 1011092"/>
              <a:gd name="connsiteY94" fmla="*/ 365581 h 1016153"/>
              <a:gd name="connsiteX95" fmla="*/ 353688 w 1011092"/>
              <a:gd name="connsiteY95" fmla="*/ 368521 h 1016153"/>
              <a:gd name="connsiteX96" fmla="*/ 353596 w 1011092"/>
              <a:gd name="connsiteY96" fmla="*/ 425930 h 1016153"/>
              <a:gd name="connsiteX97" fmla="*/ 356812 w 1011092"/>
              <a:gd name="connsiteY97" fmla="*/ 429328 h 1016153"/>
              <a:gd name="connsiteX98" fmla="*/ 366548 w 1011092"/>
              <a:gd name="connsiteY98" fmla="*/ 429237 h 1016153"/>
              <a:gd name="connsiteX99" fmla="*/ 372519 w 1011092"/>
              <a:gd name="connsiteY99" fmla="*/ 429237 h 1016153"/>
              <a:gd name="connsiteX100" fmla="*/ 371049 w 1011092"/>
              <a:gd name="connsiteY100" fmla="*/ 439065 h 1016153"/>
              <a:gd name="connsiteX101" fmla="*/ 353045 w 1011092"/>
              <a:gd name="connsiteY101" fmla="*/ 541115 h 1016153"/>
              <a:gd name="connsiteX102" fmla="*/ 333297 w 1011092"/>
              <a:gd name="connsiteY102" fmla="*/ 653821 h 1016153"/>
              <a:gd name="connsiteX103" fmla="*/ 313548 w 1011092"/>
              <a:gd name="connsiteY103" fmla="*/ 765700 h 1016153"/>
              <a:gd name="connsiteX104" fmla="*/ 300597 w 1011092"/>
              <a:gd name="connsiteY104" fmla="*/ 840837 h 1016153"/>
              <a:gd name="connsiteX105" fmla="*/ 298208 w 1011092"/>
              <a:gd name="connsiteY105" fmla="*/ 849747 h 1016153"/>
              <a:gd name="connsiteX106" fmla="*/ 289390 w 1011092"/>
              <a:gd name="connsiteY106" fmla="*/ 850390 h 1016153"/>
              <a:gd name="connsiteX107" fmla="*/ 125062 w 1011092"/>
              <a:gd name="connsiteY107" fmla="*/ 850482 h 1016153"/>
              <a:gd name="connsiteX108" fmla="*/ 121388 w 1011092"/>
              <a:gd name="connsiteY108" fmla="*/ 850482 h 1016153"/>
              <a:gd name="connsiteX109" fmla="*/ 119643 w 1011092"/>
              <a:gd name="connsiteY109" fmla="*/ 835234 h 1016153"/>
              <a:gd name="connsiteX110" fmla="*/ 108621 w 1011092"/>
              <a:gd name="connsiteY110" fmla="*/ 734010 h 1016153"/>
              <a:gd name="connsiteX111" fmla="*/ 97874 w 1011092"/>
              <a:gd name="connsiteY111" fmla="*/ 636185 h 1016153"/>
              <a:gd name="connsiteX112" fmla="*/ 92822 w 1011092"/>
              <a:gd name="connsiteY112" fmla="*/ 590900 h 1016153"/>
              <a:gd name="connsiteX113" fmla="*/ 93648 w 1011092"/>
              <a:gd name="connsiteY113" fmla="*/ 582450 h 1016153"/>
              <a:gd name="connsiteX114" fmla="*/ 93740 w 1011092"/>
              <a:gd name="connsiteY114" fmla="*/ 577398 h 1016153"/>
              <a:gd name="connsiteX115" fmla="*/ 88504 w 1011092"/>
              <a:gd name="connsiteY115" fmla="*/ 551954 h 1016153"/>
              <a:gd name="connsiteX116" fmla="*/ 80237 w 1011092"/>
              <a:gd name="connsiteY116" fmla="*/ 477185 h 1016153"/>
              <a:gd name="connsiteX117" fmla="*/ 73440 w 1011092"/>
              <a:gd name="connsiteY117" fmla="*/ 414356 h 1016153"/>
              <a:gd name="connsiteX118" fmla="*/ 74542 w 1011092"/>
              <a:gd name="connsiteY118" fmla="*/ 402690 h 1016153"/>
              <a:gd name="connsiteX119" fmla="*/ 79227 w 1011092"/>
              <a:gd name="connsiteY119" fmla="*/ 386524 h 1016153"/>
              <a:gd name="connsiteX120" fmla="*/ 83360 w 1011092"/>
              <a:gd name="connsiteY120" fmla="*/ 377155 h 1016153"/>
              <a:gd name="connsiteX121" fmla="*/ 164835 w 1011092"/>
              <a:gd name="connsiteY121" fmla="*/ 237077 h 1016153"/>
              <a:gd name="connsiteX122" fmla="*/ 168418 w 1011092"/>
              <a:gd name="connsiteY122" fmla="*/ 235975 h 1016153"/>
              <a:gd name="connsiteX123" fmla="*/ 187891 w 1011092"/>
              <a:gd name="connsiteY123" fmla="*/ 0 h 1016153"/>
              <a:gd name="connsiteX124" fmla="*/ 187340 w 1011092"/>
              <a:gd name="connsiteY124" fmla="*/ 92 h 1016153"/>
              <a:gd name="connsiteX125" fmla="*/ 179716 w 1011092"/>
              <a:gd name="connsiteY125" fmla="*/ 2021 h 1016153"/>
              <a:gd name="connsiteX126" fmla="*/ 93373 w 1011092"/>
              <a:gd name="connsiteY126" fmla="*/ 45652 h 1016153"/>
              <a:gd name="connsiteX127" fmla="*/ 7397 w 1011092"/>
              <a:gd name="connsiteY127" fmla="*/ 297058 h 1016153"/>
              <a:gd name="connsiteX128" fmla="*/ 67286 w 1011092"/>
              <a:gd name="connsiteY128" fmla="*/ 405171 h 1016153"/>
              <a:gd name="connsiteX129" fmla="*/ 70960 w 1011092"/>
              <a:gd name="connsiteY129" fmla="*/ 412794 h 1016153"/>
              <a:gd name="connsiteX130" fmla="*/ 75553 w 1011092"/>
              <a:gd name="connsiteY130" fmla="*/ 454129 h 1016153"/>
              <a:gd name="connsiteX131" fmla="*/ 85014 w 1011092"/>
              <a:gd name="connsiteY131" fmla="*/ 539095 h 1016153"/>
              <a:gd name="connsiteX132" fmla="*/ 84555 w 1011092"/>
              <a:gd name="connsiteY132" fmla="*/ 556823 h 1016153"/>
              <a:gd name="connsiteX133" fmla="*/ 80972 w 1011092"/>
              <a:gd name="connsiteY133" fmla="*/ 569774 h 1016153"/>
              <a:gd name="connsiteX134" fmla="*/ 78768 w 1011092"/>
              <a:gd name="connsiteY134" fmla="*/ 574183 h 1016153"/>
              <a:gd name="connsiteX135" fmla="*/ 78308 w 1011092"/>
              <a:gd name="connsiteY135" fmla="*/ 584287 h 1016153"/>
              <a:gd name="connsiteX136" fmla="*/ 87678 w 1011092"/>
              <a:gd name="connsiteY136" fmla="*/ 587778 h 1016153"/>
              <a:gd name="connsiteX137" fmla="*/ 90341 w 1011092"/>
              <a:gd name="connsiteY137" fmla="*/ 587226 h 1016153"/>
              <a:gd name="connsiteX138" fmla="*/ 119367 w 1011092"/>
              <a:gd name="connsiteY138" fmla="*/ 850482 h 1016153"/>
              <a:gd name="connsiteX139" fmla="*/ 105409 w 1011092"/>
              <a:gd name="connsiteY139" fmla="*/ 850482 h 1016153"/>
              <a:gd name="connsiteX140" fmla="*/ 677468 w 1011092"/>
              <a:gd name="connsiteY140" fmla="*/ 1002157 h 1016153"/>
              <a:gd name="connsiteX141" fmla="*/ 782315 w 1011092"/>
              <a:gd name="connsiteY141" fmla="*/ 993501 h 1016153"/>
              <a:gd name="connsiteX142" fmla="*/ 897170 w 1011092"/>
              <a:gd name="connsiteY142" fmla="*/ 860769 h 1016153"/>
              <a:gd name="connsiteX143" fmla="*/ 898570 w 1011092"/>
              <a:gd name="connsiteY143" fmla="*/ 860769 h 1016153"/>
              <a:gd name="connsiteX144" fmla="*/ 898570 w 1011092"/>
              <a:gd name="connsiteY144" fmla="*/ 858873 h 1016153"/>
              <a:gd name="connsiteX145" fmla="*/ 900636 w 1011092"/>
              <a:gd name="connsiteY145" fmla="*/ 856077 h 1016153"/>
              <a:gd name="connsiteX146" fmla="*/ 898570 w 1011092"/>
              <a:gd name="connsiteY146" fmla="*/ 856087 h 1016153"/>
              <a:gd name="connsiteX147" fmla="*/ 898570 w 1011092"/>
              <a:gd name="connsiteY147" fmla="*/ 850390 h 1016153"/>
              <a:gd name="connsiteX148" fmla="*/ 856133 w 1011092"/>
              <a:gd name="connsiteY148" fmla="*/ 850390 h 1016153"/>
              <a:gd name="connsiteX149" fmla="*/ 856133 w 1011092"/>
              <a:gd name="connsiteY149" fmla="*/ 796379 h 1016153"/>
              <a:gd name="connsiteX150" fmla="*/ 816452 w 1011092"/>
              <a:gd name="connsiteY150" fmla="*/ 796379 h 1016153"/>
              <a:gd name="connsiteX151" fmla="*/ 816268 w 1011092"/>
              <a:gd name="connsiteY151" fmla="*/ 794910 h 1016153"/>
              <a:gd name="connsiteX152" fmla="*/ 816452 w 1011092"/>
              <a:gd name="connsiteY152" fmla="*/ 755137 h 1016153"/>
              <a:gd name="connsiteX153" fmla="*/ 817462 w 1011092"/>
              <a:gd name="connsiteY153" fmla="*/ 751371 h 1016153"/>
              <a:gd name="connsiteX154" fmla="*/ 821320 w 1011092"/>
              <a:gd name="connsiteY154" fmla="*/ 734929 h 1016153"/>
              <a:gd name="connsiteX155" fmla="*/ 823341 w 1011092"/>
              <a:gd name="connsiteY155" fmla="*/ 730979 h 1016153"/>
              <a:gd name="connsiteX156" fmla="*/ 863941 w 1011092"/>
              <a:gd name="connsiteY156" fmla="*/ 698279 h 1016153"/>
              <a:gd name="connsiteX157" fmla="*/ 870829 w 1011092"/>
              <a:gd name="connsiteY157" fmla="*/ 692859 h 1016153"/>
              <a:gd name="connsiteX158" fmla="*/ 933842 w 1011092"/>
              <a:gd name="connsiteY158" fmla="*/ 730336 h 1016153"/>
              <a:gd name="connsiteX159" fmla="*/ 1006682 w 1011092"/>
              <a:gd name="connsiteY159" fmla="*/ 733183 h 1016153"/>
              <a:gd name="connsiteX160" fmla="*/ 1005029 w 1011092"/>
              <a:gd name="connsiteY160" fmla="*/ 730887 h 1016153"/>
              <a:gd name="connsiteX161" fmla="*/ 999058 w 1011092"/>
              <a:gd name="connsiteY161" fmla="*/ 720324 h 1016153"/>
              <a:gd name="connsiteX162" fmla="*/ 997038 w 1011092"/>
              <a:gd name="connsiteY162" fmla="*/ 713251 h 1016153"/>
              <a:gd name="connsiteX163" fmla="*/ 969298 w 1011092"/>
              <a:gd name="connsiteY163" fmla="*/ 617814 h 1016153"/>
              <a:gd name="connsiteX164" fmla="*/ 971135 w 1011092"/>
              <a:gd name="connsiteY164" fmla="*/ 612303 h 1016153"/>
              <a:gd name="connsiteX165" fmla="*/ 1008611 w 1011092"/>
              <a:gd name="connsiteY165" fmla="*/ 582450 h 1016153"/>
              <a:gd name="connsiteX166" fmla="*/ 1011092 w 1011092"/>
              <a:gd name="connsiteY166" fmla="*/ 580337 h 1016153"/>
              <a:gd name="connsiteX167" fmla="*/ 985464 w 1011092"/>
              <a:gd name="connsiteY167" fmla="*/ 548280 h 1016153"/>
              <a:gd name="connsiteX168" fmla="*/ 961306 w 1011092"/>
              <a:gd name="connsiteY168" fmla="*/ 567570 h 1016153"/>
              <a:gd name="connsiteX169" fmla="*/ 961214 w 1011092"/>
              <a:gd name="connsiteY169" fmla="*/ 566192 h 1016153"/>
              <a:gd name="connsiteX170" fmla="*/ 970124 w 1011092"/>
              <a:gd name="connsiteY170" fmla="*/ 470571 h 1016153"/>
              <a:gd name="connsiteX171" fmla="*/ 973798 w 1011092"/>
              <a:gd name="connsiteY171" fmla="*/ 466530 h 1016153"/>
              <a:gd name="connsiteX172" fmla="*/ 988311 w 1011092"/>
              <a:gd name="connsiteY172" fmla="*/ 458354 h 1016153"/>
              <a:gd name="connsiteX173" fmla="*/ 993915 w 1011092"/>
              <a:gd name="connsiteY173" fmla="*/ 434380 h 1016153"/>
              <a:gd name="connsiteX174" fmla="*/ 992996 w 1011092"/>
              <a:gd name="connsiteY174" fmla="*/ 413162 h 1016153"/>
              <a:gd name="connsiteX175" fmla="*/ 993639 w 1011092"/>
              <a:gd name="connsiteY175" fmla="*/ 406916 h 1016153"/>
              <a:gd name="connsiteX176" fmla="*/ 965532 w 1011092"/>
              <a:gd name="connsiteY176" fmla="*/ 399200 h 1016153"/>
              <a:gd name="connsiteX177" fmla="*/ 602063 w 1011092"/>
              <a:gd name="connsiteY177" fmla="*/ 302477 h 1016153"/>
              <a:gd name="connsiteX178" fmla="*/ 252281 w 1011092"/>
              <a:gd name="connsiteY178" fmla="*/ 209520 h 1016153"/>
              <a:gd name="connsiteX179" fmla="*/ 183941 w 1011092"/>
              <a:gd name="connsiteY179" fmla="*/ 191150 h 1016153"/>
              <a:gd name="connsiteX180" fmla="*/ 180083 w 1011092"/>
              <a:gd name="connsiteY180" fmla="*/ 186098 h 1016153"/>
              <a:gd name="connsiteX181" fmla="*/ 180451 w 1011092"/>
              <a:gd name="connsiteY181" fmla="*/ 170850 h 1016153"/>
              <a:gd name="connsiteX182" fmla="*/ 182012 w 1011092"/>
              <a:gd name="connsiteY182" fmla="*/ 28934 h 1016153"/>
              <a:gd name="connsiteX183" fmla="*/ 184860 w 1011092"/>
              <a:gd name="connsiteY183" fmla="*/ 10839 h 1016153"/>
              <a:gd name="connsiteX184" fmla="*/ 187891 w 1011092"/>
              <a:gd name="connsiteY184" fmla="*/ 0 h 1016153"/>
              <a:gd name="connsiteX0" fmla="*/ 516363 w 1011092"/>
              <a:gd name="connsiteY0" fmla="*/ 728958 h 1016153"/>
              <a:gd name="connsiteX1" fmla="*/ 539786 w 1011092"/>
              <a:gd name="connsiteY1" fmla="*/ 850298 h 1016153"/>
              <a:gd name="connsiteX2" fmla="*/ 335318 w 1011092"/>
              <a:gd name="connsiteY2" fmla="*/ 850298 h 1016153"/>
              <a:gd name="connsiteX3" fmla="*/ 334950 w 1011092"/>
              <a:gd name="connsiteY3" fmla="*/ 849655 h 1016153"/>
              <a:gd name="connsiteX4" fmla="*/ 516363 w 1011092"/>
              <a:gd name="connsiteY4" fmla="*/ 728958 h 1016153"/>
              <a:gd name="connsiteX5" fmla="*/ 492940 w 1011092"/>
              <a:gd name="connsiteY5" fmla="*/ 726386 h 1016153"/>
              <a:gd name="connsiteX6" fmla="*/ 493859 w 1011092"/>
              <a:gd name="connsiteY6" fmla="*/ 726478 h 1016153"/>
              <a:gd name="connsiteX7" fmla="*/ 494226 w 1011092"/>
              <a:gd name="connsiteY7" fmla="*/ 727213 h 1016153"/>
              <a:gd name="connsiteX8" fmla="*/ 314191 w 1011092"/>
              <a:gd name="connsiteY8" fmla="*/ 846899 h 1016153"/>
              <a:gd name="connsiteX9" fmla="*/ 313640 w 1011092"/>
              <a:gd name="connsiteY9" fmla="*/ 846440 h 1016153"/>
              <a:gd name="connsiteX10" fmla="*/ 317406 w 1011092"/>
              <a:gd name="connsiteY10" fmla="*/ 824211 h 1016153"/>
              <a:gd name="connsiteX11" fmla="*/ 334123 w 1011092"/>
              <a:gd name="connsiteY11" fmla="*/ 728591 h 1016153"/>
              <a:gd name="connsiteX12" fmla="*/ 336604 w 1011092"/>
              <a:gd name="connsiteY12" fmla="*/ 726386 h 1016153"/>
              <a:gd name="connsiteX13" fmla="*/ 492940 w 1011092"/>
              <a:gd name="connsiteY13" fmla="*/ 726386 h 1016153"/>
              <a:gd name="connsiteX14" fmla="*/ 784762 w 1011092"/>
              <a:gd name="connsiteY14" fmla="*/ 726202 h 1016153"/>
              <a:gd name="connsiteX15" fmla="*/ 795509 w 1011092"/>
              <a:gd name="connsiteY15" fmla="*/ 736674 h 1016153"/>
              <a:gd name="connsiteX16" fmla="*/ 784762 w 1011092"/>
              <a:gd name="connsiteY16" fmla="*/ 746870 h 1016153"/>
              <a:gd name="connsiteX17" fmla="*/ 774198 w 1011092"/>
              <a:gd name="connsiteY17" fmla="*/ 736215 h 1016153"/>
              <a:gd name="connsiteX18" fmla="*/ 784762 w 1011092"/>
              <a:gd name="connsiteY18" fmla="*/ 726202 h 1016153"/>
              <a:gd name="connsiteX19" fmla="*/ 928330 w 1011092"/>
              <a:gd name="connsiteY19" fmla="*/ 610006 h 1016153"/>
              <a:gd name="connsiteX20" fmla="*/ 939353 w 1011092"/>
              <a:gd name="connsiteY20" fmla="*/ 620019 h 1016153"/>
              <a:gd name="connsiteX21" fmla="*/ 928974 w 1011092"/>
              <a:gd name="connsiteY21" fmla="*/ 630949 h 1016153"/>
              <a:gd name="connsiteX22" fmla="*/ 917859 w 1011092"/>
              <a:gd name="connsiteY22" fmla="*/ 620845 h 1016153"/>
              <a:gd name="connsiteX23" fmla="*/ 928330 w 1011092"/>
              <a:gd name="connsiteY23" fmla="*/ 610006 h 1016153"/>
              <a:gd name="connsiteX24" fmla="*/ 358465 w 1011092"/>
              <a:gd name="connsiteY24" fmla="*/ 590166 h 1016153"/>
              <a:gd name="connsiteX25" fmla="*/ 499278 w 1011092"/>
              <a:gd name="connsiteY25" fmla="*/ 711506 h 1016153"/>
              <a:gd name="connsiteX26" fmla="*/ 499002 w 1011092"/>
              <a:gd name="connsiteY26" fmla="*/ 712149 h 1016153"/>
              <a:gd name="connsiteX27" fmla="*/ 337338 w 1011092"/>
              <a:gd name="connsiteY27" fmla="*/ 712149 h 1016153"/>
              <a:gd name="connsiteX28" fmla="*/ 358465 w 1011092"/>
              <a:gd name="connsiteY28" fmla="*/ 590166 h 1016153"/>
              <a:gd name="connsiteX29" fmla="*/ 486602 w 1011092"/>
              <a:gd name="connsiteY29" fmla="*/ 586492 h 1016153"/>
              <a:gd name="connsiteX30" fmla="*/ 489909 w 1011092"/>
              <a:gd name="connsiteY30" fmla="*/ 589339 h 1016153"/>
              <a:gd name="connsiteX31" fmla="*/ 511127 w 1011092"/>
              <a:gd name="connsiteY31" fmla="*/ 700942 h 1016153"/>
              <a:gd name="connsiteX32" fmla="*/ 511311 w 1011092"/>
              <a:gd name="connsiteY32" fmla="*/ 703331 h 1016153"/>
              <a:gd name="connsiteX33" fmla="*/ 376560 w 1011092"/>
              <a:gd name="connsiteY33" fmla="*/ 587318 h 1016153"/>
              <a:gd name="connsiteX34" fmla="*/ 376836 w 1011092"/>
              <a:gd name="connsiteY34" fmla="*/ 586767 h 1016153"/>
              <a:gd name="connsiteX35" fmla="*/ 379500 w 1011092"/>
              <a:gd name="connsiteY35" fmla="*/ 586492 h 1016153"/>
              <a:gd name="connsiteX36" fmla="*/ 486602 w 1011092"/>
              <a:gd name="connsiteY36" fmla="*/ 586492 h 1016153"/>
              <a:gd name="connsiteX37" fmla="*/ 462904 w 1011092"/>
              <a:gd name="connsiteY37" fmla="*/ 453302 h 1016153"/>
              <a:gd name="connsiteX38" fmla="*/ 464006 w 1011092"/>
              <a:gd name="connsiteY38" fmla="*/ 453486 h 1016153"/>
              <a:gd name="connsiteX39" fmla="*/ 486510 w 1011092"/>
              <a:gd name="connsiteY39" fmla="*/ 572438 h 1016153"/>
              <a:gd name="connsiteX40" fmla="*/ 377846 w 1011092"/>
              <a:gd name="connsiteY40" fmla="*/ 572438 h 1016153"/>
              <a:gd name="connsiteX41" fmla="*/ 462904 w 1011092"/>
              <a:gd name="connsiteY41" fmla="*/ 453302 h 1016153"/>
              <a:gd name="connsiteX42" fmla="*/ 389236 w 1011092"/>
              <a:gd name="connsiteY42" fmla="*/ 429145 h 1016153"/>
              <a:gd name="connsiteX43" fmla="*/ 457117 w 1011092"/>
              <a:gd name="connsiteY43" fmla="*/ 429237 h 1016153"/>
              <a:gd name="connsiteX44" fmla="*/ 459413 w 1011092"/>
              <a:gd name="connsiteY44" fmla="*/ 431533 h 1016153"/>
              <a:gd name="connsiteX45" fmla="*/ 457852 w 1011092"/>
              <a:gd name="connsiteY45" fmla="*/ 436401 h 1016153"/>
              <a:gd name="connsiteX46" fmla="*/ 364252 w 1011092"/>
              <a:gd name="connsiteY46" fmla="*/ 567478 h 1016153"/>
              <a:gd name="connsiteX47" fmla="*/ 362598 w 1011092"/>
              <a:gd name="connsiteY47" fmla="*/ 569682 h 1016153"/>
              <a:gd name="connsiteX48" fmla="*/ 362139 w 1011092"/>
              <a:gd name="connsiteY48" fmla="*/ 569499 h 1016153"/>
              <a:gd name="connsiteX49" fmla="*/ 365446 w 1011092"/>
              <a:gd name="connsiteY49" fmla="*/ 548831 h 1016153"/>
              <a:gd name="connsiteX50" fmla="*/ 383725 w 1011092"/>
              <a:gd name="connsiteY50" fmla="*/ 444944 h 1016153"/>
              <a:gd name="connsiteX51" fmla="*/ 386389 w 1011092"/>
              <a:gd name="connsiteY51" fmla="*/ 431533 h 1016153"/>
              <a:gd name="connsiteX52" fmla="*/ 389236 w 1011092"/>
              <a:gd name="connsiteY52" fmla="*/ 429145 h 1016153"/>
              <a:gd name="connsiteX53" fmla="*/ 441501 w 1011092"/>
              <a:gd name="connsiteY53" fmla="*/ 308999 h 1016153"/>
              <a:gd name="connsiteX54" fmla="*/ 466210 w 1011092"/>
              <a:gd name="connsiteY54" fmla="*/ 315153 h 1016153"/>
              <a:gd name="connsiteX55" fmla="*/ 608585 w 1011092"/>
              <a:gd name="connsiteY55" fmla="*/ 348313 h 1016153"/>
              <a:gd name="connsiteX56" fmla="*/ 808828 w 1011092"/>
              <a:gd name="connsiteY56" fmla="*/ 400486 h 1016153"/>
              <a:gd name="connsiteX57" fmla="*/ 904724 w 1011092"/>
              <a:gd name="connsiteY57" fmla="*/ 435115 h 1016153"/>
              <a:gd name="connsiteX58" fmla="*/ 953958 w 1011092"/>
              <a:gd name="connsiteY58" fmla="*/ 462672 h 1016153"/>
              <a:gd name="connsiteX59" fmla="*/ 956346 w 1011092"/>
              <a:gd name="connsiteY59" fmla="*/ 467907 h 1016153"/>
              <a:gd name="connsiteX60" fmla="*/ 952304 w 1011092"/>
              <a:gd name="connsiteY60" fmla="*/ 510344 h 1016153"/>
              <a:gd name="connsiteX61" fmla="*/ 946334 w 1011092"/>
              <a:gd name="connsiteY61" fmla="*/ 572989 h 1016153"/>
              <a:gd name="connsiteX62" fmla="*/ 939629 w 1011092"/>
              <a:gd name="connsiteY62" fmla="*/ 585022 h 1016153"/>
              <a:gd name="connsiteX63" fmla="*/ 939445 w 1011092"/>
              <a:gd name="connsiteY63" fmla="*/ 585206 h 1016153"/>
              <a:gd name="connsiteX64" fmla="*/ 931913 w 1011092"/>
              <a:gd name="connsiteY64" fmla="*/ 585940 h 1016153"/>
              <a:gd name="connsiteX65" fmla="*/ 848876 w 1011092"/>
              <a:gd name="connsiteY65" fmla="*/ 542677 h 1016153"/>
              <a:gd name="connsiteX66" fmla="*/ 836109 w 1011092"/>
              <a:gd name="connsiteY66" fmla="*/ 532849 h 1016153"/>
              <a:gd name="connsiteX67" fmla="*/ 845753 w 1011092"/>
              <a:gd name="connsiteY67" fmla="*/ 660159 h 1016153"/>
              <a:gd name="connsiteX68" fmla="*/ 796611 w 1011092"/>
              <a:gd name="connsiteY68" fmla="*/ 699656 h 1016153"/>
              <a:gd name="connsiteX69" fmla="*/ 793121 w 1011092"/>
              <a:gd name="connsiteY69" fmla="*/ 700667 h 1016153"/>
              <a:gd name="connsiteX70" fmla="*/ 758675 w 1011092"/>
              <a:gd name="connsiteY70" fmla="*/ 713618 h 1016153"/>
              <a:gd name="connsiteX71" fmla="*/ 751602 w 1011092"/>
              <a:gd name="connsiteY71" fmla="*/ 732265 h 1016153"/>
              <a:gd name="connsiteX72" fmla="*/ 748020 w 1011092"/>
              <a:gd name="connsiteY72" fmla="*/ 739154 h 1016153"/>
              <a:gd name="connsiteX73" fmla="*/ 698970 w 1011092"/>
              <a:gd name="connsiteY73" fmla="*/ 778192 h 1016153"/>
              <a:gd name="connsiteX74" fmla="*/ 691897 w 1011092"/>
              <a:gd name="connsiteY74" fmla="*/ 784163 h 1016153"/>
              <a:gd name="connsiteX75" fmla="*/ 717432 w 1011092"/>
              <a:gd name="connsiteY75" fmla="*/ 816220 h 1016153"/>
              <a:gd name="connsiteX76" fmla="*/ 762533 w 1011092"/>
              <a:gd name="connsiteY76" fmla="*/ 780029 h 1016153"/>
              <a:gd name="connsiteX77" fmla="*/ 762533 w 1011092"/>
              <a:gd name="connsiteY77" fmla="*/ 850482 h 1016153"/>
              <a:gd name="connsiteX78" fmla="*/ 554023 w 1011092"/>
              <a:gd name="connsiteY78" fmla="*/ 850482 h 1016153"/>
              <a:gd name="connsiteX79" fmla="*/ 473651 w 1011092"/>
              <a:gd name="connsiteY79" fmla="*/ 429696 h 1016153"/>
              <a:gd name="connsiteX80" fmla="*/ 492021 w 1011092"/>
              <a:gd name="connsiteY80" fmla="*/ 429696 h 1016153"/>
              <a:gd name="connsiteX81" fmla="*/ 492021 w 1011092"/>
              <a:gd name="connsiteY81" fmla="*/ 366041 h 1016153"/>
              <a:gd name="connsiteX82" fmla="*/ 464189 w 1011092"/>
              <a:gd name="connsiteY82" fmla="*/ 366041 h 1016153"/>
              <a:gd name="connsiteX83" fmla="*/ 464189 w 1011092"/>
              <a:gd name="connsiteY83" fmla="*/ 337658 h 1016153"/>
              <a:gd name="connsiteX84" fmla="*/ 441501 w 1011092"/>
              <a:gd name="connsiteY84" fmla="*/ 337658 h 1016153"/>
              <a:gd name="connsiteX85" fmla="*/ 441501 w 1011092"/>
              <a:gd name="connsiteY85" fmla="*/ 308999 h 1016153"/>
              <a:gd name="connsiteX86" fmla="*/ 168418 w 1011092"/>
              <a:gd name="connsiteY86" fmla="*/ 235975 h 1016153"/>
              <a:gd name="connsiteX87" fmla="*/ 311986 w 1011092"/>
              <a:gd name="connsiteY87" fmla="*/ 274094 h 1016153"/>
              <a:gd name="connsiteX88" fmla="*/ 400167 w 1011092"/>
              <a:gd name="connsiteY88" fmla="*/ 297425 h 1016153"/>
              <a:gd name="connsiteX89" fmla="*/ 403106 w 1011092"/>
              <a:gd name="connsiteY89" fmla="*/ 301283 h 1016153"/>
              <a:gd name="connsiteX90" fmla="*/ 403198 w 1011092"/>
              <a:gd name="connsiteY90" fmla="*/ 334167 h 1016153"/>
              <a:gd name="connsiteX91" fmla="*/ 403198 w 1011092"/>
              <a:gd name="connsiteY91" fmla="*/ 337106 h 1016153"/>
              <a:gd name="connsiteX92" fmla="*/ 382163 w 1011092"/>
              <a:gd name="connsiteY92" fmla="*/ 337106 h 1016153"/>
              <a:gd name="connsiteX93" fmla="*/ 382163 w 1011092"/>
              <a:gd name="connsiteY93" fmla="*/ 365581 h 1016153"/>
              <a:gd name="connsiteX94" fmla="*/ 353688 w 1011092"/>
              <a:gd name="connsiteY94" fmla="*/ 365581 h 1016153"/>
              <a:gd name="connsiteX95" fmla="*/ 353688 w 1011092"/>
              <a:gd name="connsiteY95" fmla="*/ 368521 h 1016153"/>
              <a:gd name="connsiteX96" fmla="*/ 353596 w 1011092"/>
              <a:gd name="connsiteY96" fmla="*/ 425930 h 1016153"/>
              <a:gd name="connsiteX97" fmla="*/ 356812 w 1011092"/>
              <a:gd name="connsiteY97" fmla="*/ 429328 h 1016153"/>
              <a:gd name="connsiteX98" fmla="*/ 366548 w 1011092"/>
              <a:gd name="connsiteY98" fmla="*/ 429237 h 1016153"/>
              <a:gd name="connsiteX99" fmla="*/ 372519 w 1011092"/>
              <a:gd name="connsiteY99" fmla="*/ 429237 h 1016153"/>
              <a:gd name="connsiteX100" fmla="*/ 371049 w 1011092"/>
              <a:gd name="connsiteY100" fmla="*/ 439065 h 1016153"/>
              <a:gd name="connsiteX101" fmla="*/ 353045 w 1011092"/>
              <a:gd name="connsiteY101" fmla="*/ 541115 h 1016153"/>
              <a:gd name="connsiteX102" fmla="*/ 333297 w 1011092"/>
              <a:gd name="connsiteY102" fmla="*/ 653821 h 1016153"/>
              <a:gd name="connsiteX103" fmla="*/ 313548 w 1011092"/>
              <a:gd name="connsiteY103" fmla="*/ 765700 h 1016153"/>
              <a:gd name="connsiteX104" fmla="*/ 300597 w 1011092"/>
              <a:gd name="connsiteY104" fmla="*/ 840837 h 1016153"/>
              <a:gd name="connsiteX105" fmla="*/ 298208 w 1011092"/>
              <a:gd name="connsiteY105" fmla="*/ 849747 h 1016153"/>
              <a:gd name="connsiteX106" fmla="*/ 289390 w 1011092"/>
              <a:gd name="connsiteY106" fmla="*/ 850390 h 1016153"/>
              <a:gd name="connsiteX107" fmla="*/ 125062 w 1011092"/>
              <a:gd name="connsiteY107" fmla="*/ 850482 h 1016153"/>
              <a:gd name="connsiteX108" fmla="*/ 121388 w 1011092"/>
              <a:gd name="connsiteY108" fmla="*/ 850482 h 1016153"/>
              <a:gd name="connsiteX109" fmla="*/ 119643 w 1011092"/>
              <a:gd name="connsiteY109" fmla="*/ 835234 h 1016153"/>
              <a:gd name="connsiteX110" fmla="*/ 108621 w 1011092"/>
              <a:gd name="connsiteY110" fmla="*/ 734010 h 1016153"/>
              <a:gd name="connsiteX111" fmla="*/ 97874 w 1011092"/>
              <a:gd name="connsiteY111" fmla="*/ 636185 h 1016153"/>
              <a:gd name="connsiteX112" fmla="*/ 92822 w 1011092"/>
              <a:gd name="connsiteY112" fmla="*/ 590900 h 1016153"/>
              <a:gd name="connsiteX113" fmla="*/ 93648 w 1011092"/>
              <a:gd name="connsiteY113" fmla="*/ 582450 h 1016153"/>
              <a:gd name="connsiteX114" fmla="*/ 93740 w 1011092"/>
              <a:gd name="connsiteY114" fmla="*/ 577398 h 1016153"/>
              <a:gd name="connsiteX115" fmla="*/ 88504 w 1011092"/>
              <a:gd name="connsiteY115" fmla="*/ 551954 h 1016153"/>
              <a:gd name="connsiteX116" fmla="*/ 80237 w 1011092"/>
              <a:gd name="connsiteY116" fmla="*/ 477185 h 1016153"/>
              <a:gd name="connsiteX117" fmla="*/ 73440 w 1011092"/>
              <a:gd name="connsiteY117" fmla="*/ 414356 h 1016153"/>
              <a:gd name="connsiteX118" fmla="*/ 74542 w 1011092"/>
              <a:gd name="connsiteY118" fmla="*/ 402690 h 1016153"/>
              <a:gd name="connsiteX119" fmla="*/ 79227 w 1011092"/>
              <a:gd name="connsiteY119" fmla="*/ 386524 h 1016153"/>
              <a:gd name="connsiteX120" fmla="*/ 83360 w 1011092"/>
              <a:gd name="connsiteY120" fmla="*/ 377155 h 1016153"/>
              <a:gd name="connsiteX121" fmla="*/ 164835 w 1011092"/>
              <a:gd name="connsiteY121" fmla="*/ 237077 h 1016153"/>
              <a:gd name="connsiteX122" fmla="*/ 168418 w 1011092"/>
              <a:gd name="connsiteY122" fmla="*/ 235975 h 1016153"/>
              <a:gd name="connsiteX123" fmla="*/ 187891 w 1011092"/>
              <a:gd name="connsiteY123" fmla="*/ 0 h 1016153"/>
              <a:gd name="connsiteX124" fmla="*/ 187340 w 1011092"/>
              <a:gd name="connsiteY124" fmla="*/ 92 h 1016153"/>
              <a:gd name="connsiteX125" fmla="*/ 179716 w 1011092"/>
              <a:gd name="connsiteY125" fmla="*/ 2021 h 1016153"/>
              <a:gd name="connsiteX126" fmla="*/ 93373 w 1011092"/>
              <a:gd name="connsiteY126" fmla="*/ 45652 h 1016153"/>
              <a:gd name="connsiteX127" fmla="*/ 7397 w 1011092"/>
              <a:gd name="connsiteY127" fmla="*/ 297058 h 1016153"/>
              <a:gd name="connsiteX128" fmla="*/ 67286 w 1011092"/>
              <a:gd name="connsiteY128" fmla="*/ 405171 h 1016153"/>
              <a:gd name="connsiteX129" fmla="*/ 70960 w 1011092"/>
              <a:gd name="connsiteY129" fmla="*/ 412794 h 1016153"/>
              <a:gd name="connsiteX130" fmla="*/ 75553 w 1011092"/>
              <a:gd name="connsiteY130" fmla="*/ 454129 h 1016153"/>
              <a:gd name="connsiteX131" fmla="*/ 85014 w 1011092"/>
              <a:gd name="connsiteY131" fmla="*/ 539095 h 1016153"/>
              <a:gd name="connsiteX132" fmla="*/ 84555 w 1011092"/>
              <a:gd name="connsiteY132" fmla="*/ 556823 h 1016153"/>
              <a:gd name="connsiteX133" fmla="*/ 80972 w 1011092"/>
              <a:gd name="connsiteY133" fmla="*/ 569774 h 1016153"/>
              <a:gd name="connsiteX134" fmla="*/ 78768 w 1011092"/>
              <a:gd name="connsiteY134" fmla="*/ 574183 h 1016153"/>
              <a:gd name="connsiteX135" fmla="*/ 78308 w 1011092"/>
              <a:gd name="connsiteY135" fmla="*/ 584287 h 1016153"/>
              <a:gd name="connsiteX136" fmla="*/ 87678 w 1011092"/>
              <a:gd name="connsiteY136" fmla="*/ 587778 h 1016153"/>
              <a:gd name="connsiteX137" fmla="*/ 90341 w 1011092"/>
              <a:gd name="connsiteY137" fmla="*/ 587226 h 1016153"/>
              <a:gd name="connsiteX138" fmla="*/ 119367 w 1011092"/>
              <a:gd name="connsiteY138" fmla="*/ 850482 h 1016153"/>
              <a:gd name="connsiteX139" fmla="*/ 112553 w 1011092"/>
              <a:gd name="connsiteY139" fmla="*/ 857626 h 1016153"/>
              <a:gd name="connsiteX140" fmla="*/ 677468 w 1011092"/>
              <a:gd name="connsiteY140" fmla="*/ 1002157 h 1016153"/>
              <a:gd name="connsiteX141" fmla="*/ 782315 w 1011092"/>
              <a:gd name="connsiteY141" fmla="*/ 993501 h 1016153"/>
              <a:gd name="connsiteX142" fmla="*/ 897170 w 1011092"/>
              <a:gd name="connsiteY142" fmla="*/ 860769 h 1016153"/>
              <a:gd name="connsiteX143" fmla="*/ 898570 w 1011092"/>
              <a:gd name="connsiteY143" fmla="*/ 860769 h 1016153"/>
              <a:gd name="connsiteX144" fmla="*/ 898570 w 1011092"/>
              <a:gd name="connsiteY144" fmla="*/ 858873 h 1016153"/>
              <a:gd name="connsiteX145" fmla="*/ 900636 w 1011092"/>
              <a:gd name="connsiteY145" fmla="*/ 856077 h 1016153"/>
              <a:gd name="connsiteX146" fmla="*/ 898570 w 1011092"/>
              <a:gd name="connsiteY146" fmla="*/ 856087 h 1016153"/>
              <a:gd name="connsiteX147" fmla="*/ 898570 w 1011092"/>
              <a:gd name="connsiteY147" fmla="*/ 850390 h 1016153"/>
              <a:gd name="connsiteX148" fmla="*/ 856133 w 1011092"/>
              <a:gd name="connsiteY148" fmla="*/ 850390 h 1016153"/>
              <a:gd name="connsiteX149" fmla="*/ 856133 w 1011092"/>
              <a:gd name="connsiteY149" fmla="*/ 796379 h 1016153"/>
              <a:gd name="connsiteX150" fmla="*/ 816452 w 1011092"/>
              <a:gd name="connsiteY150" fmla="*/ 796379 h 1016153"/>
              <a:gd name="connsiteX151" fmla="*/ 816268 w 1011092"/>
              <a:gd name="connsiteY151" fmla="*/ 794910 h 1016153"/>
              <a:gd name="connsiteX152" fmla="*/ 816452 w 1011092"/>
              <a:gd name="connsiteY152" fmla="*/ 755137 h 1016153"/>
              <a:gd name="connsiteX153" fmla="*/ 817462 w 1011092"/>
              <a:gd name="connsiteY153" fmla="*/ 751371 h 1016153"/>
              <a:gd name="connsiteX154" fmla="*/ 821320 w 1011092"/>
              <a:gd name="connsiteY154" fmla="*/ 734929 h 1016153"/>
              <a:gd name="connsiteX155" fmla="*/ 823341 w 1011092"/>
              <a:gd name="connsiteY155" fmla="*/ 730979 h 1016153"/>
              <a:gd name="connsiteX156" fmla="*/ 863941 w 1011092"/>
              <a:gd name="connsiteY156" fmla="*/ 698279 h 1016153"/>
              <a:gd name="connsiteX157" fmla="*/ 870829 w 1011092"/>
              <a:gd name="connsiteY157" fmla="*/ 692859 h 1016153"/>
              <a:gd name="connsiteX158" fmla="*/ 933842 w 1011092"/>
              <a:gd name="connsiteY158" fmla="*/ 730336 h 1016153"/>
              <a:gd name="connsiteX159" fmla="*/ 1006682 w 1011092"/>
              <a:gd name="connsiteY159" fmla="*/ 733183 h 1016153"/>
              <a:gd name="connsiteX160" fmla="*/ 1005029 w 1011092"/>
              <a:gd name="connsiteY160" fmla="*/ 730887 h 1016153"/>
              <a:gd name="connsiteX161" fmla="*/ 999058 w 1011092"/>
              <a:gd name="connsiteY161" fmla="*/ 720324 h 1016153"/>
              <a:gd name="connsiteX162" fmla="*/ 997038 w 1011092"/>
              <a:gd name="connsiteY162" fmla="*/ 713251 h 1016153"/>
              <a:gd name="connsiteX163" fmla="*/ 969298 w 1011092"/>
              <a:gd name="connsiteY163" fmla="*/ 617814 h 1016153"/>
              <a:gd name="connsiteX164" fmla="*/ 971135 w 1011092"/>
              <a:gd name="connsiteY164" fmla="*/ 612303 h 1016153"/>
              <a:gd name="connsiteX165" fmla="*/ 1008611 w 1011092"/>
              <a:gd name="connsiteY165" fmla="*/ 582450 h 1016153"/>
              <a:gd name="connsiteX166" fmla="*/ 1011092 w 1011092"/>
              <a:gd name="connsiteY166" fmla="*/ 580337 h 1016153"/>
              <a:gd name="connsiteX167" fmla="*/ 985464 w 1011092"/>
              <a:gd name="connsiteY167" fmla="*/ 548280 h 1016153"/>
              <a:gd name="connsiteX168" fmla="*/ 961306 w 1011092"/>
              <a:gd name="connsiteY168" fmla="*/ 567570 h 1016153"/>
              <a:gd name="connsiteX169" fmla="*/ 961214 w 1011092"/>
              <a:gd name="connsiteY169" fmla="*/ 566192 h 1016153"/>
              <a:gd name="connsiteX170" fmla="*/ 970124 w 1011092"/>
              <a:gd name="connsiteY170" fmla="*/ 470571 h 1016153"/>
              <a:gd name="connsiteX171" fmla="*/ 973798 w 1011092"/>
              <a:gd name="connsiteY171" fmla="*/ 466530 h 1016153"/>
              <a:gd name="connsiteX172" fmla="*/ 988311 w 1011092"/>
              <a:gd name="connsiteY172" fmla="*/ 458354 h 1016153"/>
              <a:gd name="connsiteX173" fmla="*/ 993915 w 1011092"/>
              <a:gd name="connsiteY173" fmla="*/ 434380 h 1016153"/>
              <a:gd name="connsiteX174" fmla="*/ 992996 w 1011092"/>
              <a:gd name="connsiteY174" fmla="*/ 413162 h 1016153"/>
              <a:gd name="connsiteX175" fmla="*/ 993639 w 1011092"/>
              <a:gd name="connsiteY175" fmla="*/ 406916 h 1016153"/>
              <a:gd name="connsiteX176" fmla="*/ 965532 w 1011092"/>
              <a:gd name="connsiteY176" fmla="*/ 399200 h 1016153"/>
              <a:gd name="connsiteX177" fmla="*/ 602063 w 1011092"/>
              <a:gd name="connsiteY177" fmla="*/ 302477 h 1016153"/>
              <a:gd name="connsiteX178" fmla="*/ 252281 w 1011092"/>
              <a:gd name="connsiteY178" fmla="*/ 209520 h 1016153"/>
              <a:gd name="connsiteX179" fmla="*/ 183941 w 1011092"/>
              <a:gd name="connsiteY179" fmla="*/ 191150 h 1016153"/>
              <a:gd name="connsiteX180" fmla="*/ 180083 w 1011092"/>
              <a:gd name="connsiteY180" fmla="*/ 186098 h 1016153"/>
              <a:gd name="connsiteX181" fmla="*/ 180451 w 1011092"/>
              <a:gd name="connsiteY181" fmla="*/ 170850 h 1016153"/>
              <a:gd name="connsiteX182" fmla="*/ 182012 w 1011092"/>
              <a:gd name="connsiteY182" fmla="*/ 28934 h 1016153"/>
              <a:gd name="connsiteX183" fmla="*/ 184860 w 1011092"/>
              <a:gd name="connsiteY183" fmla="*/ 10839 h 1016153"/>
              <a:gd name="connsiteX184" fmla="*/ 187891 w 1011092"/>
              <a:gd name="connsiteY184" fmla="*/ 0 h 101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</a:cxnLst>
            <a:rect l="l" t="t" r="r" b="b"/>
            <a:pathLst>
              <a:path w="1011092" h="1016153">
                <a:moveTo>
                  <a:pt x="516363" y="728958"/>
                </a:moveTo>
                <a:cubicBezTo>
                  <a:pt x="524262" y="769741"/>
                  <a:pt x="531978" y="809790"/>
                  <a:pt x="539786" y="850298"/>
                </a:cubicBezTo>
                <a:lnTo>
                  <a:pt x="335318" y="850298"/>
                </a:lnTo>
                <a:cubicBezTo>
                  <a:pt x="335226" y="850114"/>
                  <a:pt x="335042" y="849839"/>
                  <a:pt x="334950" y="849655"/>
                </a:cubicBezTo>
                <a:lnTo>
                  <a:pt x="516363" y="728958"/>
                </a:lnTo>
                <a:close/>
                <a:moveTo>
                  <a:pt x="492940" y="726386"/>
                </a:moveTo>
                <a:cubicBezTo>
                  <a:pt x="493216" y="726386"/>
                  <a:pt x="493583" y="726478"/>
                  <a:pt x="493859" y="726478"/>
                </a:cubicBezTo>
                <a:cubicBezTo>
                  <a:pt x="494042" y="726754"/>
                  <a:pt x="494134" y="726937"/>
                  <a:pt x="494226" y="727213"/>
                </a:cubicBezTo>
                <a:lnTo>
                  <a:pt x="314191" y="846899"/>
                </a:lnTo>
                <a:cubicBezTo>
                  <a:pt x="314007" y="846716"/>
                  <a:pt x="313824" y="846624"/>
                  <a:pt x="313640" y="846440"/>
                </a:cubicBezTo>
                <a:cubicBezTo>
                  <a:pt x="314926" y="839000"/>
                  <a:pt x="316212" y="831560"/>
                  <a:pt x="317406" y="824211"/>
                </a:cubicBezTo>
                <a:cubicBezTo>
                  <a:pt x="323009" y="792338"/>
                  <a:pt x="328612" y="760464"/>
                  <a:pt x="334123" y="728591"/>
                </a:cubicBezTo>
                <a:cubicBezTo>
                  <a:pt x="334399" y="726937"/>
                  <a:pt x="334950" y="726386"/>
                  <a:pt x="336604" y="726386"/>
                </a:cubicBezTo>
                <a:lnTo>
                  <a:pt x="492940" y="726386"/>
                </a:lnTo>
                <a:close/>
                <a:moveTo>
                  <a:pt x="784762" y="726202"/>
                </a:moveTo>
                <a:cubicBezTo>
                  <a:pt x="791100" y="726202"/>
                  <a:pt x="795509" y="730428"/>
                  <a:pt x="795509" y="736674"/>
                </a:cubicBezTo>
                <a:cubicBezTo>
                  <a:pt x="795509" y="742553"/>
                  <a:pt x="791008" y="746870"/>
                  <a:pt x="784762" y="746870"/>
                </a:cubicBezTo>
                <a:cubicBezTo>
                  <a:pt x="778516" y="746870"/>
                  <a:pt x="774290" y="742553"/>
                  <a:pt x="774198" y="736215"/>
                </a:cubicBezTo>
                <a:cubicBezTo>
                  <a:pt x="774107" y="730428"/>
                  <a:pt x="778607" y="726202"/>
                  <a:pt x="784762" y="726202"/>
                </a:cubicBezTo>
                <a:close/>
                <a:moveTo>
                  <a:pt x="928330" y="610006"/>
                </a:moveTo>
                <a:cubicBezTo>
                  <a:pt x="934393" y="610006"/>
                  <a:pt x="939353" y="614507"/>
                  <a:pt x="939353" y="620019"/>
                </a:cubicBezTo>
                <a:cubicBezTo>
                  <a:pt x="939353" y="626173"/>
                  <a:pt x="934852" y="630857"/>
                  <a:pt x="928974" y="630949"/>
                </a:cubicBezTo>
                <a:cubicBezTo>
                  <a:pt x="922819" y="630949"/>
                  <a:pt x="917859" y="626448"/>
                  <a:pt x="917859" y="620845"/>
                </a:cubicBezTo>
                <a:cubicBezTo>
                  <a:pt x="917859" y="614691"/>
                  <a:pt x="922452" y="610006"/>
                  <a:pt x="928330" y="610006"/>
                </a:cubicBezTo>
                <a:close/>
                <a:moveTo>
                  <a:pt x="358465" y="590166"/>
                </a:moveTo>
                <a:lnTo>
                  <a:pt x="499278" y="711506"/>
                </a:lnTo>
                <a:cubicBezTo>
                  <a:pt x="499186" y="711689"/>
                  <a:pt x="499094" y="711965"/>
                  <a:pt x="499002" y="712149"/>
                </a:cubicBezTo>
                <a:lnTo>
                  <a:pt x="337338" y="712149"/>
                </a:lnTo>
                <a:cubicBezTo>
                  <a:pt x="344319" y="671733"/>
                  <a:pt x="351300" y="631317"/>
                  <a:pt x="358465" y="590166"/>
                </a:cubicBezTo>
                <a:close/>
                <a:moveTo>
                  <a:pt x="486602" y="586492"/>
                </a:moveTo>
                <a:cubicBezTo>
                  <a:pt x="488807" y="586492"/>
                  <a:pt x="489541" y="587135"/>
                  <a:pt x="489909" y="589339"/>
                </a:cubicBezTo>
                <a:cubicBezTo>
                  <a:pt x="496890" y="626540"/>
                  <a:pt x="504054" y="663741"/>
                  <a:pt x="511127" y="700942"/>
                </a:cubicBezTo>
                <a:cubicBezTo>
                  <a:pt x="511219" y="701494"/>
                  <a:pt x="511219" y="701953"/>
                  <a:pt x="511311" y="703331"/>
                </a:cubicBezTo>
                <a:lnTo>
                  <a:pt x="376560" y="587318"/>
                </a:lnTo>
                <a:lnTo>
                  <a:pt x="376836" y="586767"/>
                </a:lnTo>
                <a:cubicBezTo>
                  <a:pt x="377662" y="586675"/>
                  <a:pt x="378489" y="586675"/>
                  <a:pt x="379500" y="586492"/>
                </a:cubicBezTo>
                <a:lnTo>
                  <a:pt x="486602" y="586492"/>
                </a:lnTo>
                <a:close/>
                <a:moveTo>
                  <a:pt x="462904" y="453302"/>
                </a:moveTo>
                <a:cubicBezTo>
                  <a:pt x="463271" y="453394"/>
                  <a:pt x="463638" y="453394"/>
                  <a:pt x="464006" y="453486"/>
                </a:cubicBezTo>
                <a:cubicBezTo>
                  <a:pt x="471446" y="492984"/>
                  <a:pt x="478978" y="532573"/>
                  <a:pt x="486510" y="572438"/>
                </a:cubicBezTo>
                <a:lnTo>
                  <a:pt x="377846" y="572438"/>
                </a:lnTo>
                <a:lnTo>
                  <a:pt x="462904" y="453302"/>
                </a:lnTo>
                <a:close/>
                <a:moveTo>
                  <a:pt x="389236" y="429145"/>
                </a:moveTo>
                <a:lnTo>
                  <a:pt x="457117" y="429237"/>
                </a:lnTo>
                <a:cubicBezTo>
                  <a:pt x="458862" y="429237"/>
                  <a:pt x="459597" y="430063"/>
                  <a:pt x="459413" y="431533"/>
                </a:cubicBezTo>
                <a:cubicBezTo>
                  <a:pt x="459137" y="433186"/>
                  <a:pt x="458770" y="435115"/>
                  <a:pt x="457852" y="436401"/>
                </a:cubicBezTo>
                <a:lnTo>
                  <a:pt x="364252" y="567478"/>
                </a:lnTo>
                <a:lnTo>
                  <a:pt x="362598" y="569682"/>
                </a:lnTo>
                <a:cubicBezTo>
                  <a:pt x="362506" y="569590"/>
                  <a:pt x="362323" y="569590"/>
                  <a:pt x="362139" y="569499"/>
                </a:cubicBezTo>
                <a:lnTo>
                  <a:pt x="365446" y="548831"/>
                </a:lnTo>
                <a:cubicBezTo>
                  <a:pt x="371508" y="514202"/>
                  <a:pt x="377662" y="479573"/>
                  <a:pt x="383725" y="444944"/>
                </a:cubicBezTo>
                <a:cubicBezTo>
                  <a:pt x="384552" y="440443"/>
                  <a:pt x="385562" y="436034"/>
                  <a:pt x="386389" y="431533"/>
                </a:cubicBezTo>
                <a:cubicBezTo>
                  <a:pt x="386664" y="429880"/>
                  <a:pt x="387491" y="429145"/>
                  <a:pt x="389236" y="429145"/>
                </a:cubicBezTo>
                <a:close/>
                <a:moveTo>
                  <a:pt x="441501" y="308999"/>
                </a:moveTo>
                <a:lnTo>
                  <a:pt x="466210" y="315153"/>
                </a:lnTo>
                <a:lnTo>
                  <a:pt x="608585" y="348313"/>
                </a:lnTo>
                <a:cubicBezTo>
                  <a:pt x="675731" y="364020"/>
                  <a:pt x="742784" y="380278"/>
                  <a:pt x="808828" y="400486"/>
                </a:cubicBezTo>
                <a:cubicBezTo>
                  <a:pt x="841344" y="410406"/>
                  <a:pt x="873585" y="421245"/>
                  <a:pt x="904724" y="435115"/>
                </a:cubicBezTo>
                <a:cubicBezTo>
                  <a:pt x="921992" y="442739"/>
                  <a:pt x="938802" y="451282"/>
                  <a:pt x="953958" y="462672"/>
                </a:cubicBezTo>
                <a:cubicBezTo>
                  <a:pt x="955887" y="464049"/>
                  <a:pt x="956622" y="465519"/>
                  <a:pt x="956346" y="467907"/>
                </a:cubicBezTo>
                <a:cubicBezTo>
                  <a:pt x="954968" y="482053"/>
                  <a:pt x="953682" y="496199"/>
                  <a:pt x="952304" y="510344"/>
                </a:cubicBezTo>
                <a:cubicBezTo>
                  <a:pt x="950284" y="531287"/>
                  <a:pt x="948079" y="552138"/>
                  <a:pt x="946334" y="572989"/>
                </a:cubicBezTo>
                <a:cubicBezTo>
                  <a:pt x="945875" y="578317"/>
                  <a:pt x="944313" y="582358"/>
                  <a:pt x="939629" y="585022"/>
                </a:cubicBezTo>
                <a:lnTo>
                  <a:pt x="939445" y="585206"/>
                </a:lnTo>
                <a:cubicBezTo>
                  <a:pt x="937148" y="587594"/>
                  <a:pt x="934944" y="587594"/>
                  <a:pt x="931913" y="585940"/>
                </a:cubicBezTo>
                <a:lnTo>
                  <a:pt x="848876" y="542677"/>
                </a:lnTo>
                <a:cubicBezTo>
                  <a:pt x="844100" y="540197"/>
                  <a:pt x="839599" y="537441"/>
                  <a:pt x="836109" y="532849"/>
                </a:cubicBezTo>
                <a:cubicBezTo>
                  <a:pt x="820401" y="576755"/>
                  <a:pt x="823525" y="619192"/>
                  <a:pt x="845753" y="660159"/>
                </a:cubicBezTo>
                <a:lnTo>
                  <a:pt x="796611" y="699656"/>
                </a:lnTo>
                <a:cubicBezTo>
                  <a:pt x="795784" y="700391"/>
                  <a:pt x="794223" y="700851"/>
                  <a:pt x="793121" y="700667"/>
                </a:cubicBezTo>
                <a:cubicBezTo>
                  <a:pt x="779250" y="698738"/>
                  <a:pt x="767585" y="702412"/>
                  <a:pt x="758675" y="713618"/>
                </a:cubicBezTo>
                <a:cubicBezTo>
                  <a:pt x="754358" y="719130"/>
                  <a:pt x="751878" y="725284"/>
                  <a:pt x="751602" y="732265"/>
                </a:cubicBezTo>
                <a:cubicBezTo>
                  <a:pt x="751511" y="735204"/>
                  <a:pt x="750316" y="737317"/>
                  <a:pt x="748020" y="739154"/>
                </a:cubicBezTo>
                <a:lnTo>
                  <a:pt x="698970" y="778192"/>
                </a:lnTo>
                <a:cubicBezTo>
                  <a:pt x="696673" y="780029"/>
                  <a:pt x="694469" y="782050"/>
                  <a:pt x="691897" y="784163"/>
                </a:cubicBezTo>
                <a:lnTo>
                  <a:pt x="717432" y="816220"/>
                </a:lnTo>
                <a:lnTo>
                  <a:pt x="762533" y="780029"/>
                </a:lnTo>
                <a:lnTo>
                  <a:pt x="762533" y="850482"/>
                </a:lnTo>
                <a:lnTo>
                  <a:pt x="554023" y="850482"/>
                </a:lnTo>
                <a:lnTo>
                  <a:pt x="473651" y="429696"/>
                </a:lnTo>
                <a:lnTo>
                  <a:pt x="492021" y="429696"/>
                </a:lnTo>
                <a:lnTo>
                  <a:pt x="492021" y="366041"/>
                </a:lnTo>
                <a:lnTo>
                  <a:pt x="464189" y="366041"/>
                </a:lnTo>
                <a:lnTo>
                  <a:pt x="464189" y="337658"/>
                </a:lnTo>
                <a:lnTo>
                  <a:pt x="441501" y="337658"/>
                </a:lnTo>
                <a:lnTo>
                  <a:pt x="441501" y="308999"/>
                </a:lnTo>
                <a:close/>
                <a:moveTo>
                  <a:pt x="168418" y="235975"/>
                </a:moveTo>
                <a:lnTo>
                  <a:pt x="311986" y="274094"/>
                </a:lnTo>
                <a:lnTo>
                  <a:pt x="400167" y="297425"/>
                </a:lnTo>
                <a:cubicBezTo>
                  <a:pt x="402463" y="298068"/>
                  <a:pt x="403106" y="298987"/>
                  <a:pt x="403106" y="301283"/>
                </a:cubicBezTo>
                <a:cubicBezTo>
                  <a:pt x="403014" y="312214"/>
                  <a:pt x="403198" y="323236"/>
                  <a:pt x="403198" y="334167"/>
                </a:cubicBezTo>
                <a:lnTo>
                  <a:pt x="403198" y="337106"/>
                </a:lnTo>
                <a:lnTo>
                  <a:pt x="382163" y="337106"/>
                </a:lnTo>
                <a:lnTo>
                  <a:pt x="382163" y="365581"/>
                </a:lnTo>
                <a:lnTo>
                  <a:pt x="353688" y="365581"/>
                </a:lnTo>
                <a:lnTo>
                  <a:pt x="353688" y="368521"/>
                </a:lnTo>
                <a:cubicBezTo>
                  <a:pt x="353688" y="387626"/>
                  <a:pt x="353688" y="406824"/>
                  <a:pt x="353596" y="425930"/>
                </a:cubicBezTo>
                <a:cubicBezTo>
                  <a:pt x="353596" y="428502"/>
                  <a:pt x="354331" y="429420"/>
                  <a:pt x="356812" y="429328"/>
                </a:cubicBezTo>
                <a:cubicBezTo>
                  <a:pt x="360026" y="429237"/>
                  <a:pt x="363333" y="429237"/>
                  <a:pt x="366548" y="429237"/>
                </a:cubicBezTo>
                <a:lnTo>
                  <a:pt x="372519" y="429237"/>
                </a:lnTo>
                <a:cubicBezTo>
                  <a:pt x="371968" y="432727"/>
                  <a:pt x="371600" y="435942"/>
                  <a:pt x="371049" y="439065"/>
                </a:cubicBezTo>
                <a:cubicBezTo>
                  <a:pt x="365078" y="473051"/>
                  <a:pt x="359016" y="507129"/>
                  <a:pt x="353045" y="541115"/>
                </a:cubicBezTo>
                <a:cubicBezTo>
                  <a:pt x="346432" y="578684"/>
                  <a:pt x="339910" y="616252"/>
                  <a:pt x="333297" y="653821"/>
                </a:cubicBezTo>
                <a:cubicBezTo>
                  <a:pt x="326683" y="691114"/>
                  <a:pt x="320070" y="728407"/>
                  <a:pt x="313548" y="765700"/>
                </a:cubicBezTo>
                <a:cubicBezTo>
                  <a:pt x="309139" y="790684"/>
                  <a:pt x="304914" y="815761"/>
                  <a:pt x="300597" y="840837"/>
                </a:cubicBezTo>
                <a:cubicBezTo>
                  <a:pt x="300045" y="843960"/>
                  <a:pt x="300137" y="848002"/>
                  <a:pt x="298208" y="849747"/>
                </a:cubicBezTo>
                <a:cubicBezTo>
                  <a:pt x="296463" y="851308"/>
                  <a:pt x="292421" y="850390"/>
                  <a:pt x="289390" y="850390"/>
                </a:cubicBezTo>
                <a:lnTo>
                  <a:pt x="125062" y="850482"/>
                </a:lnTo>
                <a:lnTo>
                  <a:pt x="121388" y="850482"/>
                </a:lnTo>
                <a:cubicBezTo>
                  <a:pt x="120745" y="845246"/>
                  <a:pt x="120010" y="840194"/>
                  <a:pt x="119643" y="835234"/>
                </a:cubicBezTo>
                <a:lnTo>
                  <a:pt x="108621" y="734010"/>
                </a:lnTo>
                <a:lnTo>
                  <a:pt x="97874" y="636185"/>
                </a:lnTo>
                <a:cubicBezTo>
                  <a:pt x="96220" y="621029"/>
                  <a:pt x="94383" y="605965"/>
                  <a:pt x="92822" y="590900"/>
                </a:cubicBezTo>
                <a:cubicBezTo>
                  <a:pt x="92454" y="588145"/>
                  <a:pt x="93373" y="585298"/>
                  <a:pt x="93648" y="582450"/>
                </a:cubicBezTo>
                <a:cubicBezTo>
                  <a:pt x="93832" y="580796"/>
                  <a:pt x="94383" y="578776"/>
                  <a:pt x="93740" y="577398"/>
                </a:cubicBezTo>
                <a:cubicBezTo>
                  <a:pt x="90066" y="569223"/>
                  <a:pt x="89515" y="560588"/>
                  <a:pt x="88504" y="551954"/>
                </a:cubicBezTo>
                <a:lnTo>
                  <a:pt x="80237" y="477185"/>
                </a:lnTo>
                <a:cubicBezTo>
                  <a:pt x="77941" y="456242"/>
                  <a:pt x="75553" y="435299"/>
                  <a:pt x="73440" y="414356"/>
                </a:cubicBezTo>
                <a:cubicBezTo>
                  <a:pt x="73073" y="410498"/>
                  <a:pt x="73716" y="406457"/>
                  <a:pt x="74542" y="402690"/>
                </a:cubicBezTo>
                <a:cubicBezTo>
                  <a:pt x="75737" y="397179"/>
                  <a:pt x="77482" y="391852"/>
                  <a:pt x="79227" y="386524"/>
                </a:cubicBezTo>
                <a:cubicBezTo>
                  <a:pt x="80329" y="383309"/>
                  <a:pt x="81615" y="380094"/>
                  <a:pt x="83360" y="377155"/>
                </a:cubicBezTo>
                <a:lnTo>
                  <a:pt x="164835" y="237077"/>
                </a:lnTo>
                <a:cubicBezTo>
                  <a:pt x="165846" y="235240"/>
                  <a:pt x="166948" y="235607"/>
                  <a:pt x="168418" y="235975"/>
                </a:cubicBezTo>
                <a:close/>
                <a:moveTo>
                  <a:pt x="187891" y="0"/>
                </a:moveTo>
                <a:cubicBezTo>
                  <a:pt x="187707" y="0"/>
                  <a:pt x="187524" y="0"/>
                  <a:pt x="187340" y="92"/>
                </a:cubicBezTo>
                <a:cubicBezTo>
                  <a:pt x="184768" y="735"/>
                  <a:pt x="182196" y="1286"/>
                  <a:pt x="179716" y="2021"/>
                </a:cubicBezTo>
                <a:cubicBezTo>
                  <a:pt x="148210" y="11206"/>
                  <a:pt x="119275" y="25444"/>
                  <a:pt x="93373" y="45652"/>
                </a:cubicBezTo>
                <a:cubicBezTo>
                  <a:pt x="17134" y="104990"/>
                  <a:pt x="-16026" y="204836"/>
                  <a:pt x="7397" y="297058"/>
                </a:cubicBezTo>
                <a:cubicBezTo>
                  <a:pt x="17868" y="338392"/>
                  <a:pt x="38443" y="374032"/>
                  <a:pt x="67286" y="405171"/>
                </a:cubicBezTo>
                <a:cubicBezTo>
                  <a:pt x="69399" y="407375"/>
                  <a:pt x="70593" y="409855"/>
                  <a:pt x="70960" y="412794"/>
                </a:cubicBezTo>
                <a:cubicBezTo>
                  <a:pt x="72522" y="426573"/>
                  <a:pt x="73991" y="440351"/>
                  <a:pt x="75553" y="454129"/>
                </a:cubicBezTo>
                <a:cubicBezTo>
                  <a:pt x="78768" y="482420"/>
                  <a:pt x="81891" y="510803"/>
                  <a:pt x="85014" y="539095"/>
                </a:cubicBezTo>
                <a:cubicBezTo>
                  <a:pt x="85657" y="544973"/>
                  <a:pt x="86300" y="550944"/>
                  <a:pt x="84555" y="556823"/>
                </a:cubicBezTo>
                <a:cubicBezTo>
                  <a:pt x="83269" y="561140"/>
                  <a:pt x="82258" y="565457"/>
                  <a:pt x="80972" y="569774"/>
                </a:cubicBezTo>
                <a:cubicBezTo>
                  <a:pt x="80513" y="571336"/>
                  <a:pt x="79686" y="572805"/>
                  <a:pt x="78768" y="574183"/>
                </a:cubicBezTo>
                <a:cubicBezTo>
                  <a:pt x="76471" y="577582"/>
                  <a:pt x="76196" y="581164"/>
                  <a:pt x="78308" y="584287"/>
                </a:cubicBezTo>
                <a:cubicBezTo>
                  <a:pt x="80605" y="587686"/>
                  <a:pt x="83452" y="588696"/>
                  <a:pt x="87678" y="587778"/>
                </a:cubicBezTo>
                <a:cubicBezTo>
                  <a:pt x="88504" y="587594"/>
                  <a:pt x="89331" y="587410"/>
                  <a:pt x="90341" y="587226"/>
                </a:cubicBezTo>
                <a:cubicBezTo>
                  <a:pt x="99986" y="675039"/>
                  <a:pt x="109723" y="762577"/>
                  <a:pt x="119367" y="850482"/>
                </a:cubicBezTo>
                <a:lnTo>
                  <a:pt x="112553" y="857626"/>
                </a:lnTo>
                <a:lnTo>
                  <a:pt x="677468" y="1002157"/>
                </a:lnTo>
                <a:cubicBezTo>
                  <a:pt x="740537" y="1019130"/>
                  <a:pt x="746134" y="1025362"/>
                  <a:pt x="782315" y="993501"/>
                </a:cubicBezTo>
                <a:lnTo>
                  <a:pt x="897170" y="860769"/>
                </a:lnTo>
                <a:lnTo>
                  <a:pt x="898570" y="860769"/>
                </a:lnTo>
                <a:lnTo>
                  <a:pt x="898570" y="858873"/>
                </a:lnTo>
                <a:lnTo>
                  <a:pt x="900636" y="856077"/>
                </a:lnTo>
                <a:lnTo>
                  <a:pt x="898570" y="856087"/>
                </a:lnTo>
                <a:lnTo>
                  <a:pt x="898570" y="850390"/>
                </a:lnTo>
                <a:lnTo>
                  <a:pt x="856133" y="850390"/>
                </a:lnTo>
                <a:lnTo>
                  <a:pt x="856133" y="796379"/>
                </a:lnTo>
                <a:lnTo>
                  <a:pt x="816452" y="796379"/>
                </a:lnTo>
                <a:cubicBezTo>
                  <a:pt x="816360" y="795553"/>
                  <a:pt x="816268" y="795277"/>
                  <a:pt x="816268" y="794910"/>
                </a:cubicBezTo>
                <a:cubicBezTo>
                  <a:pt x="816360" y="781683"/>
                  <a:pt x="816360" y="768364"/>
                  <a:pt x="816452" y="755137"/>
                </a:cubicBezTo>
                <a:cubicBezTo>
                  <a:pt x="816452" y="753851"/>
                  <a:pt x="816911" y="752473"/>
                  <a:pt x="817462" y="751371"/>
                </a:cubicBezTo>
                <a:cubicBezTo>
                  <a:pt x="820126" y="746227"/>
                  <a:pt x="821412" y="740715"/>
                  <a:pt x="821320" y="734929"/>
                </a:cubicBezTo>
                <a:cubicBezTo>
                  <a:pt x="821320" y="733183"/>
                  <a:pt x="821963" y="732081"/>
                  <a:pt x="823341" y="730979"/>
                </a:cubicBezTo>
                <a:lnTo>
                  <a:pt x="863941" y="698279"/>
                </a:lnTo>
                <a:cubicBezTo>
                  <a:pt x="866145" y="696442"/>
                  <a:pt x="868350" y="694788"/>
                  <a:pt x="870829" y="692859"/>
                </a:cubicBezTo>
                <a:cubicBezTo>
                  <a:pt x="888925" y="710312"/>
                  <a:pt x="909776" y="723079"/>
                  <a:pt x="933842" y="730336"/>
                </a:cubicBezTo>
                <a:cubicBezTo>
                  <a:pt x="955795" y="736949"/>
                  <a:pt x="998875" y="738695"/>
                  <a:pt x="1006682" y="733183"/>
                </a:cubicBezTo>
                <a:cubicBezTo>
                  <a:pt x="1006131" y="732449"/>
                  <a:pt x="1005764" y="731438"/>
                  <a:pt x="1005029" y="730887"/>
                </a:cubicBezTo>
                <a:cubicBezTo>
                  <a:pt x="1001630" y="728131"/>
                  <a:pt x="1000161" y="724365"/>
                  <a:pt x="999058" y="720324"/>
                </a:cubicBezTo>
                <a:cubicBezTo>
                  <a:pt x="998415" y="717935"/>
                  <a:pt x="997681" y="715639"/>
                  <a:pt x="997038" y="713251"/>
                </a:cubicBezTo>
                <a:cubicBezTo>
                  <a:pt x="987760" y="681469"/>
                  <a:pt x="978575" y="649596"/>
                  <a:pt x="969298" y="617814"/>
                </a:cubicBezTo>
                <a:cubicBezTo>
                  <a:pt x="968563" y="615334"/>
                  <a:pt x="969114" y="613864"/>
                  <a:pt x="971135" y="612303"/>
                </a:cubicBezTo>
                <a:cubicBezTo>
                  <a:pt x="983719" y="602474"/>
                  <a:pt x="996119" y="592462"/>
                  <a:pt x="1008611" y="582450"/>
                </a:cubicBezTo>
                <a:cubicBezTo>
                  <a:pt x="1009346" y="581807"/>
                  <a:pt x="1009989" y="581256"/>
                  <a:pt x="1011092" y="580337"/>
                </a:cubicBezTo>
                <a:lnTo>
                  <a:pt x="985464" y="548280"/>
                </a:lnTo>
                <a:lnTo>
                  <a:pt x="961306" y="567570"/>
                </a:lnTo>
                <a:cubicBezTo>
                  <a:pt x="961214" y="566651"/>
                  <a:pt x="961214" y="566467"/>
                  <a:pt x="961214" y="566192"/>
                </a:cubicBezTo>
                <a:cubicBezTo>
                  <a:pt x="964246" y="534318"/>
                  <a:pt x="967277" y="502445"/>
                  <a:pt x="970124" y="470571"/>
                </a:cubicBezTo>
                <a:cubicBezTo>
                  <a:pt x="970308" y="467999"/>
                  <a:pt x="971318" y="466897"/>
                  <a:pt x="973798" y="466530"/>
                </a:cubicBezTo>
                <a:cubicBezTo>
                  <a:pt x="979585" y="465703"/>
                  <a:pt x="984546" y="462947"/>
                  <a:pt x="988311" y="458354"/>
                </a:cubicBezTo>
                <a:cubicBezTo>
                  <a:pt x="994098" y="451282"/>
                  <a:pt x="995752" y="443198"/>
                  <a:pt x="993915" y="434380"/>
                </a:cubicBezTo>
                <a:cubicBezTo>
                  <a:pt x="992353" y="427308"/>
                  <a:pt x="992169" y="420235"/>
                  <a:pt x="992996" y="413162"/>
                </a:cubicBezTo>
                <a:cubicBezTo>
                  <a:pt x="993272" y="411049"/>
                  <a:pt x="993455" y="408845"/>
                  <a:pt x="993639" y="406916"/>
                </a:cubicBezTo>
                <a:lnTo>
                  <a:pt x="965532" y="399200"/>
                </a:lnTo>
                <a:lnTo>
                  <a:pt x="602063" y="302477"/>
                </a:lnTo>
                <a:lnTo>
                  <a:pt x="252281" y="209520"/>
                </a:lnTo>
                <a:lnTo>
                  <a:pt x="183941" y="191150"/>
                </a:lnTo>
                <a:cubicBezTo>
                  <a:pt x="181002" y="190415"/>
                  <a:pt x="179899" y="189037"/>
                  <a:pt x="180083" y="186098"/>
                </a:cubicBezTo>
                <a:cubicBezTo>
                  <a:pt x="180359" y="181046"/>
                  <a:pt x="180359" y="175902"/>
                  <a:pt x="180451" y="170850"/>
                </a:cubicBezTo>
                <a:cubicBezTo>
                  <a:pt x="181002" y="123544"/>
                  <a:pt x="181553" y="76239"/>
                  <a:pt x="182012" y="28934"/>
                </a:cubicBezTo>
                <a:cubicBezTo>
                  <a:pt x="182012" y="22688"/>
                  <a:pt x="182931" y="16718"/>
                  <a:pt x="184860" y="10839"/>
                </a:cubicBezTo>
                <a:cubicBezTo>
                  <a:pt x="186054" y="7349"/>
                  <a:pt x="186881" y="3582"/>
                  <a:pt x="187891" y="0"/>
                </a:cubicBezTo>
                <a:close/>
              </a:path>
            </a:pathLst>
          </a:custGeom>
          <a:solidFill>
            <a:schemeClr val="accent2"/>
          </a:solidFill>
          <a:ln w="28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859" name="Freeform: Shape 858">
            <a:extLst>
              <a:ext uri="{FF2B5EF4-FFF2-40B4-BE49-F238E27FC236}">
                <a16:creationId xmlns:a16="http://schemas.microsoft.com/office/drawing/2014/main" id="{36C8D066-3069-4359-9D0F-9870F9EE9070}"/>
              </a:ext>
            </a:extLst>
          </p:cNvPr>
          <p:cNvSpPr/>
          <p:nvPr/>
        </p:nvSpPr>
        <p:spPr>
          <a:xfrm flipH="1">
            <a:off x="3317353" y="2357675"/>
            <a:ext cx="2881809" cy="2126783"/>
          </a:xfrm>
          <a:custGeom>
            <a:avLst/>
            <a:gdLst>
              <a:gd name="connsiteX0" fmla="*/ 43590 w 4114165"/>
              <a:gd name="connsiteY0" fmla="*/ 3035606 h 3036265"/>
              <a:gd name="connsiteX1" fmla="*/ 26 w 4114165"/>
              <a:gd name="connsiteY1" fmla="*/ 2993362 h 3036265"/>
              <a:gd name="connsiteX2" fmla="*/ 686 w 4114165"/>
              <a:gd name="connsiteY2" fmla="*/ 2683135 h 3036265"/>
              <a:gd name="connsiteX3" fmla="*/ 44250 w 4114165"/>
              <a:gd name="connsiteY3" fmla="*/ 2638251 h 3036265"/>
              <a:gd name="connsiteX4" fmla="*/ 314874 w 4114165"/>
              <a:gd name="connsiteY4" fmla="*/ 2638251 h 3036265"/>
              <a:gd name="connsiteX5" fmla="*/ 357117 w 4114165"/>
              <a:gd name="connsiteY5" fmla="*/ 2633631 h 3036265"/>
              <a:gd name="connsiteX6" fmla="*/ 357117 w 4114165"/>
              <a:gd name="connsiteY6" fmla="*/ 2627690 h 3036265"/>
              <a:gd name="connsiteX7" fmla="*/ 357117 w 4114165"/>
              <a:gd name="connsiteY7" fmla="*/ 2282480 h 3036265"/>
              <a:gd name="connsiteX8" fmla="*/ 357777 w 4114165"/>
              <a:gd name="connsiteY8" fmla="*/ 1953111 h 3036265"/>
              <a:gd name="connsiteX9" fmla="*/ 449525 w 4114165"/>
              <a:gd name="connsiteY9" fmla="*/ 1860043 h 3036265"/>
              <a:gd name="connsiteX10" fmla="*/ 1027076 w 4114165"/>
              <a:gd name="connsiteY10" fmla="*/ 1860043 h 3036265"/>
              <a:gd name="connsiteX11" fmla="*/ 1122124 w 4114165"/>
              <a:gd name="connsiteY11" fmla="*/ 1956411 h 3036265"/>
              <a:gd name="connsiteX12" fmla="*/ 1122124 w 4114165"/>
              <a:gd name="connsiteY12" fmla="*/ 2593367 h 3036265"/>
              <a:gd name="connsiteX13" fmla="*/ 1188790 w 4114165"/>
              <a:gd name="connsiteY13" fmla="*/ 2636271 h 3036265"/>
              <a:gd name="connsiteX14" fmla="*/ 1201991 w 4114165"/>
              <a:gd name="connsiteY14" fmla="*/ 2615809 h 3036265"/>
              <a:gd name="connsiteX15" fmla="*/ 1202651 w 4114165"/>
              <a:gd name="connsiteY15" fmla="*/ 2579506 h 3036265"/>
              <a:gd name="connsiteX16" fmla="*/ 1202651 w 4114165"/>
              <a:gd name="connsiteY16" fmla="*/ 1355099 h 3036265"/>
              <a:gd name="connsiteX17" fmla="*/ 1202651 w 4114165"/>
              <a:gd name="connsiteY17" fmla="*/ 1322096 h 3036265"/>
              <a:gd name="connsiteX18" fmla="*/ 1279878 w 4114165"/>
              <a:gd name="connsiteY18" fmla="*/ 1245529 h 3036265"/>
              <a:gd name="connsiteX19" fmla="*/ 1613207 w 4114165"/>
              <a:gd name="connsiteY19" fmla="*/ 1245529 h 3036265"/>
              <a:gd name="connsiteX20" fmla="*/ 1870630 w 4114165"/>
              <a:gd name="connsiteY20" fmla="*/ 1245529 h 3036265"/>
              <a:gd name="connsiteX21" fmla="*/ 1966998 w 4114165"/>
              <a:gd name="connsiteY21" fmla="*/ 1343878 h 3036265"/>
              <a:gd name="connsiteX22" fmla="*/ 1966998 w 4114165"/>
              <a:gd name="connsiteY22" fmla="*/ 2597987 h 3036265"/>
              <a:gd name="connsiteX23" fmla="*/ 1978879 w 4114165"/>
              <a:gd name="connsiteY23" fmla="*/ 2635611 h 3036265"/>
              <a:gd name="connsiteX24" fmla="*/ 2036964 w 4114165"/>
              <a:gd name="connsiteY24" fmla="*/ 2634951 h 3036265"/>
              <a:gd name="connsiteX25" fmla="*/ 2046205 w 4114165"/>
              <a:gd name="connsiteY25" fmla="*/ 2599307 h 3036265"/>
              <a:gd name="connsiteX26" fmla="*/ 2046205 w 4114165"/>
              <a:gd name="connsiteY26" fmla="*/ 830353 h 3036265"/>
              <a:gd name="connsiteX27" fmla="*/ 2046205 w 4114165"/>
              <a:gd name="connsiteY27" fmla="*/ 800650 h 3036265"/>
              <a:gd name="connsiteX28" fmla="*/ 2118152 w 4114165"/>
              <a:gd name="connsiteY28" fmla="*/ 727384 h 3036265"/>
              <a:gd name="connsiteX29" fmla="*/ 2738605 w 4114165"/>
              <a:gd name="connsiteY29" fmla="*/ 727384 h 3036265"/>
              <a:gd name="connsiteX30" fmla="*/ 2809892 w 4114165"/>
              <a:gd name="connsiteY30" fmla="*/ 801970 h 3036265"/>
              <a:gd name="connsiteX31" fmla="*/ 2810552 w 4114165"/>
              <a:gd name="connsiteY31" fmla="*/ 2594027 h 3036265"/>
              <a:gd name="connsiteX32" fmla="*/ 2857416 w 4114165"/>
              <a:gd name="connsiteY32" fmla="*/ 2639571 h 3036265"/>
              <a:gd name="connsiteX33" fmla="*/ 2891079 w 4114165"/>
              <a:gd name="connsiteY33" fmla="*/ 2590727 h 3036265"/>
              <a:gd name="connsiteX34" fmla="*/ 2891079 w 4114165"/>
              <a:gd name="connsiteY34" fmla="*/ 122771 h 3036265"/>
              <a:gd name="connsiteX35" fmla="*/ 3012529 w 4114165"/>
              <a:gd name="connsiteY35" fmla="*/ 0 h 3036265"/>
              <a:gd name="connsiteX36" fmla="*/ 3563678 w 4114165"/>
              <a:gd name="connsiteY36" fmla="*/ 0 h 3036265"/>
              <a:gd name="connsiteX37" fmla="*/ 3653446 w 4114165"/>
              <a:gd name="connsiteY37" fmla="*/ 87788 h 3036265"/>
              <a:gd name="connsiteX38" fmla="*/ 3650806 w 4114165"/>
              <a:gd name="connsiteY38" fmla="*/ 2594687 h 3036265"/>
              <a:gd name="connsiteX39" fmla="*/ 3695029 w 4114165"/>
              <a:gd name="connsiteY39" fmla="*/ 2638911 h 3036265"/>
              <a:gd name="connsiteX40" fmla="*/ 4071262 w 4114165"/>
              <a:gd name="connsiteY40" fmla="*/ 2638911 h 3036265"/>
              <a:gd name="connsiteX41" fmla="*/ 4114166 w 4114165"/>
              <a:gd name="connsiteY41" fmla="*/ 2681815 h 3036265"/>
              <a:gd name="connsiteX42" fmla="*/ 4114166 w 4114165"/>
              <a:gd name="connsiteY42" fmla="*/ 2992042 h 3036265"/>
              <a:gd name="connsiteX43" fmla="*/ 4069283 w 4114165"/>
              <a:gd name="connsiteY43" fmla="*/ 3036266 h 3036265"/>
              <a:gd name="connsiteX44" fmla="*/ 43590 w 4114165"/>
              <a:gd name="connsiteY44" fmla="*/ 3035606 h 303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114165" h="3036265">
                <a:moveTo>
                  <a:pt x="43590" y="3035606"/>
                </a:moveTo>
                <a:cubicBezTo>
                  <a:pt x="11247" y="3035606"/>
                  <a:pt x="-634" y="3027685"/>
                  <a:pt x="26" y="2993362"/>
                </a:cubicBezTo>
                <a:cubicBezTo>
                  <a:pt x="2006" y="2889733"/>
                  <a:pt x="686" y="2786764"/>
                  <a:pt x="686" y="2683135"/>
                </a:cubicBezTo>
                <a:cubicBezTo>
                  <a:pt x="686" y="2638911"/>
                  <a:pt x="1346" y="2638251"/>
                  <a:pt x="44250" y="2638251"/>
                </a:cubicBezTo>
                <a:cubicBezTo>
                  <a:pt x="134678" y="2638251"/>
                  <a:pt x="224446" y="2638251"/>
                  <a:pt x="314874" y="2638251"/>
                </a:cubicBezTo>
                <a:cubicBezTo>
                  <a:pt x="328735" y="2638251"/>
                  <a:pt x="343256" y="2640231"/>
                  <a:pt x="357117" y="2633631"/>
                </a:cubicBezTo>
                <a:cubicBezTo>
                  <a:pt x="357117" y="2631650"/>
                  <a:pt x="357117" y="2629670"/>
                  <a:pt x="357117" y="2627690"/>
                </a:cubicBezTo>
                <a:cubicBezTo>
                  <a:pt x="356457" y="2512840"/>
                  <a:pt x="357117" y="2397330"/>
                  <a:pt x="357117" y="2282480"/>
                </a:cubicBezTo>
                <a:cubicBezTo>
                  <a:pt x="357117" y="2280500"/>
                  <a:pt x="357777" y="2060700"/>
                  <a:pt x="357777" y="1953111"/>
                </a:cubicBezTo>
                <a:cubicBezTo>
                  <a:pt x="357777" y="1881165"/>
                  <a:pt x="378899" y="1860043"/>
                  <a:pt x="449525" y="1860043"/>
                </a:cubicBezTo>
                <a:cubicBezTo>
                  <a:pt x="642262" y="1860043"/>
                  <a:pt x="834339" y="1860043"/>
                  <a:pt x="1027076" y="1860043"/>
                </a:cubicBezTo>
                <a:cubicBezTo>
                  <a:pt x="1101663" y="1860043"/>
                  <a:pt x="1122124" y="1880505"/>
                  <a:pt x="1122124" y="1956411"/>
                </a:cubicBezTo>
                <a:cubicBezTo>
                  <a:pt x="1122124" y="2168950"/>
                  <a:pt x="1122124" y="2380829"/>
                  <a:pt x="1122124" y="2593367"/>
                </a:cubicBezTo>
                <a:cubicBezTo>
                  <a:pt x="1122124" y="2634290"/>
                  <a:pt x="1149187" y="2652112"/>
                  <a:pt x="1188790" y="2636271"/>
                </a:cubicBezTo>
                <a:cubicBezTo>
                  <a:pt x="1198691" y="2632310"/>
                  <a:pt x="1201991" y="2625050"/>
                  <a:pt x="1201991" y="2615809"/>
                </a:cubicBezTo>
                <a:cubicBezTo>
                  <a:pt x="1201991" y="2603928"/>
                  <a:pt x="1202651" y="2591387"/>
                  <a:pt x="1202651" y="2579506"/>
                </a:cubicBezTo>
                <a:cubicBezTo>
                  <a:pt x="1202651" y="2171590"/>
                  <a:pt x="1202651" y="1763674"/>
                  <a:pt x="1202651" y="1355099"/>
                </a:cubicBezTo>
                <a:cubicBezTo>
                  <a:pt x="1202651" y="1343878"/>
                  <a:pt x="1202651" y="1333317"/>
                  <a:pt x="1202651" y="1322096"/>
                </a:cubicBezTo>
                <a:cubicBezTo>
                  <a:pt x="1203971" y="1268631"/>
                  <a:pt x="1227074" y="1245529"/>
                  <a:pt x="1279878" y="1245529"/>
                </a:cubicBezTo>
                <a:cubicBezTo>
                  <a:pt x="1390768" y="1244869"/>
                  <a:pt x="1502318" y="1245529"/>
                  <a:pt x="1613207" y="1245529"/>
                </a:cubicBezTo>
                <a:cubicBezTo>
                  <a:pt x="1699015" y="1245529"/>
                  <a:pt x="1784822" y="1245529"/>
                  <a:pt x="1870630" y="1245529"/>
                </a:cubicBezTo>
                <a:cubicBezTo>
                  <a:pt x="1947857" y="1245529"/>
                  <a:pt x="1966998" y="1264671"/>
                  <a:pt x="1966998" y="1343878"/>
                </a:cubicBezTo>
                <a:cubicBezTo>
                  <a:pt x="1966998" y="1662685"/>
                  <a:pt x="1966998" y="2498979"/>
                  <a:pt x="1966998" y="2597987"/>
                </a:cubicBezTo>
                <a:cubicBezTo>
                  <a:pt x="1966998" y="2611189"/>
                  <a:pt x="1961058" y="2629670"/>
                  <a:pt x="1978879" y="2635611"/>
                </a:cubicBezTo>
                <a:cubicBezTo>
                  <a:pt x="1997361" y="2641551"/>
                  <a:pt x="2018483" y="2642872"/>
                  <a:pt x="2036964" y="2634951"/>
                </a:cubicBezTo>
                <a:cubicBezTo>
                  <a:pt x="2052146" y="2628350"/>
                  <a:pt x="2046205" y="2611849"/>
                  <a:pt x="2046205" y="2599307"/>
                </a:cubicBezTo>
                <a:cubicBezTo>
                  <a:pt x="2046865" y="2454095"/>
                  <a:pt x="2046205" y="1275232"/>
                  <a:pt x="2046205" y="830353"/>
                </a:cubicBezTo>
                <a:cubicBezTo>
                  <a:pt x="2046205" y="820452"/>
                  <a:pt x="2046205" y="810551"/>
                  <a:pt x="2046205" y="800650"/>
                </a:cubicBezTo>
                <a:cubicBezTo>
                  <a:pt x="2048185" y="754446"/>
                  <a:pt x="2072607" y="727384"/>
                  <a:pt x="2118152" y="727384"/>
                </a:cubicBezTo>
                <a:cubicBezTo>
                  <a:pt x="2324750" y="726724"/>
                  <a:pt x="2532008" y="726724"/>
                  <a:pt x="2738605" y="727384"/>
                </a:cubicBezTo>
                <a:cubicBezTo>
                  <a:pt x="2782830" y="727384"/>
                  <a:pt x="2808572" y="756426"/>
                  <a:pt x="2809892" y="801970"/>
                </a:cubicBezTo>
                <a:cubicBezTo>
                  <a:pt x="2811212" y="848174"/>
                  <a:pt x="2810552" y="2042879"/>
                  <a:pt x="2810552" y="2594027"/>
                </a:cubicBezTo>
                <a:cubicBezTo>
                  <a:pt x="2810552" y="2638251"/>
                  <a:pt x="2813192" y="2638251"/>
                  <a:pt x="2857416" y="2639571"/>
                </a:cubicBezTo>
                <a:cubicBezTo>
                  <a:pt x="2897019" y="2640891"/>
                  <a:pt x="2891079" y="2614489"/>
                  <a:pt x="2891079" y="2590727"/>
                </a:cubicBezTo>
                <a:cubicBezTo>
                  <a:pt x="2891079" y="1768295"/>
                  <a:pt x="2891079" y="945203"/>
                  <a:pt x="2891079" y="122771"/>
                </a:cubicBezTo>
                <a:cubicBezTo>
                  <a:pt x="2891079" y="9241"/>
                  <a:pt x="2900320" y="0"/>
                  <a:pt x="3012529" y="0"/>
                </a:cubicBezTo>
                <a:cubicBezTo>
                  <a:pt x="3196026" y="0"/>
                  <a:pt x="3380182" y="0"/>
                  <a:pt x="3563678" y="0"/>
                </a:cubicBezTo>
                <a:cubicBezTo>
                  <a:pt x="3631664" y="0"/>
                  <a:pt x="3652785" y="21122"/>
                  <a:pt x="3653446" y="87788"/>
                </a:cubicBezTo>
                <a:cubicBezTo>
                  <a:pt x="3654106" y="264023"/>
                  <a:pt x="3651466" y="2399310"/>
                  <a:pt x="3650806" y="2594687"/>
                </a:cubicBezTo>
                <a:cubicBezTo>
                  <a:pt x="3650806" y="2638911"/>
                  <a:pt x="3650806" y="2638911"/>
                  <a:pt x="3695029" y="2638911"/>
                </a:cubicBezTo>
                <a:cubicBezTo>
                  <a:pt x="3820440" y="2638911"/>
                  <a:pt x="3945851" y="2638911"/>
                  <a:pt x="4071262" y="2638911"/>
                </a:cubicBezTo>
                <a:cubicBezTo>
                  <a:pt x="4112186" y="2638911"/>
                  <a:pt x="4114166" y="2640891"/>
                  <a:pt x="4114166" y="2681815"/>
                </a:cubicBezTo>
                <a:cubicBezTo>
                  <a:pt x="4114166" y="2785444"/>
                  <a:pt x="4114166" y="2888413"/>
                  <a:pt x="4114166" y="2992042"/>
                </a:cubicBezTo>
                <a:cubicBezTo>
                  <a:pt x="4114166" y="3034946"/>
                  <a:pt x="4113506" y="3036266"/>
                  <a:pt x="4069283" y="3036266"/>
                </a:cubicBezTo>
                <a:cubicBezTo>
                  <a:pt x="3504933" y="3034946"/>
                  <a:pt x="196723" y="3034286"/>
                  <a:pt x="43590" y="3035606"/>
                </a:cubicBezTo>
                <a:close/>
              </a:path>
            </a:pathLst>
          </a:custGeom>
          <a:solidFill>
            <a:schemeClr val="accent2"/>
          </a:solidFill>
          <a:ln w="65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0" name="Freeform: Shape 859">
            <a:extLst>
              <a:ext uri="{FF2B5EF4-FFF2-40B4-BE49-F238E27FC236}">
                <a16:creationId xmlns:a16="http://schemas.microsoft.com/office/drawing/2014/main" id="{873FFD65-995A-43C3-8779-D963AED004E3}"/>
              </a:ext>
            </a:extLst>
          </p:cNvPr>
          <p:cNvSpPr/>
          <p:nvPr/>
        </p:nvSpPr>
        <p:spPr>
          <a:xfrm flipV="1">
            <a:off x="3617572" y="1592844"/>
            <a:ext cx="2581590" cy="1943771"/>
          </a:xfrm>
          <a:custGeom>
            <a:avLst/>
            <a:gdLst>
              <a:gd name="connsiteX0" fmla="*/ 1064151 w 2969257"/>
              <a:gd name="connsiteY0" fmla="*/ 935232 h 2235661"/>
              <a:gd name="connsiteX1" fmla="*/ 1755891 w 2969257"/>
              <a:gd name="connsiteY1" fmla="*/ 1096946 h 2235661"/>
              <a:gd name="connsiteX2" fmla="*/ 1823878 w 2969257"/>
              <a:gd name="connsiteY2" fmla="*/ 1078465 h 2235661"/>
              <a:gd name="connsiteX3" fmla="*/ 2653570 w 2969257"/>
              <a:gd name="connsiteY3" fmla="*/ 270554 h 2235661"/>
              <a:gd name="connsiteX4" fmla="*/ 2654230 w 2969257"/>
              <a:gd name="connsiteY4" fmla="*/ 228310 h 2235661"/>
              <a:gd name="connsiteX5" fmla="*/ 2578984 w 2969257"/>
              <a:gd name="connsiteY5" fmla="*/ 154384 h 2235661"/>
              <a:gd name="connsiteX6" fmla="*/ 2586244 w 2969257"/>
              <a:gd name="connsiteY6" fmla="*/ 118741 h 2235661"/>
              <a:gd name="connsiteX7" fmla="*/ 2938055 w 2969257"/>
              <a:gd name="connsiteY7" fmla="*/ 5211 h 2235661"/>
              <a:gd name="connsiteX8" fmla="*/ 2965778 w 2969257"/>
              <a:gd name="connsiteY8" fmla="*/ 4551 h 2235661"/>
              <a:gd name="connsiteX9" fmla="*/ 2964457 w 2969257"/>
              <a:gd name="connsiteY9" fmla="*/ 29633 h 2235661"/>
              <a:gd name="connsiteX10" fmla="*/ 2857528 w 2969257"/>
              <a:gd name="connsiteY10" fmla="*/ 383424 h 2235661"/>
              <a:gd name="connsiteX11" fmla="*/ 2817924 w 2969257"/>
              <a:gd name="connsiteY11" fmla="*/ 392665 h 2235661"/>
              <a:gd name="connsiteX12" fmla="*/ 2761820 w 2969257"/>
              <a:gd name="connsiteY12" fmla="*/ 336560 h 2235661"/>
              <a:gd name="connsiteX13" fmla="*/ 2714956 w 2969257"/>
              <a:gd name="connsiteY13" fmla="*/ 337220 h 2235661"/>
              <a:gd name="connsiteX14" fmla="*/ 1858200 w 2969257"/>
              <a:gd name="connsiteY14" fmla="*/ 1225657 h 2235661"/>
              <a:gd name="connsiteX15" fmla="*/ 1800115 w 2969257"/>
              <a:gd name="connsiteY15" fmla="*/ 1242159 h 2235661"/>
              <a:gd name="connsiteX16" fmla="*/ 1132137 w 2969257"/>
              <a:gd name="connsiteY16" fmla="*/ 1070544 h 2235661"/>
              <a:gd name="connsiteX17" fmla="*/ 1064151 w 2969257"/>
              <a:gd name="connsiteY17" fmla="*/ 1091666 h 2235661"/>
              <a:gd name="connsiteX18" fmla="*/ 114988 w 2969257"/>
              <a:gd name="connsiteY18" fmla="*/ 2222345 h 2235661"/>
              <a:gd name="connsiteX19" fmla="*/ 74724 w 2969257"/>
              <a:gd name="connsiteY19" fmla="*/ 2225645 h 2235661"/>
              <a:gd name="connsiteX20" fmla="*/ 15979 w 2969257"/>
              <a:gd name="connsiteY20" fmla="*/ 2178121 h 2235661"/>
              <a:gd name="connsiteX21" fmla="*/ 11359 w 2969257"/>
              <a:gd name="connsiteY21" fmla="*/ 2132577 h 2235661"/>
              <a:gd name="connsiteX22" fmla="*/ 1024547 w 2969257"/>
              <a:gd name="connsiteY22" fmla="*/ 954374 h 2235661"/>
              <a:gd name="connsiteX23" fmla="*/ 1064151 w 2969257"/>
              <a:gd name="connsiteY23" fmla="*/ 935232 h 223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969257" h="2235661">
                <a:moveTo>
                  <a:pt x="1064151" y="935232"/>
                </a:moveTo>
                <a:cubicBezTo>
                  <a:pt x="1105074" y="944473"/>
                  <a:pt x="1572395" y="1052722"/>
                  <a:pt x="1755891" y="1096946"/>
                </a:cubicBezTo>
                <a:cubicBezTo>
                  <a:pt x="1783614" y="1103547"/>
                  <a:pt x="1803415" y="1098266"/>
                  <a:pt x="1823878" y="1078465"/>
                </a:cubicBezTo>
                <a:cubicBezTo>
                  <a:pt x="2011334" y="894308"/>
                  <a:pt x="2564462" y="355701"/>
                  <a:pt x="2653570" y="270554"/>
                </a:cubicBezTo>
                <a:cubicBezTo>
                  <a:pt x="2670731" y="254052"/>
                  <a:pt x="2670731" y="243491"/>
                  <a:pt x="2654230" y="228310"/>
                </a:cubicBezTo>
                <a:cubicBezTo>
                  <a:pt x="2628488" y="204548"/>
                  <a:pt x="2604725" y="178806"/>
                  <a:pt x="2578984" y="154384"/>
                </a:cubicBezTo>
                <a:cubicBezTo>
                  <a:pt x="2561162" y="137222"/>
                  <a:pt x="2559842" y="126661"/>
                  <a:pt x="2586244" y="118741"/>
                </a:cubicBezTo>
                <a:cubicBezTo>
                  <a:pt x="2703734" y="81117"/>
                  <a:pt x="2820565" y="42834"/>
                  <a:pt x="2938055" y="5211"/>
                </a:cubicBezTo>
                <a:cubicBezTo>
                  <a:pt x="2947296" y="2570"/>
                  <a:pt x="2957196" y="-4690"/>
                  <a:pt x="2965778" y="4551"/>
                </a:cubicBezTo>
                <a:cubicBezTo>
                  <a:pt x="2973038" y="11811"/>
                  <a:pt x="2967097" y="21712"/>
                  <a:pt x="2964457" y="29633"/>
                </a:cubicBezTo>
                <a:cubicBezTo>
                  <a:pt x="2928814" y="147783"/>
                  <a:pt x="2893171" y="265273"/>
                  <a:pt x="2857528" y="383424"/>
                </a:cubicBezTo>
                <a:cubicBezTo>
                  <a:pt x="2847627" y="416427"/>
                  <a:pt x="2843007" y="417087"/>
                  <a:pt x="2817924" y="392665"/>
                </a:cubicBezTo>
                <a:cubicBezTo>
                  <a:pt x="2798783" y="374183"/>
                  <a:pt x="2778981" y="357021"/>
                  <a:pt x="2761820" y="336560"/>
                </a:cubicBezTo>
                <a:cubicBezTo>
                  <a:pt x="2743998" y="315438"/>
                  <a:pt x="2732117" y="318738"/>
                  <a:pt x="2714956" y="337220"/>
                </a:cubicBezTo>
                <a:cubicBezTo>
                  <a:pt x="2576343" y="481772"/>
                  <a:pt x="2004073" y="1073184"/>
                  <a:pt x="1858200" y="1225657"/>
                </a:cubicBezTo>
                <a:cubicBezTo>
                  <a:pt x="1840379" y="1244139"/>
                  <a:pt x="1824537" y="1248099"/>
                  <a:pt x="1800115" y="1242159"/>
                </a:cubicBezTo>
                <a:cubicBezTo>
                  <a:pt x="1577676" y="1184734"/>
                  <a:pt x="1354576" y="1128629"/>
                  <a:pt x="1132137" y="1070544"/>
                </a:cubicBezTo>
                <a:cubicBezTo>
                  <a:pt x="1102434" y="1062623"/>
                  <a:pt x="1083953" y="1067904"/>
                  <a:pt x="1064151" y="1091666"/>
                </a:cubicBezTo>
                <a:cubicBezTo>
                  <a:pt x="922238" y="1260641"/>
                  <a:pt x="288583" y="2014426"/>
                  <a:pt x="114988" y="2222345"/>
                </a:cubicBezTo>
                <a:cubicBezTo>
                  <a:pt x="100466" y="2239506"/>
                  <a:pt x="89906" y="2239506"/>
                  <a:pt x="74724" y="2225645"/>
                </a:cubicBezTo>
                <a:cubicBezTo>
                  <a:pt x="55583" y="2209143"/>
                  <a:pt x="36441" y="2191982"/>
                  <a:pt x="15979" y="2178121"/>
                </a:cubicBezTo>
                <a:cubicBezTo>
                  <a:pt x="-4483" y="2163600"/>
                  <a:pt x="-4483" y="2150398"/>
                  <a:pt x="11359" y="2132577"/>
                </a:cubicBezTo>
                <a:cubicBezTo>
                  <a:pt x="81985" y="2051390"/>
                  <a:pt x="924879" y="1070544"/>
                  <a:pt x="1024547" y="954374"/>
                </a:cubicBezTo>
                <a:cubicBezTo>
                  <a:pt x="1032468" y="944473"/>
                  <a:pt x="1039729" y="932592"/>
                  <a:pt x="1064151" y="935232"/>
                </a:cubicBezTo>
                <a:close/>
              </a:path>
            </a:pathLst>
          </a:custGeom>
          <a:solidFill>
            <a:schemeClr val="accent1"/>
          </a:solidFill>
          <a:ln w="65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61" name="Group 860">
            <a:extLst>
              <a:ext uri="{FF2B5EF4-FFF2-40B4-BE49-F238E27FC236}">
                <a16:creationId xmlns:a16="http://schemas.microsoft.com/office/drawing/2014/main" id="{C2C64F8E-F686-4D3D-B712-DCCECC672849}"/>
              </a:ext>
            </a:extLst>
          </p:cNvPr>
          <p:cNvGrpSpPr/>
          <p:nvPr/>
        </p:nvGrpSpPr>
        <p:grpSpPr>
          <a:xfrm>
            <a:off x="259023" y="2671685"/>
            <a:ext cx="4649999" cy="3928075"/>
            <a:chOff x="319983" y="2929926"/>
            <a:chExt cx="4649999" cy="3928075"/>
          </a:xfrm>
        </p:grpSpPr>
        <p:grpSp>
          <p:nvGrpSpPr>
            <p:cNvPr id="862" name="Graphic 60">
              <a:extLst>
                <a:ext uri="{FF2B5EF4-FFF2-40B4-BE49-F238E27FC236}">
                  <a16:creationId xmlns:a16="http://schemas.microsoft.com/office/drawing/2014/main" id="{C88AF149-5BE3-46CE-8B06-F7AE544DE237}"/>
                </a:ext>
              </a:extLst>
            </p:cNvPr>
            <p:cNvGrpSpPr/>
            <p:nvPr/>
          </p:nvGrpSpPr>
          <p:grpSpPr>
            <a:xfrm>
              <a:off x="1454391" y="2930354"/>
              <a:ext cx="1089732" cy="1378053"/>
              <a:chOff x="3487745" y="1253233"/>
              <a:chExt cx="1555735" cy="1967347"/>
            </a:xfrm>
            <a:solidFill>
              <a:schemeClr val="accent1"/>
            </a:solidFill>
          </p:grpSpPr>
          <p:sp>
            <p:nvSpPr>
              <p:cNvPr id="877" name="Freeform: Shape 876">
                <a:extLst>
                  <a:ext uri="{FF2B5EF4-FFF2-40B4-BE49-F238E27FC236}">
                    <a16:creationId xmlns:a16="http://schemas.microsoft.com/office/drawing/2014/main" id="{C2092FAD-18EE-4852-B908-68328B3479FE}"/>
                  </a:ext>
                </a:extLst>
              </p:cNvPr>
              <p:cNvSpPr/>
              <p:nvPr/>
            </p:nvSpPr>
            <p:spPr>
              <a:xfrm>
                <a:off x="3487745" y="1253233"/>
                <a:ext cx="1555735" cy="1967347"/>
              </a:xfrm>
              <a:custGeom>
                <a:avLst/>
                <a:gdLst>
                  <a:gd name="connsiteX0" fmla="*/ 1458429 w 1555737"/>
                  <a:gd name="connsiteY0" fmla="*/ 1078087 h 1967353"/>
                  <a:gd name="connsiteX1" fmla="*/ 1550177 w 1555737"/>
                  <a:gd name="connsiteY1" fmla="*/ 976438 h 1967353"/>
                  <a:gd name="connsiteX2" fmla="*/ 1515854 w 1555737"/>
                  <a:gd name="connsiteY2" fmla="*/ 910432 h 1967353"/>
                  <a:gd name="connsiteX3" fmla="*/ 1395724 w 1555737"/>
                  <a:gd name="connsiteY3" fmla="*/ 845746 h 1967353"/>
                  <a:gd name="connsiteX4" fmla="*/ 1263712 w 1555737"/>
                  <a:gd name="connsiteY4" fmla="*/ 590964 h 1967353"/>
                  <a:gd name="connsiteX5" fmla="*/ 1230049 w 1555737"/>
                  <a:gd name="connsiteY5" fmla="*/ 478094 h 1967353"/>
                  <a:gd name="connsiteX6" fmla="*/ 1111239 w 1555737"/>
                  <a:gd name="connsiteY6" fmla="*/ 338822 h 1967353"/>
                  <a:gd name="connsiteX7" fmla="*/ 1111239 w 1555737"/>
                  <a:gd name="connsiteY7" fmla="*/ 338822 h 1967353"/>
                  <a:gd name="connsiteX8" fmla="*/ 1091437 w 1555737"/>
                  <a:gd name="connsiteY8" fmla="*/ 319680 h 1967353"/>
                  <a:gd name="connsiteX9" fmla="*/ 1113879 w 1555737"/>
                  <a:gd name="connsiteY9" fmla="*/ 270176 h 1967353"/>
                  <a:gd name="connsiteX10" fmla="*/ 1146222 w 1555737"/>
                  <a:gd name="connsiteY10" fmla="*/ 218031 h 1967353"/>
                  <a:gd name="connsiteX11" fmla="*/ 1195066 w 1555737"/>
                  <a:gd name="connsiteY11" fmla="*/ 124303 h 1967353"/>
                  <a:gd name="connsiteX12" fmla="*/ 1107939 w 1555737"/>
                  <a:gd name="connsiteY12" fmla="*/ 56977 h 1967353"/>
                  <a:gd name="connsiteX13" fmla="*/ 1098038 w 1555737"/>
                  <a:gd name="connsiteY13" fmla="*/ 54337 h 1967353"/>
                  <a:gd name="connsiteX14" fmla="*/ 806292 w 1555737"/>
                  <a:gd name="connsiteY14" fmla="*/ 2852 h 1967353"/>
                  <a:gd name="connsiteX15" fmla="*/ 507286 w 1555737"/>
                  <a:gd name="connsiteY15" fmla="*/ 72159 h 1967353"/>
                  <a:gd name="connsiteX16" fmla="*/ 173957 w 1555737"/>
                  <a:gd name="connsiteY16" fmla="*/ 314400 h 1967353"/>
                  <a:gd name="connsiteX17" fmla="*/ 4322 w 1555737"/>
                  <a:gd name="connsiteY17" fmla="*/ 766539 h 1967353"/>
                  <a:gd name="connsiteX18" fmla="*/ 142934 w 1555737"/>
                  <a:gd name="connsiteY18" fmla="*/ 1175775 h 1967353"/>
                  <a:gd name="connsiteX19" fmla="*/ 333031 w 1555737"/>
                  <a:gd name="connsiteY19" fmla="*/ 1418676 h 1967353"/>
                  <a:gd name="connsiteX20" fmla="*/ 371974 w 1555737"/>
                  <a:gd name="connsiteY20" fmla="*/ 1416696 h 1967353"/>
                  <a:gd name="connsiteX21" fmla="*/ 378575 w 1555737"/>
                  <a:gd name="connsiteY21" fmla="*/ 1470821 h 1967353"/>
                  <a:gd name="connsiteX22" fmla="*/ 432699 w 1555737"/>
                  <a:gd name="connsiteY22" fmla="*/ 1596232 h 1967353"/>
                  <a:gd name="connsiteX23" fmla="*/ 459102 w 1555737"/>
                  <a:gd name="connsiteY23" fmla="*/ 1706461 h 1967353"/>
                  <a:gd name="connsiteX24" fmla="*/ 449861 w 1555737"/>
                  <a:gd name="connsiteY24" fmla="*/ 1810751 h 1967353"/>
                  <a:gd name="connsiteX25" fmla="*/ 487484 w 1555737"/>
                  <a:gd name="connsiteY25" fmla="*/ 1893918 h 1967353"/>
                  <a:gd name="connsiteX26" fmla="*/ 598374 w 1555737"/>
                  <a:gd name="connsiteY26" fmla="*/ 1946063 h 1967353"/>
                  <a:gd name="connsiteX27" fmla="*/ 853156 w 1555737"/>
                  <a:gd name="connsiteY27" fmla="*/ 1959924 h 1967353"/>
                  <a:gd name="connsiteX28" fmla="*/ 1198366 w 1555737"/>
                  <a:gd name="connsiteY28" fmla="*/ 1875436 h 1967353"/>
                  <a:gd name="connsiteX29" fmla="*/ 1180545 w 1555737"/>
                  <a:gd name="connsiteY29" fmla="*/ 1729564 h 1967353"/>
                  <a:gd name="connsiteX30" fmla="*/ 1169324 w 1555737"/>
                  <a:gd name="connsiteY30" fmla="*/ 1632535 h 1967353"/>
                  <a:gd name="connsiteX31" fmla="*/ 1453149 w 1555737"/>
                  <a:gd name="connsiteY31" fmla="*/ 1616034 h 1967353"/>
                  <a:gd name="connsiteX32" fmla="*/ 1516514 w 1555737"/>
                  <a:gd name="connsiteY32" fmla="*/ 1543427 h 1967353"/>
                  <a:gd name="connsiteX33" fmla="*/ 1493412 w 1555737"/>
                  <a:gd name="connsiteY33" fmla="*/ 1276104 h 1967353"/>
                  <a:gd name="connsiteX34" fmla="*/ 1493412 w 1555737"/>
                  <a:gd name="connsiteY34" fmla="*/ 1276104 h 1967353"/>
                  <a:gd name="connsiteX35" fmla="*/ 1467670 w 1555737"/>
                  <a:gd name="connsiteY35" fmla="*/ 1308447 h 1967353"/>
                  <a:gd name="connsiteX36" fmla="*/ 1269653 w 1555737"/>
                  <a:gd name="connsiteY36" fmla="*/ 1249702 h 1967353"/>
                  <a:gd name="connsiteX37" fmla="*/ 1472290 w 1555737"/>
                  <a:gd name="connsiteY37" fmla="*/ 1217359 h 1967353"/>
                  <a:gd name="connsiteX38" fmla="*/ 1438627 w 1555737"/>
                  <a:gd name="connsiteY38" fmla="*/ 1134851 h 1967353"/>
                  <a:gd name="connsiteX39" fmla="*/ 1458429 w 1555737"/>
                  <a:gd name="connsiteY39" fmla="*/ 1078087 h 1967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55737" h="1967353">
                    <a:moveTo>
                      <a:pt x="1458429" y="1078087"/>
                    </a:moveTo>
                    <a:cubicBezTo>
                      <a:pt x="1501993" y="1057625"/>
                      <a:pt x="1536316" y="1025282"/>
                      <a:pt x="1550177" y="976438"/>
                    </a:cubicBezTo>
                    <a:cubicBezTo>
                      <a:pt x="1562058" y="933534"/>
                      <a:pt x="1556778" y="924953"/>
                      <a:pt x="1515854" y="910432"/>
                    </a:cubicBezTo>
                    <a:cubicBezTo>
                      <a:pt x="1472290" y="894590"/>
                      <a:pt x="1430707" y="879409"/>
                      <a:pt x="1395724" y="845746"/>
                    </a:cubicBezTo>
                    <a:cubicBezTo>
                      <a:pt x="1321797" y="775780"/>
                      <a:pt x="1278894" y="690633"/>
                      <a:pt x="1263712" y="590964"/>
                    </a:cubicBezTo>
                    <a:cubicBezTo>
                      <a:pt x="1257772" y="552021"/>
                      <a:pt x="1251831" y="513077"/>
                      <a:pt x="1230049" y="478094"/>
                    </a:cubicBezTo>
                    <a:cubicBezTo>
                      <a:pt x="1197046" y="425949"/>
                      <a:pt x="1156783" y="379745"/>
                      <a:pt x="1111239" y="338822"/>
                    </a:cubicBezTo>
                    <a:lnTo>
                      <a:pt x="1111239" y="338822"/>
                    </a:lnTo>
                    <a:cubicBezTo>
                      <a:pt x="1104638" y="332221"/>
                      <a:pt x="1098038" y="325621"/>
                      <a:pt x="1091437" y="319680"/>
                    </a:cubicBezTo>
                    <a:cubicBezTo>
                      <a:pt x="1109919" y="308459"/>
                      <a:pt x="1109259" y="287337"/>
                      <a:pt x="1113879" y="270176"/>
                    </a:cubicBezTo>
                    <a:cubicBezTo>
                      <a:pt x="1119820" y="249054"/>
                      <a:pt x="1129720" y="232553"/>
                      <a:pt x="1146222" y="218031"/>
                    </a:cubicBezTo>
                    <a:cubicBezTo>
                      <a:pt x="1173944" y="192949"/>
                      <a:pt x="1206287" y="167867"/>
                      <a:pt x="1195066" y="124303"/>
                    </a:cubicBezTo>
                    <a:cubicBezTo>
                      <a:pt x="1183845" y="81399"/>
                      <a:pt x="1144242" y="70178"/>
                      <a:pt x="1107939" y="56977"/>
                    </a:cubicBezTo>
                    <a:cubicBezTo>
                      <a:pt x="1104638" y="55657"/>
                      <a:pt x="1101338" y="55657"/>
                      <a:pt x="1098038" y="54337"/>
                    </a:cubicBezTo>
                    <a:cubicBezTo>
                      <a:pt x="1002989" y="26614"/>
                      <a:pt x="904641" y="12753"/>
                      <a:pt x="806292" y="2852"/>
                    </a:cubicBezTo>
                    <a:cubicBezTo>
                      <a:pt x="698703" y="-7709"/>
                      <a:pt x="598374" y="10113"/>
                      <a:pt x="507286" y="72159"/>
                    </a:cubicBezTo>
                    <a:cubicBezTo>
                      <a:pt x="393756" y="149385"/>
                      <a:pt x="278246" y="223972"/>
                      <a:pt x="173957" y="314400"/>
                    </a:cubicBezTo>
                    <a:cubicBezTo>
                      <a:pt x="35345" y="434530"/>
                      <a:pt x="-16140" y="586344"/>
                      <a:pt x="4322" y="766539"/>
                    </a:cubicBezTo>
                    <a:cubicBezTo>
                      <a:pt x="20823" y="913072"/>
                      <a:pt x="72968" y="1047724"/>
                      <a:pt x="142934" y="1175775"/>
                    </a:cubicBezTo>
                    <a:cubicBezTo>
                      <a:pt x="192438" y="1267523"/>
                      <a:pt x="255144" y="1349370"/>
                      <a:pt x="333031" y="1418676"/>
                    </a:cubicBezTo>
                    <a:cubicBezTo>
                      <a:pt x="346892" y="1431218"/>
                      <a:pt x="360753" y="1443098"/>
                      <a:pt x="371974" y="1416696"/>
                    </a:cubicBezTo>
                    <a:cubicBezTo>
                      <a:pt x="372634" y="1435178"/>
                      <a:pt x="366033" y="1455640"/>
                      <a:pt x="378575" y="1470821"/>
                    </a:cubicBezTo>
                    <a:cubicBezTo>
                      <a:pt x="408277" y="1507784"/>
                      <a:pt x="418178" y="1552668"/>
                      <a:pt x="432699" y="1596232"/>
                    </a:cubicBezTo>
                    <a:cubicBezTo>
                      <a:pt x="444580" y="1631875"/>
                      <a:pt x="465042" y="1668178"/>
                      <a:pt x="459102" y="1706461"/>
                    </a:cubicBezTo>
                    <a:cubicBezTo>
                      <a:pt x="453821" y="1741445"/>
                      <a:pt x="450521" y="1775768"/>
                      <a:pt x="449861" y="1810751"/>
                    </a:cubicBezTo>
                    <a:cubicBezTo>
                      <a:pt x="453821" y="1840453"/>
                      <a:pt x="452501" y="1879397"/>
                      <a:pt x="487484" y="1893918"/>
                    </a:cubicBezTo>
                    <a:cubicBezTo>
                      <a:pt x="517847" y="1903819"/>
                      <a:pt x="554150" y="1928241"/>
                      <a:pt x="598374" y="1946063"/>
                    </a:cubicBezTo>
                    <a:cubicBezTo>
                      <a:pt x="742927" y="1973785"/>
                      <a:pt x="680221" y="1969824"/>
                      <a:pt x="853156" y="1959924"/>
                    </a:cubicBezTo>
                    <a:cubicBezTo>
                      <a:pt x="913881" y="1953323"/>
                      <a:pt x="1146882" y="1917020"/>
                      <a:pt x="1198366" y="1875436"/>
                    </a:cubicBezTo>
                    <a:cubicBezTo>
                      <a:pt x="1206947" y="1868176"/>
                      <a:pt x="1182525" y="1748045"/>
                      <a:pt x="1180545" y="1729564"/>
                    </a:cubicBezTo>
                    <a:cubicBezTo>
                      <a:pt x="1177245" y="1697221"/>
                      <a:pt x="1162063" y="1666198"/>
                      <a:pt x="1169324" y="1632535"/>
                    </a:cubicBezTo>
                    <a:cubicBezTo>
                      <a:pt x="1265032" y="1650357"/>
                      <a:pt x="1359420" y="1636495"/>
                      <a:pt x="1453149" y="1616034"/>
                    </a:cubicBezTo>
                    <a:cubicBezTo>
                      <a:pt x="1489452" y="1608113"/>
                      <a:pt x="1512554" y="1579731"/>
                      <a:pt x="1516514" y="1543427"/>
                    </a:cubicBezTo>
                    <a:cubicBezTo>
                      <a:pt x="1526415" y="1452999"/>
                      <a:pt x="1514534" y="1363892"/>
                      <a:pt x="1493412" y="1276104"/>
                    </a:cubicBezTo>
                    <a:cubicBezTo>
                      <a:pt x="1493412" y="1276104"/>
                      <a:pt x="1493412" y="1276104"/>
                      <a:pt x="1493412" y="1276104"/>
                    </a:cubicBezTo>
                    <a:cubicBezTo>
                      <a:pt x="1492092" y="1292605"/>
                      <a:pt x="1492092" y="1311747"/>
                      <a:pt x="1467670" y="1308447"/>
                    </a:cubicBezTo>
                    <a:cubicBezTo>
                      <a:pt x="1399684" y="1299866"/>
                      <a:pt x="1333018" y="1283364"/>
                      <a:pt x="1269653" y="1249702"/>
                    </a:cubicBezTo>
                    <a:cubicBezTo>
                      <a:pt x="1338959" y="1247721"/>
                      <a:pt x="1406285" y="1234520"/>
                      <a:pt x="1472290" y="1217359"/>
                    </a:cubicBezTo>
                    <a:cubicBezTo>
                      <a:pt x="1461070" y="1189636"/>
                      <a:pt x="1451829" y="1161914"/>
                      <a:pt x="1438627" y="1134851"/>
                    </a:cubicBezTo>
                    <a:cubicBezTo>
                      <a:pt x="1426746" y="1107789"/>
                      <a:pt x="1429387" y="1091948"/>
                      <a:pt x="1458429" y="1078087"/>
                    </a:cubicBezTo>
                    <a:close/>
                  </a:path>
                </a:pathLst>
              </a:custGeom>
              <a:solidFill>
                <a:srgbClr val="FEC88A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8" name="Freeform: Shape 877">
                <a:extLst>
                  <a:ext uri="{FF2B5EF4-FFF2-40B4-BE49-F238E27FC236}">
                    <a16:creationId xmlns:a16="http://schemas.microsoft.com/office/drawing/2014/main" id="{9B78A33A-03D5-4E88-B17E-B167426EAAEF}"/>
                  </a:ext>
                </a:extLst>
              </p:cNvPr>
              <p:cNvSpPr/>
              <p:nvPr/>
            </p:nvSpPr>
            <p:spPr>
              <a:xfrm>
                <a:off x="4960694" y="2470582"/>
                <a:ext cx="6600" cy="6600"/>
              </a:xfrm>
              <a:custGeom>
                <a:avLst/>
                <a:gdLst>
                  <a:gd name="connsiteX0" fmla="*/ 0 w 6600"/>
                  <a:gd name="connsiteY0" fmla="*/ 0 h 6600"/>
                  <a:gd name="connsiteX1" fmla="*/ 0 w 6600"/>
                  <a:gd name="connsiteY1" fmla="*/ 0 h 6600"/>
                  <a:gd name="connsiteX2" fmla="*/ 0 w 6600"/>
                  <a:gd name="connsiteY2" fmla="*/ 0 h 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00" h="660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C88A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63" name="Freeform: Shape 862">
              <a:extLst>
                <a:ext uri="{FF2B5EF4-FFF2-40B4-BE49-F238E27FC236}">
                  <a16:creationId xmlns:a16="http://schemas.microsoft.com/office/drawing/2014/main" id="{680A87CF-96A6-48B8-A2D9-2F5F118A04D1}"/>
                </a:ext>
              </a:extLst>
            </p:cNvPr>
            <p:cNvSpPr/>
            <p:nvPr/>
          </p:nvSpPr>
          <p:spPr>
            <a:xfrm>
              <a:off x="2177904" y="3433410"/>
              <a:ext cx="119863" cy="94469"/>
            </a:xfrm>
            <a:custGeom>
              <a:avLst/>
              <a:gdLst>
                <a:gd name="connsiteX0" fmla="*/ 158197 w 171122"/>
                <a:gd name="connsiteY0" fmla="*/ 47786 h 134866"/>
                <a:gd name="connsiteX1" fmla="*/ 98487 w 171122"/>
                <a:gd name="connsiteY1" fmla="*/ 115220 h 134866"/>
                <a:gd name="connsiteX2" fmla="*/ 12926 w 171122"/>
                <a:gd name="connsiteY2" fmla="*/ 87080 h 134866"/>
                <a:gd name="connsiteX3" fmla="*/ 72636 w 171122"/>
                <a:gd name="connsiteY3" fmla="*/ 19647 h 134866"/>
                <a:gd name="connsiteX4" fmla="*/ 158197 w 171122"/>
                <a:gd name="connsiteY4" fmla="*/ 47786 h 13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22" h="134866">
                  <a:moveTo>
                    <a:pt x="158197" y="47786"/>
                  </a:moveTo>
                  <a:cubicBezTo>
                    <a:pt x="165335" y="74178"/>
                    <a:pt x="138602" y="104369"/>
                    <a:pt x="98487" y="115220"/>
                  </a:cubicBezTo>
                  <a:cubicBezTo>
                    <a:pt x="58371" y="126071"/>
                    <a:pt x="20064" y="113472"/>
                    <a:pt x="12926" y="87080"/>
                  </a:cubicBezTo>
                  <a:cubicBezTo>
                    <a:pt x="5787" y="60688"/>
                    <a:pt x="32520" y="30497"/>
                    <a:pt x="72636" y="19647"/>
                  </a:cubicBezTo>
                  <a:cubicBezTo>
                    <a:pt x="112751" y="8796"/>
                    <a:pt x="151058" y="21395"/>
                    <a:pt x="158197" y="47786"/>
                  </a:cubicBezTo>
                  <a:close/>
                </a:path>
              </a:pathLst>
            </a:custGeom>
            <a:solidFill>
              <a:srgbClr val="F0F0F0"/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4" name="Freeform: Shape 863">
              <a:extLst>
                <a:ext uri="{FF2B5EF4-FFF2-40B4-BE49-F238E27FC236}">
                  <a16:creationId xmlns:a16="http://schemas.microsoft.com/office/drawing/2014/main" id="{475C1F11-B400-4A06-AB1E-327EC1E405A5}"/>
                </a:ext>
              </a:extLst>
            </p:cNvPr>
            <p:cNvSpPr/>
            <p:nvPr/>
          </p:nvSpPr>
          <p:spPr>
            <a:xfrm>
              <a:off x="319983" y="4128436"/>
              <a:ext cx="4005356" cy="2729565"/>
            </a:xfrm>
            <a:custGeom>
              <a:avLst/>
              <a:gdLst>
                <a:gd name="connsiteX0" fmla="*/ 5627749 w 5718176"/>
                <a:gd name="connsiteY0" fmla="*/ 1295693 h 3896816"/>
                <a:gd name="connsiteX1" fmla="*/ 5718177 w 5718176"/>
                <a:gd name="connsiteY1" fmla="*/ 1192724 h 3896816"/>
                <a:gd name="connsiteX2" fmla="*/ 5493097 w 5718176"/>
                <a:gd name="connsiteY2" fmla="*/ 941242 h 3896816"/>
                <a:gd name="connsiteX3" fmla="*/ 5475935 w 5718176"/>
                <a:gd name="connsiteY3" fmla="*/ 945203 h 3896816"/>
                <a:gd name="connsiteX4" fmla="*/ 5396069 w 5718176"/>
                <a:gd name="connsiteY4" fmla="*/ 992727 h 3896816"/>
                <a:gd name="connsiteX5" fmla="*/ 5342604 w 5718176"/>
                <a:gd name="connsiteY5" fmla="*/ 994047 h 3896816"/>
                <a:gd name="connsiteX6" fmla="*/ 4660104 w 5718176"/>
                <a:gd name="connsiteY6" fmla="*/ 1592719 h 3896816"/>
                <a:gd name="connsiteX7" fmla="*/ 4602679 w 5718176"/>
                <a:gd name="connsiteY7" fmla="*/ 1596020 h 3896816"/>
                <a:gd name="connsiteX8" fmla="*/ 4407302 w 5718176"/>
                <a:gd name="connsiteY8" fmla="*/ 1438926 h 3896816"/>
                <a:gd name="connsiteX9" fmla="*/ 4003347 w 5718176"/>
                <a:gd name="connsiteY9" fmla="*/ 919460 h 3896816"/>
                <a:gd name="connsiteX10" fmla="*/ 3658796 w 5718176"/>
                <a:gd name="connsiteY10" fmla="*/ 269964 h 3896816"/>
                <a:gd name="connsiteX11" fmla="*/ 3607972 w 5718176"/>
                <a:gd name="connsiteY11" fmla="*/ 225080 h 3896816"/>
                <a:gd name="connsiteX12" fmla="*/ 2860787 w 5718176"/>
                <a:gd name="connsiteY12" fmla="*/ 45544 h 3896816"/>
                <a:gd name="connsiteX13" fmla="*/ 2800721 w 5718176"/>
                <a:gd name="connsiteY13" fmla="*/ 19802 h 3896816"/>
                <a:gd name="connsiteX14" fmla="*/ 2817883 w 5718176"/>
                <a:gd name="connsiteY14" fmla="*/ 163034 h 3896816"/>
                <a:gd name="connsiteX15" fmla="*/ 2472673 w 5718176"/>
                <a:gd name="connsiteY15" fmla="*/ 247522 h 3896816"/>
                <a:gd name="connsiteX16" fmla="*/ 2217890 w 5718176"/>
                <a:gd name="connsiteY16" fmla="*/ 233660 h 3896816"/>
                <a:gd name="connsiteX17" fmla="*/ 2107001 w 5718176"/>
                <a:gd name="connsiteY17" fmla="*/ 181516 h 3896816"/>
                <a:gd name="connsiteX18" fmla="*/ 2069377 w 5718176"/>
                <a:gd name="connsiteY18" fmla="*/ 98349 h 3896816"/>
                <a:gd name="connsiteX19" fmla="*/ 2077958 w 5718176"/>
                <a:gd name="connsiteY19" fmla="*/ 0 h 3896816"/>
                <a:gd name="connsiteX20" fmla="*/ 2023833 w 5718176"/>
                <a:gd name="connsiteY20" fmla="*/ 81187 h 3896816"/>
                <a:gd name="connsiteX21" fmla="*/ 1936046 w 5718176"/>
                <a:gd name="connsiteY21" fmla="*/ 139932 h 3896816"/>
                <a:gd name="connsiteX22" fmla="*/ 1936046 w 5718176"/>
                <a:gd name="connsiteY22" fmla="*/ 139932 h 3896816"/>
                <a:gd name="connsiteX23" fmla="*/ 1844298 w 5718176"/>
                <a:gd name="connsiteY23" fmla="*/ 190757 h 3896816"/>
                <a:gd name="connsiteX24" fmla="*/ 1085231 w 5718176"/>
                <a:gd name="connsiteY24" fmla="*/ 495703 h 3896816"/>
                <a:gd name="connsiteX25" fmla="*/ 1044968 w 5718176"/>
                <a:gd name="connsiteY25" fmla="*/ 532006 h 3896816"/>
                <a:gd name="connsiteX26" fmla="*/ 837709 w 5718176"/>
                <a:gd name="connsiteY26" fmla="*/ 896358 h 3896816"/>
                <a:gd name="connsiteX27" fmla="*/ 621210 w 5718176"/>
                <a:gd name="connsiteY27" fmla="*/ 1177543 h 3896816"/>
                <a:gd name="connsiteX28" fmla="*/ 98445 w 5718176"/>
                <a:gd name="connsiteY28" fmla="*/ 1822419 h 3896816"/>
                <a:gd name="connsiteX29" fmla="*/ 15277 w 5718176"/>
                <a:gd name="connsiteY29" fmla="*/ 2244856 h 3896816"/>
                <a:gd name="connsiteX30" fmla="*/ 209334 w 5718176"/>
                <a:gd name="connsiteY30" fmla="*/ 2624390 h 3896816"/>
                <a:gd name="connsiteX31" fmla="*/ 964441 w 5718176"/>
                <a:gd name="connsiteY31" fmla="*/ 3531969 h 3896816"/>
                <a:gd name="connsiteX32" fmla="*/ 1007344 w 5718176"/>
                <a:gd name="connsiteY32" fmla="*/ 3531969 h 3896816"/>
                <a:gd name="connsiteX33" fmla="*/ 1052888 w 5718176"/>
                <a:gd name="connsiteY33" fmla="*/ 3480485 h 3896816"/>
                <a:gd name="connsiteX34" fmla="*/ 1052888 w 5718176"/>
                <a:gd name="connsiteY34" fmla="*/ 3480485 h 3896816"/>
                <a:gd name="connsiteX35" fmla="*/ 1143976 w 5718176"/>
                <a:gd name="connsiteY35" fmla="*/ 3476524 h 3896816"/>
                <a:gd name="connsiteX36" fmla="*/ 1227144 w 5718176"/>
                <a:gd name="connsiteY36" fmla="*/ 3467944 h 3896816"/>
                <a:gd name="connsiteX37" fmla="*/ 1356515 w 5718176"/>
                <a:gd name="connsiteY37" fmla="*/ 3502927 h 3896816"/>
                <a:gd name="connsiteX38" fmla="*/ 1356515 w 5718176"/>
                <a:gd name="connsiteY38" fmla="*/ 3502927 h 3896816"/>
                <a:gd name="connsiteX39" fmla="*/ 1629119 w 5718176"/>
                <a:gd name="connsiteY39" fmla="*/ 3615136 h 3896816"/>
                <a:gd name="connsiteX40" fmla="*/ 1629119 w 5718176"/>
                <a:gd name="connsiteY40" fmla="*/ 3896321 h 3896816"/>
                <a:gd name="connsiteX41" fmla="*/ 4352517 w 5718176"/>
                <a:gd name="connsiteY41" fmla="*/ 3896321 h 3896816"/>
                <a:gd name="connsiteX42" fmla="*/ 3776947 w 5718176"/>
                <a:gd name="connsiteY42" fmla="*/ 1702949 h 3896816"/>
                <a:gd name="connsiteX43" fmla="*/ 3777607 w 5718176"/>
                <a:gd name="connsiteY43" fmla="*/ 1681167 h 3896816"/>
                <a:gd name="connsiteX44" fmla="*/ 3800709 w 5718176"/>
                <a:gd name="connsiteY44" fmla="*/ 1686448 h 3896816"/>
                <a:gd name="connsiteX45" fmla="*/ 3858794 w 5718176"/>
                <a:gd name="connsiteY45" fmla="*/ 1730011 h 3896816"/>
                <a:gd name="connsiteX46" fmla="*/ 4361098 w 5718176"/>
                <a:gd name="connsiteY46" fmla="*/ 2186771 h 3896816"/>
                <a:gd name="connsiteX47" fmla="*/ 4448226 w 5718176"/>
                <a:gd name="connsiteY47" fmla="*/ 2234955 h 3896816"/>
                <a:gd name="connsiteX48" fmla="*/ 4589478 w 5718176"/>
                <a:gd name="connsiteY48" fmla="*/ 2267298 h 3896816"/>
                <a:gd name="connsiteX49" fmla="*/ 4652844 w 5718176"/>
                <a:gd name="connsiteY49" fmla="*/ 2253437 h 3896816"/>
                <a:gd name="connsiteX50" fmla="*/ 5448213 w 5718176"/>
                <a:gd name="connsiteY50" fmla="*/ 1617142 h 3896816"/>
                <a:gd name="connsiteX51" fmla="*/ 5667352 w 5718176"/>
                <a:gd name="connsiteY51" fmla="*/ 1407903 h 3896816"/>
                <a:gd name="connsiteX52" fmla="*/ 5666692 w 5718176"/>
                <a:gd name="connsiteY52" fmla="*/ 1349158 h 3896816"/>
                <a:gd name="connsiteX53" fmla="*/ 5627749 w 5718176"/>
                <a:gd name="connsiteY53" fmla="*/ 1295693 h 3896816"/>
                <a:gd name="connsiteX54" fmla="*/ 1495787 w 5718176"/>
                <a:gd name="connsiteY54" fmla="*/ 3179498 h 3896816"/>
                <a:gd name="connsiteX55" fmla="*/ 1381597 w 5718176"/>
                <a:gd name="connsiteY55" fmla="*/ 3196660 h 3896816"/>
                <a:gd name="connsiteX56" fmla="*/ 1347934 w 5718176"/>
                <a:gd name="connsiteY56" fmla="*/ 3180158 h 3896816"/>
                <a:gd name="connsiteX57" fmla="*/ 1291829 w 5718176"/>
                <a:gd name="connsiteY57" fmla="*/ 3173558 h 3896816"/>
                <a:gd name="connsiteX58" fmla="*/ 1331433 w 5718176"/>
                <a:gd name="connsiteY58" fmla="*/ 3123393 h 3896816"/>
                <a:gd name="connsiteX59" fmla="*/ 1328132 w 5718176"/>
                <a:gd name="connsiteY59" fmla="*/ 3091711 h 3896816"/>
                <a:gd name="connsiteX60" fmla="*/ 1105693 w 5718176"/>
                <a:gd name="connsiteY60" fmla="*/ 2922736 h 3896816"/>
                <a:gd name="connsiteX61" fmla="*/ 830449 w 5718176"/>
                <a:gd name="connsiteY61" fmla="*/ 2616469 h 3896816"/>
                <a:gd name="connsiteX62" fmla="*/ 671375 w 5718176"/>
                <a:gd name="connsiteY62" fmla="*/ 2377528 h 3896816"/>
                <a:gd name="connsiteX63" fmla="*/ 578967 w 5718176"/>
                <a:gd name="connsiteY63" fmla="*/ 2236936 h 3896816"/>
                <a:gd name="connsiteX64" fmla="*/ 585567 w 5718176"/>
                <a:gd name="connsiteY64" fmla="*/ 2173570 h 3896816"/>
                <a:gd name="connsiteX65" fmla="*/ 1142656 w 5718176"/>
                <a:gd name="connsiteY65" fmla="*/ 1513512 h 3896816"/>
                <a:gd name="connsiteX66" fmla="*/ 1181600 w 5718176"/>
                <a:gd name="connsiteY66" fmla="*/ 1479189 h 3896816"/>
                <a:gd name="connsiteX67" fmla="*/ 1202721 w 5718176"/>
                <a:gd name="connsiteY67" fmla="*/ 1528034 h 3896816"/>
                <a:gd name="connsiteX68" fmla="*/ 1561133 w 5718176"/>
                <a:gd name="connsiteY68" fmla="*/ 3176198 h 3896816"/>
                <a:gd name="connsiteX69" fmla="*/ 1495787 w 5718176"/>
                <a:gd name="connsiteY69" fmla="*/ 3179498 h 389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5718176" h="3896816">
                  <a:moveTo>
                    <a:pt x="5627749" y="1295693"/>
                  </a:moveTo>
                  <a:cubicBezTo>
                    <a:pt x="5667352" y="1269291"/>
                    <a:pt x="5691115" y="1229688"/>
                    <a:pt x="5718177" y="1192724"/>
                  </a:cubicBezTo>
                  <a:lnTo>
                    <a:pt x="5493097" y="941242"/>
                  </a:lnTo>
                  <a:cubicBezTo>
                    <a:pt x="5487156" y="942562"/>
                    <a:pt x="5481876" y="943883"/>
                    <a:pt x="5475935" y="945203"/>
                  </a:cubicBezTo>
                  <a:cubicBezTo>
                    <a:pt x="5447553" y="958404"/>
                    <a:pt x="5413890" y="962364"/>
                    <a:pt x="5396069" y="992727"/>
                  </a:cubicBezTo>
                  <a:cubicBezTo>
                    <a:pt x="5377587" y="970945"/>
                    <a:pt x="5363066" y="976226"/>
                    <a:pt x="5342604" y="994047"/>
                  </a:cubicBezTo>
                  <a:cubicBezTo>
                    <a:pt x="5115544" y="1194705"/>
                    <a:pt x="4887164" y="1392722"/>
                    <a:pt x="4660104" y="1592719"/>
                  </a:cubicBezTo>
                  <a:cubicBezTo>
                    <a:pt x="4639643" y="1610541"/>
                    <a:pt x="4624461" y="1611201"/>
                    <a:pt x="4602679" y="1596020"/>
                  </a:cubicBezTo>
                  <a:cubicBezTo>
                    <a:pt x="4533373" y="1549156"/>
                    <a:pt x="4468028" y="1497671"/>
                    <a:pt x="4407302" y="1438926"/>
                  </a:cubicBezTo>
                  <a:cubicBezTo>
                    <a:pt x="4247568" y="1285133"/>
                    <a:pt x="4120177" y="1106257"/>
                    <a:pt x="4003347" y="919460"/>
                  </a:cubicBezTo>
                  <a:cubicBezTo>
                    <a:pt x="3873315" y="710882"/>
                    <a:pt x="3761766" y="492403"/>
                    <a:pt x="3658796" y="269964"/>
                  </a:cubicBezTo>
                  <a:cubicBezTo>
                    <a:pt x="3648236" y="246201"/>
                    <a:pt x="3635034" y="231680"/>
                    <a:pt x="3607972" y="225080"/>
                  </a:cubicBezTo>
                  <a:cubicBezTo>
                    <a:pt x="3359130" y="163694"/>
                    <a:pt x="3110289" y="102309"/>
                    <a:pt x="2860787" y="45544"/>
                  </a:cubicBezTo>
                  <a:cubicBezTo>
                    <a:pt x="2833064" y="39603"/>
                    <a:pt x="2804022" y="36303"/>
                    <a:pt x="2800721" y="19802"/>
                  </a:cubicBezTo>
                  <a:cubicBezTo>
                    <a:pt x="2804022" y="44884"/>
                    <a:pt x="2826464" y="156434"/>
                    <a:pt x="2817883" y="163034"/>
                  </a:cubicBezTo>
                  <a:cubicBezTo>
                    <a:pt x="2766398" y="204618"/>
                    <a:pt x="2532738" y="240261"/>
                    <a:pt x="2472673" y="247522"/>
                  </a:cubicBezTo>
                  <a:cubicBezTo>
                    <a:pt x="2299077" y="257423"/>
                    <a:pt x="2362443" y="261383"/>
                    <a:pt x="2217890" y="233660"/>
                  </a:cubicBezTo>
                  <a:cubicBezTo>
                    <a:pt x="2173666" y="215179"/>
                    <a:pt x="2136703" y="190757"/>
                    <a:pt x="2107001" y="181516"/>
                  </a:cubicBezTo>
                  <a:cubicBezTo>
                    <a:pt x="2072017" y="166995"/>
                    <a:pt x="2073998" y="128051"/>
                    <a:pt x="2069377" y="98349"/>
                  </a:cubicBezTo>
                  <a:cubicBezTo>
                    <a:pt x="2070037" y="65346"/>
                    <a:pt x="2072678" y="33003"/>
                    <a:pt x="2077958" y="0"/>
                  </a:cubicBezTo>
                  <a:cubicBezTo>
                    <a:pt x="2072017" y="32343"/>
                    <a:pt x="2060137" y="57425"/>
                    <a:pt x="2023833" y="81187"/>
                  </a:cubicBezTo>
                  <a:cubicBezTo>
                    <a:pt x="1994791" y="100329"/>
                    <a:pt x="1965748" y="120131"/>
                    <a:pt x="1936046" y="139932"/>
                  </a:cubicBezTo>
                  <a:cubicBezTo>
                    <a:pt x="1936046" y="139932"/>
                    <a:pt x="1936046" y="139932"/>
                    <a:pt x="1936046" y="139932"/>
                  </a:cubicBezTo>
                  <a:cubicBezTo>
                    <a:pt x="1905683" y="157094"/>
                    <a:pt x="1875980" y="178216"/>
                    <a:pt x="1844298" y="190757"/>
                  </a:cubicBezTo>
                  <a:cubicBezTo>
                    <a:pt x="1591495" y="293066"/>
                    <a:pt x="1338693" y="394714"/>
                    <a:pt x="1085231" y="495703"/>
                  </a:cubicBezTo>
                  <a:cubicBezTo>
                    <a:pt x="1066750" y="502964"/>
                    <a:pt x="1054869" y="514845"/>
                    <a:pt x="1044968" y="532006"/>
                  </a:cubicBezTo>
                  <a:cubicBezTo>
                    <a:pt x="976322" y="653457"/>
                    <a:pt x="907676" y="774908"/>
                    <a:pt x="837709" y="896358"/>
                  </a:cubicBezTo>
                  <a:cubicBezTo>
                    <a:pt x="817908" y="930681"/>
                    <a:pt x="672695" y="1117478"/>
                    <a:pt x="621210" y="1177543"/>
                  </a:cubicBezTo>
                  <a:cubicBezTo>
                    <a:pt x="440355" y="1387442"/>
                    <a:pt x="254878" y="1592719"/>
                    <a:pt x="98445" y="1822419"/>
                  </a:cubicBezTo>
                  <a:cubicBezTo>
                    <a:pt x="9337" y="1953771"/>
                    <a:pt x="-21686" y="2091723"/>
                    <a:pt x="15277" y="2244856"/>
                  </a:cubicBezTo>
                  <a:cubicBezTo>
                    <a:pt x="49600" y="2386769"/>
                    <a:pt x="126827" y="2506899"/>
                    <a:pt x="209334" y="2624390"/>
                  </a:cubicBezTo>
                  <a:cubicBezTo>
                    <a:pt x="338706" y="2807886"/>
                    <a:pt x="852891" y="3403918"/>
                    <a:pt x="964441" y="3531969"/>
                  </a:cubicBezTo>
                  <a:cubicBezTo>
                    <a:pt x="980282" y="3550451"/>
                    <a:pt x="991503" y="3553751"/>
                    <a:pt x="1007344" y="3531969"/>
                  </a:cubicBezTo>
                  <a:cubicBezTo>
                    <a:pt x="1020545" y="3513487"/>
                    <a:pt x="1033747" y="3493686"/>
                    <a:pt x="1052888" y="3480485"/>
                  </a:cubicBezTo>
                  <a:lnTo>
                    <a:pt x="1052888" y="3480485"/>
                  </a:lnTo>
                  <a:cubicBezTo>
                    <a:pt x="1083911" y="3493026"/>
                    <a:pt x="1114934" y="3494346"/>
                    <a:pt x="1143976" y="3476524"/>
                  </a:cubicBezTo>
                  <a:cubicBezTo>
                    <a:pt x="1171039" y="3459363"/>
                    <a:pt x="1196781" y="3457383"/>
                    <a:pt x="1227144" y="3467944"/>
                  </a:cubicBezTo>
                  <a:cubicBezTo>
                    <a:pt x="1269387" y="3482465"/>
                    <a:pt x="1313611" y="3491706"/>
                    <a:pt x="1356515" y="3502927"/>
                  </a:cubicBezTo>
                  <a:cubicBezTo>
                    <a:pt x="1356515" y="3502927"/>
                    <a:pt x="1356515" y="3502927"/>
                    <a:pt x="1356515" y="3502927"/>
                  </a:cubicBezTo>
                  <a:cubicBezTo>
                    <a:pt x="1361135" y="3511507"/>
                    <a:pt x="1545291" y="3582793"/>
                    <a:pt x="1629119" y="3615136"/>
                  </a:cubicBezTo>
                  <a:cubicBezTo>
                    <a:pt x="1639680" y="3708865"/>
                    <a:pt x="1633739" y="3802593"/>
                    <a:pt x="1629119" y="3896321"/>
                  </a:cubicBezTo>
                  <a:cubicBezTo>
                    <a:pt x="1642320" y="3896981"/>
                    <a:pt x="4339316" y="3896981"/>
                    <a:pt x="4352517" y="3896321"/>
                  </a:cubicBezTo>
                  <a:cubicBezTo>
                    <a:pt x="4266710" y="3566952"/>
                    <a:pt x="3792128" y="1761034"/>
                    <a:pt x="3776947" y="1702949"/>
                  </a:cubicBezTo>
                  <a:cubicBezTo>
                    <a:pt x="3774967" y="1695689"/>
                    <a:pt x="3770346" y="1687108"/>
                    <a:pt x="3777607" y="1681167"/>
                  </a:cubicBezTo>
                  <a:cubicBezTo>
                    <a:pt x="3786848" y="1673906"/>
                    <a:pt x="3794108" y="1681827"/>
                    <a:pt x="3800709" y="1686448"/>
                  </a:cubicBezTo>
                  <a:cubicBezTo>
                    <a:pt x="3820511" y="1700309"/>
                    <a:pt x="3840312" y="1714170"/>
                    <a:pt x="3858794" y="1730011"/>
                  </a:cubicBezTo>
                  <a:cubicBezTo>
                    <a:pt x="4033049" y="1875224"/>
                    <a:pt x="4196744" y="2030998"/>
                    <a:pt x="4361098" y="2186771"/>
                  </a:cubicBezTo>
                  <a:cubicBezTo>
                    <a:pt x="4386840" y="2211194"/>
                    <a:pt x="4411923" y="2229015"/>
                    <a:pt x="4448226" y="2234955"/>
                  </a:cubicBezTo>
                  <a:cubicBezTo>
                    <a:pt x="4495750" y="2242876"/>
                    <a:pt x="4542614" y="2254757"/>
                    <a:pt x="4589478" y="2267298"/>
                  </a:cubicBezTo>
                  <a:cubicBezTo>
                    <a:pt x="4613900" y="2273899"/>
                    <a:pt x="4633042" y="2269279"/>
                    <a:pt x="4652844" y="2253437"/>
                  </a:cubicBezTo>
                  <a:cubicBezTo>
                    <a:pt x="4922147" y="2046839"/>
                    <a:pt x="5190791" y="1838921"/>
                    <a:pt x="5448213" y="1617142"/>
                  </a:cubicBezTo>
                  <a:cubicBezTo>
                    <a:pt x="5524780" y="1551136"/>
                    <a:pt x="5600027" y="1483810"/>
                    <a:pt x="5667352" y="1407903"/>
                  </a:cubicBezTo>
                  <a:cubicBezTo>
                    <a:pt x="5687154" y="1386121"/>
                    <a:pt x="5686494" y="1369620"/>
                    <a:pt x="5666692" y="1349158"/>
                  </a:cubicBezTo>
                  <a:cubicBezTo>
                    <a:pt x="5652171" y="1332657"/>
                    <a:pt x="5637650" y="1316155"/>
                    <a:pt x="5627749" y="1295693"/>
                  </a:cubicBezTo>
                  <a:close/>
                  <a:moveTo>
                    <a:pt x="1495787" y="3179498"/>
                  </a:moveTo>
                  <a:cubicBezTo>
                    <a:pt x="1458164" y="3185439"/>
                    <a:pt x="1419880" y="3194020"/>
                    <a:pt x="1381597" y="3196660"/>
                  </a:cubicBezTo>
                  <a:cubicBezTo>
                    <a:pt x="1374336" y="3187419"/>
                    <a:pt x="1363776" y="3181478"/>
                    <a:pt x="1347934" y="3180158"/>
                  </a:cubicBezTo>
                  <a:cubicBezTo>
                    <a:pt x="1329452" y="3175538"/>
                    <a:pt x="1310971" y="3172898"/>
                    <a:pt x="1291829" y="3173558"/>
                  </a:cubicBezTo>
                  <a:cubicBezTo>
                    <a:pt x="1303050" y="3155736"/>
                    <a:pt x="1318892" y="3140555"/>
                    <a:pt x="1331433" y="3123393"/>
                  </a:cubicBezTo>
                  <a:cubicBezTo>
                    <a:pt x="1340674" y="3110192"/>
                    <a:pt x="1343974" y="3101612"/>
                    <a:pt x="1328132" y="3091711"/>
                  </a:cubicBezTo>
                  <a:cubicBezTo>
                    <a:pt x="1285229" y="3065968"/>
                    <a:pt x="1122854" y="2941878"/>
                    <a:pt x="1105693" y="2922736"/>
                  </a:cubicBezTo>
                  <a:cubicBezTo>
                    <a:pt x="1044968" y="2856730"/>
                    <a:pt x="856851" y="2655412"/>
                    <a:pt x="830449" y="2616469"/>
                  </a:cubicBezTo>
                  <a:cubicBezTo>
                    <a:pt x="776984" y="2537262"/>
                    <a:pt x="723519" y="2458055"/>
                    <a:pt x="671375" y="2377528"/>
                  </a:cubicBezTo>
                  <a:cubicBezTo>
                    <a:pt x="641012" y="2330664"/>
                    <a:pt x="606689" y="2285780"/>
                    <a:pt x="578967" y="2236936"/>
                  </a:cubicBezTo>
                  <a:cubicBezTo>
                    <a:pt x="565766" y="2213834"/>
                    <a:pt x="567746" y="2193372"/>
                    <a:pt x="585567" y="2173570"/>
                  </a:cubicBezTo>
                  <a:cubicBezTo>
                    <a:pt x="678636" y="2066641"/>
                    <a:pt x="1053548" y="1629683"/>
                    <a:pt x="1142656" y="1513512"/>
                  </a:cubicBezTo>
                  <a:cubicBezTo>
                    <a:pt x="1153217" y="1499651"/>
                    <a:pt x="1160478" y="1473249"/>
                    <a:pt x="1181600" y="1479189"/>
                  </a:cubicBezTo>
                  <a:cubicBezTo>
                    <a:pt x="1200081" y="1484470"/>
                    <a:pt x="1198761" y="1510212"/>
                    <a:pt x="1202721" y="1528034"/>
                  </a:cubicBezTo>
                  <a:cubicBezTo>
                    <a:pt x="1249586" y="1761034"/>
                    <a:pt x="1548592" y="3166957"/>
                    <a:pt x="1561133" y="3176198"/>
                  </a:cubicBezTo>
                  <a:cubicBezTo>
                    <a:pt x="1538691" y="3178178"/>
                    <a:pt x="1516909" y="3176198"/>
                    <a:pt x="1495787" y="317949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5" name="Freeform: Shape 864">
              <a:extLst>
                <a:ext uri="{FF2B5EF4-FFF2-40B4-BE49-F238E27FC236}">
                  <a16:creationId xmlns:a16="http://schemas.microsoft.com/office/drawing/2014/main" id="{9D6C7C67-9390-40E8-A4E8-5A6A4501C536}"/>
                </a:ext>
              </a:extLst>
            </p:cNvPr>
            <p:cNvSpPr/>
            <p:nvPr/>
          </p:nvSpPr>
          <p:spPr>
            <a:xfrm>
              <a:off x="4168141" y="4711753"/>
              <a:ext cx="801841" cy="240142"/>
            </a:xfrm>
            <a:custGeom>
              <a:avLst/>
              <a:gdLst>
                <a:gd name="connsiteX0" fmla="*/ 1143880 w 1144734"/>
                <a:gd name="connsiteY0" fmla="*/ 41154 h 342834"/>
                <a:gd name="connsiteX1" fmla="*/ 717483 w 1144734"/>
                <a:gd name="connsiteY1" fmla="*/ 47094 h 342834"/>
                <a:gd name="connsiteX2" fmla="*/ 161054 w 1144734"/>
                <a:gd name="connsiteY2" fmla="*/ 34553 h 342834"/>
                <a:gd name="connsiteX3" fmla="*/ 0 w 1144734"/>
                <a:gd name="connsiteY3" fmla="*/ 108480 h 342834"/>
                <a:gd name="connsiteX4" fmla="*/ 227720 w 1144734"/>
                <a:gd name="connsiteY4" fmla="*/ 342800 h 342834"/>
                <a:gd name="connsiteX5" fmla="*/ 718803 w 1144734"/>
                <a:gd name="connsiteY5" fmla="*/ 197587 h 342834"/>
                <a:gd name="connsiteX6" fmla="*/ 1100316 w 1144734"/>
                <a:gd name="connsiteY6" fmla="*/ 97919 h 342834"/>
                <a:gd name="connsiteX7" fmla="*/ 1143880 w 1144734"/>
                <a:gd name="connsiteY7" fmla="*/ 41154 h 342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4734" h="342834">
                  <a:moveTo>
                    <a:pt x="1143880" y="41154"/>
                  </a:moveTo>
                  <a:cubicBezTo>
                    <a:pt x="1144540" y="18712"/>
                    <a:pt x="836293" y="47094"/>
                    <a:pt x="717483" y="47094"/>
                  </a:cubicBezTo>
                  <a:cubicBezTo>
                    <a:pt x="508244" y="47094"/>
                    <a:pt x="264023" y="-49934"/>
                    <a:pt x="161054" y="34553"/>
                  </a:cubicBezTo>
                  <a:cubicBezTo>
                    <a:pt x="109570" y="64256"/>
                    <a:pt x="57425" y="93298"/>
                    <a:pt x="0" y="108480"/>
                  </a:cubicBezTo>
                  <a:cubicBezTo>
                    <a:pt x="0" y="108480"/>
                    <a:pt x="214519" y="346100"/>
                    <a:pt x="227720" y="342800"/>
                  </a:cubicBezTo>
                  <a:cubicBezTo>
                    <a:pt x="382174" y="301217"/>
                    <a:pt x="564349" y="239171"/>
                    <a:pt x="718803" y="197587"/>
                  </a:cubicBezTo>
                  <a:cubicBezTo>
                    <a:pt x="845534" y="163925"/>
                    <a:pt x="972265" y="127621"/>
                    <a:pt x="1100316" y="97919"/>
                  </a:cubicBezTo>
                  <a:cubicBezTo>
                    <a:pt x="1142560" y="88678"/>
                    <a:pt x="1147180" y="74817"/>
                    <a:pt x="1143880" y="41154"/>
                  </a:cubicBezTo>
                  <a:close/>
                </a:path>
              </a:pathLst>
            </a:custGeom>
            <a:solidFill>
              <a:srgbClr val="FEC88A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6" name="Freeform: Shape 865">
              <a:extLst>
                <a:ext uri="{FF2B5EF4-FFF2-40B4-BE49-F238E27FC236}">
                  <a16:creationId xmlns:a16="http://schemas.microsoft.com/office/drawing/2014/main" id="{6C8B30A3-459A-4878-996C-45A2E3088213}"/>
                </a:ext>
              </a:extLst>
            </p:cNvPr>
            <p:cNvSpPr/>
            <p:nvPr/>
          </p:nvSpPr>
          <p:spPr>
            <a:xfrm>
              <a:off x="1454391" y="2929926"/>
              <a:ext cx="838695" cy="1003577"/>
            </a:xfrm>
            <a:custGeom>
              <a:avLst/>
              <a:gdLst>
                <a:gd name="connsiteX0" fmla="*/ 371974 w 1197349"/>
                <a:gd name="connsiteY0" fmla="*/ 1416646 h 1432740"/>
                <a:gd name="connsiteX1" fmla="*/ 333031 w 1197349"/>
                <a:gd name="connsiteY1" fmla="*/ 1418626 h 1432740"/>
                <a:gd name="connsiteX2" fmla="*/ 142934 w 1197349"/>
                <a:gd name="connsiteY2" fmla="*/ 1175725 h 1432740"/>
                <a:gd name="connsiteX3" fmla="*/ 4322 w 1197349"/>
                <a:gd name="connsiteY3" fmla="*/ 766489 h 1432740"/>
                <a:gd name="connsiteX4" fmla="*/ 173957 w 1197349"/>
                <a:gd name="connsiteY4" fmla="*/ 314349 h 1432740"/>
                <a:gd name="connsiteX5" fmla="*/ 507286 w 1197349"/>
                <a:gd name="connsiteY5" fmla="*/ 72108 h 1432740"/>
                <a:gd name="connsiteX6" fmla="*/ 806292 w 1197349"/>
                <a:gd name="connsiteY6" fmla="*/ 2802 h 1432740"/>
                <a:gd name="connsiteX7" fmla="*/ 1098038 w 1197349"/>
                <a:gd name="connsiteY7" fmla="*/ 54286 h 1432740"/>
                <a:gd name="connsiteX8" fmla="*/ 1107939 w 1197349"/>
                <a:gd name="connsiteY8" fmla="*/ 56927 h 1432740"/>
                <a:gd name="connsiteX9" fmla="*/ 1195066 w 1197349"/>
                <a:gd name="connsiteY9" fmla="*/ 124253 h 1432740"/>
                <a:gd name="connsiteX10" fmla="*/ 1146222 w 1197349"/>
                <a:gd name="connsiteY10" fmla="*/ 217981 h 1432740"/>
                <a:gd name="connsiteX11" fmla="*/ 1113879 w 1197349"/>
                <a:gd name="connsiteY11" fmla="*/ 270125 h 1432740"/>
                <a:gd name="connsiteX12" fmla="*/ 1091437 w 1197349"/>
                <a:gd name="connsiteY12" fmla="*/ 319630 h 1432740"/>
                <a:gd name="connsiteX13" fmla="*/ 1051834 w 1197349"/>
                <a:gd name="connsiteY13" fmla="*/ 334811 h 1432740"/>
                <a:gd name="connsiteX14" fmla="*/ 851836 w 1197349"/>
                <a:gd name="connsiteY14" fmla="*/ 426559 h 1432740"/>
                <a:gd name="connsiteX15" fmla="*/ 832034 w 1197349"/>
                <a:gd name="connsiteY15" fmla="*/ 475403 h 1432740"/>
                <a:gd name="connsiteX16" fmla="*/ 743587 w 1197349"/>
                <a:gd name="connsiteY16" fmla="*/ 610055 h 1432740"/>
                <a:gd name="connsiteX17" fmla="*/ 660419 w 1197349"/>
                <a:gd name="connsiteY17" fmla="*/ 642398 h 1432740"/>
                <a:gd name="connsiteX18" fmla="*/ 577252 w 1197349"/>
                <a:gd name="connsiteY18" fmla="*/ 792891 h 1432740"/>
                <a:gd name="connsiteX19" fmla="*/ 623456 w 1197349"/>
                <a:gd name="connsiteY19" fmla="*/ 1028532 h 1432740"/>
                <a:gd name="connsiteX20" fmla="*/ 649858 w 1197349"/>
                <a:gd name="connsiteY20" fmla="*/ 1140742 h 1432740"/>
                <a:gd name="connsiteX21" fmla="*/ 637977 w 1197349"/>
                <a:gd name="connsiteY21" fmla="*/ 1204767 h 1432740"/>
                <a:gd name="connsiteX22" fmla="*/ 569331 w 1197349"/>
                <a:gd name="connsiteY22" fmla="*/ 1188266 h 1432740"/>
                <a:gd name="connsiteX23" fmla="*/ 538969 w 1197349"/>
                <a:gd name="connsiteY23" fmla="*/ 1136781 h 1432740"/>
                <a:gd name="connsiteX24" fmla="*/ 533688 w 1197349"/>
                <a:gd name="connsiteY24" fmla="*/ 1104438 h 1432740"/>
                <a:gd name="connsiteX25" fmla="*/ 461742 w 1197349"/>
                <a:gd name="connsiteY25" fmla="*/ 1021271 h 1432740"/>
                <a:gd name="connsiteX26" fmla="*/ 343592 w 1197349"/>
                <a:gd name="connsiteY26" fmla="*/ 1052294 h 1432740"/>
                <a:gd name="connsiteX27" fmla="*/ 331711 w 1197349"/>
                <a:gd name="connsiteY27" fmla="*/ 1130181 h 1432740"/>
                <a:gd name="connsiteX28" fmla="*/ 426759 w 1197349"/>
                <a:gd name="connsiteY28" fmla="*/ 1340079 h 1432740"/>
                <a:gd name="connsiteX29" fmla="*/ 433359 w 1197349"/>
                <a:gd name="connsiteY29" fmla="*/ 1385623 h 1432740"/>
                <a:gd name="connsiteX30" fmla="*/ 371974 w 1197349"/>
                <a:gd name="connsiteY30" fmla="*/ 1416646 h 1432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197349" h="1432740">
                  <a:moveTo>
                    <a:pt x="371974" y="1416646"/>
                  </a:moveTo>
                  <a:cubicBezTo>
                    <a:pt x="360753" y="1443708"/>
                    <a:pt x="346892" y="1431167"/>
                    <a:pt x="333031" y="1418626"/>
                  </a:cubicBezTo>
                  <a:cubicBezTo>
                    <a:pt x="254484" y="1349320"/>
                    <a:pt x="192438" y="1267473"/>
                    <a:pt x="142934" y="1175725"/>
                  </a:cubicBezTo>
                  <a:cubicBezTo>
                    <a:pt x="72968" y="1047013"/>
                    <a:pt x="20823" y="913022"/>
                    <a:pt x="4322" y="766489"/>
                  </a:cubicBezTo>
                  <a:cubicBezTo>
                    <a:pt x="-16140" y="586293"/>
                    <a:pt x="35345" y="434480"/>
                    <a:pt x="173957" y="314349"/>
                  </a:cubicBezTo>
                  <a:cubicBezTo>
                    <a:pt x="278246" y="223921"/>
                    <a:pt x="393756" y="149335"/>
                    <a:pt x="507286" y="72108"/>
                  </a:cubicBezTo>
                  <a:cubicBezTo>
                    <a:pt x="597714" y="10723"/>
                    <a:pt x="698703" y="-7759"/>
                    <a:pt x="806292" y="2802"/>
                  </a:cubicBezTo>
                  <a:cubicBezTo>
                    <a:pt x="904641" y="12703"/>
                    <a:pt x="1002329" y="26564"/>
                    <a:pt x="1098038" y="54286"/>
                  </a:cubicBezTo>
                  <a:cubicBezTo>
                    <a:pt x="1101338" y="54947"/>
                    <a:pt x="1104638" y="55607"/>
                    <a:pt x="1107939" y="56927"/>
                  </a:cubicBezTo>
                  <a:cubicBezTo>
                    <a:pt x="1144242" y="70128"/>
                    <a:pt x="1183845" y="81349"/>
                    <a:pt x="1195066" y="124253"/>
                  </a:cubicBezTo>
                  <a:cubicBezTo>
                    <a:pt x="1206287" y="167816"/>
                    <a:pt x="1173944" y="192899"/>
                    <a:pt x="1146222" y="217981"/>
                  </a:cubicBezTo>
                  <a:cubicBezTo>
                    <a:pt x="1130381" y="232502"/>
                    <a:pt x="1119820" y="249003"/>
                    <a:pt x="1113879" y="270125"/>
                  </a:cubicBezTo>
                  <a:cubicBezTo>
                    <a:pt x="1109259" y="287287"/>
                    <a:pt x="1109259" y="307749"/>
                    <a:pt x="1091437" y="319630"/>
                  </a:cubicBezTo>
                  <a:cubicBezTo>
                    <a:pt x="1080216" y="329531"/>
                    <a:pt x="1065695" y="331511"/>
                    <a:pt x="1051834" y="334811"/>
                  </a:cubicBezTo>
                  <a:cubicBezTo>
                    <a:pt x="979227" y="352633"/>
                    <a:pt x="917182" y="393556"/>
                    <a:pt x="851836" y="426559"/>
                  </a:cubicBezTo>
                  <a:cubicBezTo>
                    <a:pt x="832694" y="436460"/>
                    <a:pt x="830714" y="455601"/>
                    <a:pt x="832034" y="475403"/>
                  </a:cubicBezTo>
                  <a:cubicBezTo>
                    <a:pt x="837315" y="548010"/>
                    <a:pt x="812233" y="586293"/>
                    <a:pt x="743587" y="610055"/>
                  </a:cubicBezTo>
                  <a:cubicBezTo>
                    <a:pt x="715864" y="619956"/>
                    <a:pt x="687482" y="628537"/>
                    <a:pt x="660419" y="642398"/>
                  </a:cubicBezTo>
                  <a:cubicBezTo>
                    <a:pt x="597714" y="675401"/>
                    <a:pt x="573952" y="721605"/>
                    <a:pt x="577252" y="792891"/>
                  </a:cubicBezTo>
                  <a:cubicBezTo>
                    <a:pt x="581212" y="874078"/>
                    <a:pt x="605635" y="950645"/>
                    <a:pt x="623456" y="1028532"/>
                  </a:cubicBezTo>
                  <a:cubicBezTo>
                    <a:pt x="632037" y="1066155"/>
                    <a:pt x="643918" y="1103118"/>
                    <a:pt x="649858" y="1140742"/>
                  </a:cubicBezTo>
                  <a:cubicBezTo>
                    <a:pt x="653159" y="1162523"/>
                    <a:pt x="660419" y="1190246"/>
                    <a:pt x="637977" y="1204767"/>
                  </a:cubicBezTo>
                  <a:cubicBezTo>
                    <a:pt x="612235" y="1221269"/>
                    <a:pt x="590453" y="1203447"/>
                    <a:pt x="569331" y="1188266"/>
                  </a:cubicBezTo>
                  <a:cubicBezTo>
                    <a:pt x="550850" y="1175064"/>
                    <a:pt x="540289" y="1159883"/>
                    <a:pt x="538969" y="1136781"/>
                  </a:cubicBezTo>
                  <a:cubicBezTo>
                    <a:pt x="538309" y="1126220"/>
                    <a:pt x="535008" y="1114999"/>
                    <a:pt x="533688" y="1104438"/>
                  </a:cubicBezTo>
                  <a:cubicBezTo>
                    <a:pt x="529728" y="1059554"/>
                    <a:pt x="505306" y="1031832"/>
                    <a:pt x="461742" y="1021271"/>
                  </a:cubicBezTo>
                  <a:cubicBezTo>
                    <a:pt x="416198" y="1010050"/>
                    <a:pt x="375934" y="1019951"/>
                    <a:pt x="343592" y="1052294"/>
                  </a:cubicBezTo>
                  <a:cubicBezTo>
                    <a:pt x="322470" y="1073416"/>
                    <a:pt x="324450" y="1101798"/>
                    <a:pt x="331711" y="1130181"/>
                  </a:cubicBezTo>
                  <a:cubicBezTo>
                    <a:pt x="352172" y="1205427"/>
                    <a:pt x="390456" y="1272093"/>
                    <a:pt x="426759" y="1340079"/>
                  </a:cubicBezTo>
                  <a:cubicBezTo>
                    <a:pt x="434680" y="1354600"/>
                    <a:pt x="446561" y="1371102"/>
                    <a:pt x="433359" y="1385623"/>
                  </a:cubicBezTo>
                  <a:cubicBezTo>
                    <a:pt x="417518" y="1403444"/>
                    <a:pt x="401017" y="1423906"/>
                    <a:pt x="371974" y="141664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7" name="Freeform: Shape 866">
              <a:extLst>
                <a:ext uri="{FF2B5EF4-FFF2-40B4-BE49-F238E27FC236}">
                  <a16:creationId xmlns:a16="http://schemas.microsoft.com/office/drawing/2014/main" id="{FFC0FB2B-CB23-4CD2-9309-981B372D257F}"/>
                </a:ext>
              </a:extLst>
            </p:cNvPr>
            <p:cNvSpPr/>
            <p:nvPr/>
          </p:nvSpPr>
          <p:spPr>
            <a:xfrm>
              <a:off x="1670458" y="3151115"/>
              <a:ext cx="626004" cy="1156829"/>
            </a:xfrm>
            <a:custGeom>
              <a:avLst/>
              <a:gdLst>
                <a:gd name="connsiteX0" fmla="*/ 47668 w 893702"/>
                <a:gd name="connsiteY0" fmla="*/ 1116711 h 1651527"/>
                <a:gd name="connsiteX1" fmla="*/ 75390 w 893702"/>
                <a:gd name="connsiteY1" fmla="*/ 1088989 h 1651527"/>
                <a:gd name="connsiteX2" fmla="*/ 89912 w 893702"/>
                <a:gd name="connsiteY2" fmla="*/ 1009122 h 1651527"/>
                <a:gd name="connsiteX3" fmla="*/ 8064 w 893702"/>
                <a:gd name="connsiteY3" fmla="*/ 828926 h 1651527"/>
                <a:gd name="connsiteX4" fmla="*/ 105753 w 893702"/>
                <a:gd name="connsiteY4" fmla="*/ 687014 h 1651527"/>
                <a:gd name="connsiteX5" fmla="*/ 241725 w 893702"/>
                <a:gd name="connsiteY5" fmla="*/ 795923 h 1651527"/>
                <a:gd name="connsiteX6" fmla="*/ 292549 w 893702"/>
                <a:gd name="connsiteY6" fmla="*/ 876450 h 1651527"/>
                <a:gd name="connsiteX7" fmla="*/ 328852 w 893702"/>
                <a:gd name="connsiteY7" fmla="*/ 855328 h 1651527"/>
                <a:gd name="connsiteX8" fmla="*/ 319612 w 893702"/>
                <a:gd name="connsiteY8" fmla="*/ 803844 h 1651527"/>
                <a:gd name="connsiteX9" fmla="*/ 258886 w 893702"/>
                <a:gd name="connsiteY9" fmla="*/ 550382 h 1651527"/>
                <a:gd name="connsiteX10" fmla="*/ 252286 w 893702"/>
                <a:gd name="connsiteY10" fmla="*/ 438832 h 1651527"/>
                <a:gd name="connsiteX11" fmla="*/ 335453 w 893702"/>
                <a:gd name="connsiteY11" fmla="*/ 316721 h 1651527"/>
                <a:gd name="connsiteX12" fmla="*/ 439082 w 893702"/>
                <a:gd name="connsiteY12" fmla="*/ 275137 h 1651527"/>
                <a:gd name="connsiteX13" fmla="*/ 506408 w 893702"/>
                <a:gd name="connsiteY13" fmla="*/ 162268 h 1651527"/>
                <a:gd name="connsiteX14" fmla="*/ 546011 w 893702"/>
                <a:gd name="connsiteY14" fmla="*/ 89001 h 1651527"/>
                <a:gd name="connsiteX15" fmla="*/ 688584 w 893702"/>
                <a:gd name="connsiteY15" fmla="*/ 19695 h 1651527"/>
                <a:gd name="connsiteX16" fmla="*/ 782972 w 893702"/>
                <a:gd name="connsiteY16" fmla="*/ 4514 h 1651527"/>
                <a:gd name="connsiteX17" fmla="*/ 802774 w 893702"/>
                <a:gd name="connsiteY17" fmla="*/ 23655 h 1651527"/>
                <a:gd name="connsiteX18" fmla="*/ 786273 w 893702"/>
                <a:gd name="connsiteY18" fmla="*/ 62599 h 1651527"/>
                <a:gd name="connsiteX19" fmla="*/ 657561 w 893702"/>
                <a:gd name="connsiteY19" fmla="*/ 202531 h 1651527"/>
                <a:gd name="connsiteX20" fmla="*/ 528190 w 893702"/>
                <a:gd name="connsiteY20" fmla="*/ 591965 h 1651527"/>
                <a:gd name="connsiteX21" fmla="*/ 546672 w 893702"/>
                <a:gd name="connsiteY21" fmla="*/ 872490 h 1651527"/>
                <a:gd name="connsiteX22" fmla="*/ 662842 w 893702"/>
                <a:gd name="connsiteY22" fmla="*/ 1091629 h 1651527"/>
                <a:gd name="connsiteX23" fmla="*/ 831156 w 893702"/>
                <a:gd name="connsiteY23" fmla="*/ 1262584 h 1651527"/>
                <a:gd name="connsiteX24" fmla="*/ 862839 w 893702"/>
                <a:gd name="connsiteY24" fmla="*/ 1316709 h 1651527"/>
                <a:gd name="connsiteX25" fmla="*/ 874060 w 893702"/>
                <a:gd name="connsiteY25" fmla="*/ 1413737 h 1651527"/>
                <a:gd name="connsiteX26" fmla="*/ 891882 w 893702"/>
                <a:gd name="connsiteY26" fmla="*/ 1559610 h 1651527"/>
                <a:gd name="connsiteX27" fmla="*/ 546672 w 893702"/>
                <a:gd name="connsiteY27" fmla="*/ 1644097 h 1651527"/>
                <a:gd name="connsiteX28" fmla="*/ 291889 w 893702"/>
                <a:gd name="connsiteY28" fmla="*/ 1630236 h 1651527"/>
                <a:gd name="connsiteX29" fmla="*/ 181000 w 893702"/>
                <a:gd name="connsiteY29" fmla="*/ 1578092 h 1651527"/>
                <a:gd name="connsiteX30" fmla="*/ 143376 w 893702"/>
                <a:gd name="connsiteY30" fmla="*/ 1494924 h 1651527"/>
                <a:gd name="connsiteX31" fmla="*/ 152617 w 893702"/>
                <a:gd name="connsiteY31" fmla="*/ 1390635 h 1651527"/>
                <a:gd name="connsiteX32" fmla="*/ 126215 w 893702"/>
                <a:gd name="connsiteY32" fmla="*/ 1280406 h 1651527"/>
                <a:gd name="connsiteX33" fmla="*/ 47668 w 893702"/>
                <a:gd name="connsiteY33" fmla="*/ 1116711 h 1651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93702" h="1651527">
                  <a:moveTo>
                    <a:pt x="47668" y="1116711"/>
                  </a:moveTo>
                  <a:cubicBezTo>
                    <a:pt x="51628" y="1112751"/>
                    <a:pt x="70770" y="1092289"/>
                    <a:pt x="75390" y="1088989"/>
                  </a:cubicBezTo>
                  <a:cubicBezTo>
                    <a:pt x="115654" y="1056646"/>
                    <a:pt x="115654" y="1056646"/>
                    <a:pt x="89912" y="1009122"/>
                  </a:cubicBezTo>
                  <a:cubicBezTo>
                    <a:pt x="58889" y="951037"/>
                    <a:pt x="27206" y="892952"/>
                    <a:pt x="8064" y="828926"/>
                  </a:cubicBezTo>
                  <a:cubicBezTo>
                    <a:pt x="-17018" y="743778"/>
                    <a:pt x="16645" y="692294"/>
                    <a:pt x="105753" y="687014"/>
                  </a:cubicBezTo>
                  <a:cubicBezTo>
                    <a:pt x="192221" y="681073"/>
                    <a:pt x="238425" y="712756"/>
                    <a:pt x="241725" y="795923"/>
                  </a:cubicBezTo>
                  <a:cubicBezTo>
                    <a:pt x="243045" y="834867"/>
                    <a:pt x="258226" y="859949"/>
                    <a:pt x="292549" y="876450"/>
                  </a:cubicBezTo>
                  <a:cubicBezTo>
                    <a:pt x="316971" y="887671"/>
                    <a:pt x="327532" y="881071"/>
                    <a:pt x="328852" y="855328"/>
                  </a:cubicBezTo>
                  <a:cubicBezTo>
                    <a:pt x="329513" y="837507"/>
                    <a:pt x="324232" y="820345"/>
                    <a:pt x="319612" y="803844"/>
                  </a:cubicBezTo>
                  <a:cubicBezTo>
                    <a:pt x="298490" y="719356"/>
                    <a:pt x="274728" y="636189"/>
                    <a:pt x="258886" y="550382"/>
                  </a:cubicBezTo>
                  <a:cubicBezTo>
                    <a:pt x="252286" y="513418"/>
                    <a:pt x="249645" y="476455"/>
                    <a:pt x="252286" y="438832"/>
                  </a:cubicBezTo>
                  <a:cubicBezTo>
                    <a:pt x="256246" y="382067"/>
                    <a:pt x="285289" y="341143"/>
                    <a:pt x="335453" y="316721"/>
                  </a:cubicBezTo>
                  <a:cubicBezTo>
                    <a:pt x="369116" y="300220"/>
                    <a:pt x="404759" y="288339"/>
                    <a:pt x="439082" y="275137"/>
                  </a:cubicBezTo>
                  <a:cubicBezTo>
                    <a:pt x="493207" y="254676"/>
                    <a:pt x="513669" y="220353"/>
                    <a:pt x="506408" y="162268"/>
                  </a:cubicBezTo>
                  <a:cubicBezTo>
                    <a:pt x="498487" y="101542"/>
                    <a:pt x="493867" y="115404"/>
                    <a:pt x="546011" y="89001"/>
                  </a:cubicBezTo>
                  <a:cubicBezTo>
                    <a:pt x="592876" y="65239"/>
                    <a:pt x="640400" y="40817"/>
                    <a:pt x="688584" y="19695"/>
                  </a:cubicBezTo>
                  <a:cubicBezTo>
                    <a:pt x="718287" y="6494"/>
                    <a:pt x="748649" y="-7367"/>
                    <a:pt x="782972" y="4514"/>
                  </a:cubicBezTo>
                  <a:cubicBezTo>
                    <a:pt x="789573" y="11114"/>
                    <a:pt x="796173" y="17715"/>
                    <a:pt x="802774" y="23655"/>
                  </a:cubicBezTo>
                  <a:cubicBezTo>
                    <a:pt x="808715" y="41477"/>
                    <a:pt x="798154" y="51378"/>
                    <a:pt x="786273" y="62599"/>
                  </a:cubicBezTo>
                  <a:cubicBezTo>
                    <a:pt x="739408" y="105503"/>
                    <a:pt x="691884" y="147746"/>
                    <a:pt x="657561" y="202531"/>
                  </a:cubicBezTo>
                  <a:cubicBezTo>
                    <a:pt x="583635" y="322002"/>
                    <a:pt x="539411" y="450713"/>
                    <a:pt x="528190" y="591965"/>
                  </a:cubicBezTo>
                  <a:cubicBezTo>
                    <a:pt x="520269" y="687014"/>
                    <a:pt x="522909" y="779422"/>
                    <a:pt x="546672" y="872490"/>
                  </a:cubicBezTo>
                  <a:cubicBezTo>
                    <a:pt x="568454" y="955657"/>
                    <a:pt x="608717" y="1026943"/>
                    <a:pt x="662842" y="1091629"/>
                  </a:cubicBezTo>
                  <a:cubicBezTo>
                    <a:pt x="714326" y="1153014"/>
                    <a:pt x="771751" y="1209119"/>
                    <a:pt x="831156" y="1262584"/>
                  </a:cubicBezTo>
                  <a:cubicBezTo>
                    <a:pt x="846338" y="1276445"/>
                    <a:pt x="873400" y="1286346"/>
                    <a:pt x="862839" y="1316709"/>
                  </a:cubicBezTo>
                  <a:cubicBezTo>
                    <a:pt x="855579" y="1350372"/>
                    <a:pt x="870760" y="1381394"/>
                    <a:pt x="874060" y="1413737"/>
                  </a:cubicBezTo>
                  <a:cubicBezTo>
                    <a:pt x="876040" y="1432219"/>
                    <a:pt x="900463" y="1553009"/>
                    <a:pt x="891882" y="1559610"/>
                  </a:cubicBezTo>
                  <a:cubicBezTo>
                    <a:pt x="840397" y="1601194"/>
                    <a:pt x="606737" y="1636837"/>
                    <a:pt x="546672" y="1644097"/>
                  </a:cubicBezTo>
                  <a:cubicBezTo>
                    <a:pt x="373076" y="1653998"/>
                    <a:pt x="436442" y="1657958"/>
                    <a:pt x="291889" y="1630236"/>
                  </a:cubicBezTo>
                  <a:cubicBezTo>
                    <a:pt x="247665" y="1611754"/>
                    <a:pt x="210702" y="1587332"/>
                    <a:pt x="181000" y="1578092"/>
                  </a:cubicBezTo>
                  <a:cubicBezTo>
                    <a:pt x="146017" y="1563570"/>
                    <a:pt x="147997" y="1524627"/>
                    <a:pt x="143376" y="1494924"/>
                  </a:cubicBezTo>
                  <a:cubicBezTo>
                    <a:pt x="144036" y="1459941"/>
                    <a:pt x="146676" y="1425618"/>
                    <a:pt x="152617" y="1390635"/>
                  </a:cubicBezTo>
                  <a:cubicBezTo>
                    <a:pt x="158558" y="1352352"/>
                    <a:pt x="138096" y="1316709"/>
                    <a:pt x="126215" y="1280406"/>
                  </a:cubicBezTo>
                  <a:cubicBezTo>
                    <a:pt x="110373" y="1236842"/>
                    <a:pt x="47668" y="1116711"/>
                    <a:pt x="47668" y="1116711"/>
                  </a:cubicBezTo>
                  <a:close/>
                </a:path>
              </a:pathLst>
            </a:custGeom>
            <a:solidFill>
              <a:srgbClr val="FEAB77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8" name="Freeform: Shape 867">
              <a:extLst>
                <a:ext uri="{FF2B5EF4-FFF2-40B4-BE49-F238E27FC236}">
                  <a16:creationId xmlns:a16="http://schemas.microsoft.com/office/drawing/2014/main" id="{6D423CEA-F9A3-41A5-B84C-17A46807A1F6}"/>
                </a:ext>
              </a:extLst>
            </p:cNvPr>
            <p:cNvSpPr/>
            <p:nvPr/>
          </p:nvSpPr>
          <p:spPr>
            <a:xfrm>
              <a:off x="4099252" y="4769707"/>
              <a:ext cx="232685" cy="265849"/>
            </a:xfrm>
            <a:custGeom>
              <a:avLst/>
              <a:gdLst>
                <a:gd name="connsiteX0" fmla="*/ 90428 w 332189"/>
                <a:gd name="connsiteY0" fmla="*/ 0 h 379533"/>
                <a:gd name="connsiteX1" fmla="*/ 325408 w 332189"/>
                <a:gd name="connsiteY1" fmla="*/ 260723 h 379533"/>
                <a:gd name="connsiteX2" fmla="*/ 330689 w 332189"/>
                <a:gd name="connsiteY2" fmla="*/ 274584 h 379533"/>
                <a:gd name="connsiteX3" fmla="*/ 238941 w 332189"/>
                <a:gd name="connsiteY3" fmla="*/ 379533 h 379533"/>
                <a:gd name="connsiteX4" fmla="*/ 0 w 332189"/>
                <a:gd name="connsiteY4" fmla="*/ 70626 h 379533"/>
                <a:gd name="connsiteX5" fmla="*/ 90428 w 332189"/>
                <a:gd name="connsiteY5" fmla="*/ 0 h 37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2189" h="379533">
                  <a:moveTo>
                    <a:pt x="90428" y="0"/>
                  </a:moveTo>
                  <a:cubicBezTo>
                    <a:pt x="123430" y="26402"/>
                    <a:pt x="310227" y="254782"/>
                    <a:pt x="325408" y="260723"/>
                  </a:cubicBezTo>
                  <a:cubicBezTo>
                    <a:pt x="330029" y="264023"/>
                    <a:pt x="334649" y="269963"/>
                    <a:pt x="330689" y="274584"/>
                  </a:cubicBezTo>
                  <a:cubicBezTo>
                    <a:pt x="302966" y="312207"/>
                    <a:pt x="278544" y="352471"/>
                    <a:pt x="238941" y="379533"/>
                  </a:cubicBezTo>
                  <a:cubicBezTo>
                    <a:pt x="154453" y="284485"/>
                    <a:pt x="74586" y="173595"/>
                    <a:pt x="0" y="70626"/>
                  </a:cubicBezTo>
                  <a:cubicBezTo>
                    <a:pt x="35643" y="33003"/>
                    <a:pt x="62045" y="13201"/>
                    <a:pt x="9042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9" name="Freeform: Shape 868">
              <a:extLst>
                <a:ext uri="{FF2B5EF4-FFF2-40B4-BE49-F238E27FC236}">
                  <a16:creationId xmlns:a16="http://schemas.microsoft.com/office/drawing/2014/main" id="{1B50E4A3-3036-4212-A14E-86FA494D133B}"/>
                </a:ext>
              </a:extLst>
            </p:cNvPr>
            <p:cNvSpPr/>
            <p:nvPr/>
          </p:nvSpPr>
          <p:spPr>
            <a:xfrm>
              <a:off x="2152321" y="3379137"/>
              <a:ext cx="115586" cy="53931"/>
            </a:xfrm>
            <a:custGeom>
              <a:avLst/>
              <a:gdLst>
                <a:gd name="connsiteX0" fmla="*/ 0 w 165014"/>
                <a:gd name="connsiteY0" fmla="*/ 76996 h 76995"/>
                <a:gd name="connsiteX1" fmla="*/ 165014 w 165014"/>
                <a:gd name="connsiteY1" fmla="*/ 34752 h 76995"/>
                <a:gd name="connsiteX2" fmla="*/ 0 w 165014"/>
                <a:gd name="connsiteY2" fmla="*/ 76996 h 76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014" h="76995">
                  <a:moveTo>
                    <a:pt x="0" y="76996"/>
                  </a:moveTo>
                  <a:cubicBezTo>
                    <a:pt x="31683" y="-6172"/>
                    <a:pt x="108250" y="-24653"/>
                    <a:pt x="165014" y="34752"/>
                  </a:cubicBezTo>
                  <a:cubicBezTo>
                    <a:pt x="110230" y="48613"/>
                    <a:pt x="57425" y="62474"/>
                    <a:pt x="0" y="7699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0" name="Freeform: Shape 869">
              <a:extLst>
                <a:ext uri="{FF2B5EF4-FFF2-40B4-BE49-F238E27FC236}">
                  <a16:creationId xmlns:a16="http://schemas.microsoft.com/office/drawing/2014/main" id="{EBFF4BBA-DC93-4B39-AB35-C2D92F467A48}"/>
                </a:ext>
              </a:extLst>
            </p:cNvPr>
            <p:cNvSpPr/>
            <p:nvPr/>
          </p:nvSpPr>
          <p:spPr>
            <a:xfrm>
              <a:off x="2490757" y="3619856"/>
              <a:ext cx="27278" cy="26353"/>
            </a:xfrm>
            <a:custGeom>
              <a:avLst/>
              <a:gdLst>
                <a:gd name="connsiteX0" fmla="*/ 38943 w 38943"/>
                <a:gd name="connsiteY0" fmla="*/ 0 h 37623"/>
                <a:gd name="connsiteX1" fmla="*/ 0 w 38943"/>
                <a:gd name="connsiteY1" fmla="*/ 37623 h 37623"/>
                <a:gd name="connsiteX2" fmla="*/ 38943 w 38943"/>
                <a:gd name="connsiteY2" fmla="*/ 0 h 3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943" h="37623">
                  <a:moveTo>
                    <a:pt x="38943" y="0"/>
                  </a:moveTo>
                  <a:cubicBezTo>
                    <a:pt x="32343" y="25742"/>
                    <a:pt x="19802" y="32343"/>
                    <a:pt x="0" y="37623"/>
                  </a:cubicBezTo>
                  <a:cubicBezTo>
                    <a:pt x="7261" y="19142"/>
                    <a:pt x="17822" y="10561"/>
                    <a:pt x="38943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1" name="Freeform: Shape 870">
              <a:extLst>
                <a:ext uri="{FF2B5EF4-FFF2-40B4-BE49-F238E27FC236}">
                  <a16:creationId xmlns:a16="http://schemas.microsoft.com/office/drawing/2014/main" id="{B98C8EA5-17B8-49E9-9FD0-1EF98B5D59E1}"/>
                </a:ext>
              </a:extLst>
            </p:cNvPr>
            <p:cNvSpPr/>
            <p:nvPr/>
          </p:nvSpPr>
          <p:spPr>
            <a:xfrm>
              <a:off x="1738454" y="4113179"/>
              <a:ext cx="1081064" cy="2434270"/>
            </a:xfrm>
            <a:custGeom>
              <a:avLst/>
              <a:gdLst>
                <a:gd name="connsiteX0" fmla="*/ 248940 w 1543364"/>
                <a:gd name="connsiteY0" fmla="*/ 2975540 h 3475242"/>
                <a:gd name="connsiteX1" fmla="*/ 72704 w 1543364"/>
                <a:gd name="connsiteY1" fmla="*/ 2116805 h 3475242"/>
                <a:gd name="connsiteX2" fmla="*/ 48942 w 1543364"/>
                <a:gd name="connsiteY2" fmla="*/ 1867963 h 3475242"/>
                <a:gd name="connsiteX3" fmla="*/ 1418 w 1543364"/>
                <a:gd name="connsiteY3" fmla="*/ 1180843 h 3475242"/>
                <a:gd name="connsiteX4" fmla="*/ 23860 w 1543364"/>
                <a:gd name="connsiteY4" fmla="*/ 419137 h 3475242"/>
                <a:gd name="connsiteX5" fmla="*/ 43002 w 1543364"/>
                <a:gd name="connsiteY5" fmla="*/ 146533 h 3475242"/>
                <a:gd name="connsiteX6" fmla="*/ 54223 w 1543364"/>
                <a:gd name="connsiteY6" fmla="*/ 0 h 3475242"/>
                <a:gd name="connsiteX7" fmla="*/ 148611 w 1543364"/>
                <a:gd name="connsiteY7" fmla="*/ 158414 h 3475242"/>
                <a:gd name="connsiteX8" fmla="*/ 447617 w 1543364"/>
                <a:gd name="connsiteY8" fmla="*/ 269964 h 3475242"/>
                <a:gd name="connsiteX9" fmla="*/ 674017 w 1543364"/>
                <a:gd name="connsiteY9" fmla="*/ 201318 h 3475242"/>
                <a:gd name="connsiteX10" fmla="*/ 758505 w 1543364"/>
                <a:gd name="connsiteY10" fmla="*/ 108910 h 3475242"/>
                <a:gd name="connsiteX11" fmla="*/ 775006 w 1543364"/>
                <a:gd name="connsiteY11" fmla="*/ 40923 h 3475242"/>
                <a:gd name="connsiteX12" fmla="*/ 823190 w 1543364"/>
                <a:gd name="connsiteY12" fmla="*/ 262703 h 3475242"/>
                <a:gd name="connsiteX13" fmla="*/ 1099754 w 1543364"/>
                <a:gd name="connsiteY13" fmla="*/ 1077214 h 3475242"/>
                <a:gd name="connsiteX14" fmla="*/ 1366418 w 1543364"/>
                <a:gd name="connsiteY14" fmla="*/ 2444854 h 3475242"/>
                <a:gd name="connsiteX15" fmla="*/ 1514271 w 1543364"/>
                <a:gd name="connsiteY15" fmla="*/ 3205901 h 3475242"/>
                <a:gd name="connsiteX16" fmla="*/ 1540673 w 1543364"/>
                <a:gd name="connsiteY16" fmla="*/ 3344513 h 3475242"/>
                <a:gd name="connsiteX17" fmla="*/ 1511630 w 1543364"/>
                <a:gd name="connsiteY17" fmla="*/ 3387417 h 3475242"/>
                <a:gd name="connsiteX18" fmla="*/ 1224505 w 1543364"/>
                <a:gd name="connsiteY18" fmla="*/ 3428340 h 3475242"/>
                <a:gd name="connsiteX19" fmla="*/ 503062 w 1543364"/>
                <a:gd name="connsiteY19" fmla="*/ 3463323 h 3475242"/>
                <a:gd name="connsiteX20" fmla="*/ 309005 w 1543364"/>
                <a:gd name="connsiteY20" fmla="*/ 3475204 h 3475242"/>
                <a:gd name="connsiteX21" fmla="*/ 248940 w 1543364"/>
                <a:gd name="connsiteY21" fmla="*/ 2975540 h 347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43364" h="3475242">
                  <a:moveTo>
                    <a:pt x="248940" y="2975540"/>
                  </a:moveTo>
                  <a:cubicBezTo>
                    <a:pt x="189535" y="2689735"/>
                    <a:pt x="132110" y="2402610"/>
                    <a:pt x="72704" y="2116805"/>
                  </a:cubicBezTo>
                  <a:cubicBezTo>
                    <a:pt x="55543" y="2034298"/>
                    <a:pt x="54883" y="1951131"/>
                    <a:pt x="48942" y="1867963"/>
                  </a:cubicBezTo>
                  <a:cubicBezTo>
                    <a:pt x="31781" y="1638923"/>
                    <a:pt x="14619" y="1409883"/>
                    <a:pt x="1418" y="1180843"/>
                  </a:cubicBezTo>
                  <a:cubicBezTo>
                    <a:pt x="-6503" y="1042231"/>
                    <a:pt x="21220" y="517485"/>
                    <a:pt x="23860" y="419137"/>
                  </a:cubicBezTo>
                  <a:cubicBezTo>
                    <a:pt x="25840" y="349831"/>
                    <a:pt x="36401" y="215839"/>
                    <a:pt x="43002" y="146533"/>
                  </a:cubicBezTo>
                  <a:cubicBezTo>
                    <a:pt x="41022" y="83827"/>
                    <a:pt x="43002" y="91088"/>
                    <a:pt x="54223" y="0"/>
                  </a:cubicBezTo>
                  <a:cubicBezTo>
                    <a:pt x="91846" y="134652"/>
                    <a:pt x="108348" y="122111"/>
                    <a:pt x="148611" y="158414"/>
                  </a:cubicBezTo>
                  <a:cubicBezTo>
                    <a:pt x="270722" y="235641"/>
                    <a:pt x="314946" y="260723"/>
                    <a:pt x="447617" y="269964"/>
                  </a:cubicBezTo>
                  <a:cubicBezTo>
                    <a:pt x="563787" y="252142"/>
                    <a:pt x="617252" y="239601"/>
                    <a:pt x="674017" y="201318"/>
                  </a:cubicBezTo>
                  <a:cubicBezTo>
                    <a:pt x="731442" y="150493"/>
                    <a:pt x="735403" y="145213"/>
                    <a:pt x="758505" y="108910"/>
                  </a:cubicBezTo>
                  <a:cubicBezTo>
                    <a:pt x="771706" y="71286"/>
                    <a:pt x="763785" y="20462"/>
                    <a:pt x="775006" y="40923"/>
                  </a:cubicBezTo>
                  <a:cubicBezTo>
                    <a:pt x="788207" y="54785"/>
                    <a:pt x="802068" y="219139"/>
                    <a:pt x="823190" y="262703"/>
                  </a:cubicBezTo>
                  <a:cubicBezTo>
                    <a:pt x="910318" y="542568"/>
                    <a:pt x="1018567" y="796030"/>
                    <a:pt x="1099754" y="1077214"/>
                  </a:cubicBezTo>
                  <a:cubicBezTo>
                    <a:pt x="1136718" y="1204605"/>
                    <a:pt x="1303712" y="2119445"/>
                    <a:pt x="1366418" y="2444854"/>
                  </a:cubicBezTo>
                  <a:cubicBezTo>
                    <a:pt x="1415262" y="2698316"/>
                    <a:pt x="1465426" y="2952438"/>
                    <a:pt x="1514271" y="3205901"/>
                  </a:cubicBezTo>
                  <a:cubicBezTo>
                    <a:pt x="1523511" y="3252105"/>
                    <a:pt x="1528792" y="3299629"/>
                    <a:pt x="1540673" y="3344513"/>
                  </a:cubicBezTo>
                  <a:cubicBezTo>
                    <a:pt x="1549254" y="3375535"/>
                    <a:pt x="1536712" y="3382136"/>
                    <a:pt x="1511630" y="3387417"/>
                  </a:cubicBezTo>
                  <a:cubicBezTo>
                    <a:pt x="1417242" y="3408538"/>
                    <a:pt x="1320874" y="3419759"/>
                    <a:pt x="1224505" y="3428340"/>
                  </a:cubicBezTo>
                  <a:cubicBezTo>
                    <a:pt x="984244" y="3449462"/>
                    <a:pt x="743983" y="3458042"/>
                    <a:pt x="503062" y="3463323"/>
                  </a:cubicBezTo>
                  <a:cubicBezTo>
                    <a:pt x="438376" y="3464643"/>
                    <a:pt x="373691" y="3471244"/>
                    <a:pt x="309005" y="3475204"/>
                  </a:cubicBezTo>
                  <a:cubicBezTo>
                    <a:pt x="290523" y="3479825"/>
                    <a:pt x="268081" y="3069269"/>
                    <a:pt x="248940" y="297554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2" name="Freeform: Shape 871">
              <a:extLst>
                <a:ext uri="{FF2B5EF4-FFF2-40B4-BE49-F238E27FC236}">
                  <a16:creationId xmlns:a16="http://schemas.microsoft.com/office/drawing/2014/main" id="{CCF119A8-05D3-45D2-8635-AA5F5E8A6C0F}"/>
                </a:ext>
              </a:extLst>
            </p:cNvPr>
            <p:cNvSpPr/>
            <p:nvPr/>
          </p:nvSpPr>
          <p:spPr>
            <a:xfrm>
              <a:off x="1985918" y="4302559"/>
              <a:ext cx="516684" cy="2099407"/>
            </a:xfrm>
            <a:custGeom>
              <a:avLst/>
              <a:gdLst>
                <a:gd name="connsiteX0" fmla="*/ 221061 w 737634"/>
                <a:gd name="connsiteY0" fmla="*/ 100587 h 2997181"/>
                <a:gd name="connsiteX1" fmla="*/ 215121 w 737634"/>
                <a:gd name="connsiteY1" fmla="*/ 139530 h 2997181"/>
                <a:gd name="connsiteX2" fmla="*/ 218421 w 737634"/>
                <a:gd name="connsiteY2" fmla="*/ 344148 h 2997181"/>
                <a:gd name="connsiteX3" fmla="*/ 734586 w 737634"/>
                <a:gd name="connsiteY3" fmla="*/ 2748078 h 2997181"/>
                <a:gd name="connsiteX4" fmla="*/ 708844 w 737634"/>
                <a:gd name="connsiteY4" fmla="*/ 2823325 h 2997181"/>
                <a:gd name="connsiteX5" fmla="*/ 553070 w 737634"/>
                <a:gd name="connsiteY5" fmla="*/ 2988340 h 2997181"/>
                <a:gd name="connsiteX6" fmla="*/ 519407 w 737634"/>
                <a:gd name="connsiteY6" fmla="*/ 2985699 h 2997181"/>
                <a:gd name="connsiteX7" fmla="*/ 342512 w 737634"/>
                <a:gd name="connsiteY7" fmla="*/ 2772501 h 2997181"/>
                <a:gd name="connsiteX8" fmla="*/ 325350 w 737634"/>
                <a:gd name="connsiteY8" fmla="*/ 2730917 h 2997181"/>
                <a:gd name="connsiteX9" fmla="*/ 92350 w 737634"/>
                <a:gd name="connsiteY9" fmla="*/ 335567 h 2997181"/>
                <a:gd name="connsiteX10" fmla="*/ 16443 w 737634"/>
                <a:gd name="connsiteY10" fmla="*/ 175173 h 2997181"/>
                <a:gd name="connsiteX11" fmla="*/ 11163 w 737634"/>
                <a:gd name="connsiteY11" fmla="*/ 115108 h 2997181"/>
                <a:gd name="connsiteX12" fmla="*/ 73208 w 737634"/>
                <a:gd name="connsiteY12" fmla="*/ 14119 h 2997181"/>
                <a:gd name="connsiteX13" fmla="*/ 106211 w 737634"/>
                <a:gd name="connsiteY13" fmla="*/ 7518 h 2997181"/>
                <a:gd name="connsiteX14" fmla="*/ 203240 w 737634"/>
                <a:gd name="connsiteY14" fmla="*/ 75504 h 2997181"/>
                <a:gd name="connsiteX15" fmla="*/ 221061 w 737634"/>
                <a:gd name="connsiteY15" fmla="*/ 100587 h 2997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7634" h="2997181">
                  <a:moveTo>
                    <a:pt x="221061" y="100587"/>
                  </a:moveTo>
                  <a:cubicBezTo>
                    <a:pt x="219081" y="113788"/>
                    <a:pt x="218421" y="126989"/>
                    <a:pt x="215121" y="139530"/>
                  </a:cubicBezTo>
                  <a:cubicBezTo>
                    <a:pt x="197299" y="208176"/>
                    <a:pt x="203240" y="274842"/>
                    <a:pt x="218421" y="344148"/>
                  </a:cubicBezTo>
                  <a:cubicBezTo>
                    <a:pt x="306869" y="738862"/>
                    <a:pt x="642178" y="2334882"/>
                    <a:pt x="734586" y="2748078"/>
                  </a:cubicBezTo>
                  <a:cubicBezTo>
                    <a:pt x="741847" y="2781081"/>
                    <a:pt x="737226" y="2801543"/>
                    <a:pt x="708844" y="2823325"/>
                  </a:cubicBezTo>
                  <a:cubicBezTo>
                    <a:pt x="648779" y="2868869"/>
                    <a:pt x="611155" y="2938835"/>
                    <a:pt x="553070" y="2988340"/>
                  </a:cubicBezTo>
                  <a:cubicBezTo>
                    <a:pt x="539209" y="3000221"/>
                    <a:pt x="531288" y="3000880"/>
                    <a:pt x="519407" y="2985699"/>
                  </a:cubicBezTo>
                  <a:cubicBezTo>
                    <a:pt x="461322" y="2913753"/>
                    <a:pt x="401917" y="2843127"/>
                    <a:pt x="342512" y="2772501"/>
                  </a:cubicBezTo>
                  <a:cubicBezTo>
                    <a:pt x="331951" y="2759959"/>
                    <a:pt x="326670" y="2746758"/>
                    <a:pt x="325350" y="2730917"/>
                  </a:cubicBezTo>
                  <a:cubicBezTo>
                    <a:pt x="298948" y="2461613"/>
                    <a:pt x="102911" y="503882"/>
                    <a:pt x="92350" y="335567"/>
                  </a:cubicBezTo>
                  <a:cubicBezTo>
                    <a:pt x="88390" y="267581"/>
                    <a:pt x="60007" y="219397"/>
                    <a:pt x="16443" y="175173"/>
                  </a:cubicBezTo>
                  <a:cubicBezTo>
                    <a:pt x="-2699" y="156031"/>
                    <a:pt x="-5999" y="138870"/>
                    <a:pt x="11163" y="115108"/>
                  </a:cubicBezTo>
                  <a:cubicBezTo>
                    <a:pt x="34265" y="83425"/>
                    <a:pt x="54066" y="48442"/>
                    <a:pt x="73208" y="14119"/>
                  </a:cubicBezTo>
                  <a:cubicBezTo>
                    <a:pt x="83109" y="-3042"/>
                    <a:pt x="91030" y="-3702"/>
                    <a:pt x="106211" y="7518"/>
                  </a:cubicBezTo>
                  <a:cubicBezTo>
                    <a:pt x="137894" y="31281"/>
                    <a:pt x="170897" y="53063"/>
                    <a:pt x="203240" y="75504"/>
                  </a:cubicBezTo>
                  <a:cubicBezTo>
                    <a:pt x="213140" y="81445"/>
                    <a:pt x="225021" y="86065"/>
                    <a:pt x="221061" y="100587"/>
                  </a:cubicBezTo>
                  <a:close/>
                </a:path>
              </a:pathLst>
            </a:custGeom>
            <a:solidFill>
              <a:schemeClr val="accent3"/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3" name="Freeform: Shape 872">
              <a:extLst>
                <a:ext uri="{FF2B5EF4-FFF2-40B4-BE49-F238E27FC236}">
                  <a16:creationId xmlns:a16="http://schemas.microsoft.com/office/drawing/2014/main" id="{D4FCB5E5-5A79-4876-B78F-42E5EEE3AADA}"/>
                </a:ext>
              </a:extLst>
            </p:cNvPr>
            <p:cNvSpPr/>
            <p:nvPr/>
          </p:nvSpPr>
          <p:spPr>
            <a:xfrm>
              <a:off x="2200219" y="3439447"/>
              <a:ext cx="75234" cy="82396"/>
            </a:xfrm>
            <a:custGeom>
              <a:avLst/>
              <a:gdLst>
                <a:gd name="connsiteX0" fmla="*/ 94481 w 107406"/>
                <a:gd name="connsiteY0" fmla="*/ 47786 h 117632"/>
                <a:gd name="connsiteX1" fmla="*/ 66629 w 107406"/>
                <a:gd name="connsiteY1" fmla="*/ 106603 h 117632"/>
                <a:gd name="connsiteX2" fmla="*/ 12926 w 107406"/>
                <a:gd name="connsiteY2" fmla="*/ 69846 h 117632"/>
                <a:gd name="connsiteX3" fmla="*/ 40778 w 107406"/>
                <a:gd name="connsiteY3" fmla="*/ 11030 h 117632"/>
                <a:gd name="connsiteX4" fmla="*/ 94481 w 107406"/>
                <a:gd name="connsiteY4" fmla="*/ 47786 h 117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06" h="117632">
                  <a:moveTo>
                    <a:pt x="94481" y="47786"/>
                  </a:moveTo>
                  <a:cubicBezTo>
                    <a:pt x="101620" y="74178"/>
                    <a:pt x="89150" y="100511"/>
                    <a:pt x="66629" y="106603"/>
                  </a:cubicBezTo>
                  <a:cubicBezTo>
                    <a:pt x="44108" y="112694"/>
                    <a:pt x="20064" y="96238"/>
                    <a:pt x="12926" y="69846"/>
                  </a:cubicBezTo>
                  <a:cubicBezTo>
                    <a:pt x="5787" y="43454"/>
                    <a:pt x="18257" y="17121"/>
                    <a:pt x="40778" y="11030"/>
                  </a:cubicBezTo>
                  <a:cubicBezTo>
                    <a:pt x="63299" y="4938"/>
                    <a:pt x="87343" y="21395"/>
                    <a:pt x="94481" y="4778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4" name="Freeform: Shape 873">
              <a:extLst>
                <a:ext uri="{FF2B5EF4-FFF2-40B4-BE49-F238E27FC236}">
                  <a16:creationId xmlns:a16="http://schemas.microsoft.com/office/drawing/2014/main" id="{93BE1A0C-B709-425E-8915-DFC8E965F518}"/>
                </a:ext>
              </a:extLst>
            </p:cNvPr>
            <p:cNvSpPr/>
            <p:nvPr/>
          </p:nvSpPr>
          <p:spPr>
            <a:xfrm>
              <a:off x="1047318" y="6344363"/>
              <a:ext cx="234871" cy="237908"/>
            </a:xfrm>
            <a:custGeom>
              <a:avLst/>
              <a:gdLst>
                <a:gd name="connsiteX0" fmla="*/ 335309 w 335309"/>
                <a:gd name="connsiteY0" fmla="*/ 24549 h 339646"/>
                <a:gd name="connsiteX1" fmla="*/ 260723 w 335309"/>
                <a:gd name="connsiteY1" fmla="*/ 127 h 339646"/>
                <a:gd name="connsiteX2" fmla="*/ 168315 w 335309"/>
                <a:gd name="connsiteY2" fmla="*/ 96496 h 339646"/>
                <a:gd name="connsiteX3" fmla="*/ 0 w 335309"/>
                <a:gd name="connsiteY3" fmla="*/ 328176 h 339646"/>
                <a:gd name="connsiteX4" fmla="*/ 95048 w 335309"/>
                <a:gd name="connsiteY4" fmla="*/ 328176 h 339646"/>
                <a:gd name="connsiteX5" fmla="*/ 189437 w 335309"/>
                <a:gd name="connsiteY5" fmla="*/ 301773 h 339646"/>
                <a:gd name="connsiteX6" fmla="*/ 318808 w 335309"/>
                <a:gd name="connsiteY6" fmla="*/ 337417 h 339646"/>
                <a:gd name="connsiteX7" fmla="*/ 324088 w 335309"/>
                <a:gd name="connsiteY7" fmla="*/ 161181 h 339646"/>
                <a:gd name="connsiteX8" fmla="*/ 335309 w 335309"/>
                <a:gd name="connsiteY8" fmla="*/ 24549 h 339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309" h="339646">
                  <a:moveTo>
                    <a:pt x="335309" y="24549"/>
                  </a:moveTo>
                  <a:cubicBezTo>
                    <a:pt x="328709" y="19929"/>
                    <a:pt x="283825" y="-1853"/>
                    <a:pt x="260723" y="127"/>
                  </a:cubicBezTo>
                  <a:cubicBezTo>
                    <a:pt x="231020" y="21249"/>
                    <a:pt x="189437" y="68113"/>
                    <a:pt x="168315" y="96496"/>
                  </a:cubicBezTo>
                  <a:cubicBezTo>
                    <a:pt x="163694" y="103096"/>
                    <a:pt x="50824" y="262830"/>
                    <a:pt x="0" y="328176"/>
                  </a:cubicBezTo>
                  <a:cubicBezTo>
                    <a:pt x="31023" y="340717"/>
                    <a:pt x="66006" y="345997"/>
                    <a:pt x="95048" y="328176"/>
                  </a:cubicBezTo>
                  <a:cubicBezTo>
                    <a:pt x="122111" y="311014"/>
                    <a:pt x="158414" y="291213"/>
                    <a:pt x="189437" y="301773"/>
                  </a:cubicBezTo>
                  <a:cubicBezTo>
                    <a:pt x="228380" y="314975"/>
                    <a:pt x="279204" y="327516"/>
                    <a:pt x="318808" y="337417"/>
                  </a:cubicBezTo>
                  <a:lnTo>
                    <a:pt x="324088" y="161181"/>
                  </a:lnTo>
                  <a:lnTo>
                    <a:pt x="335309" y="245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5" name="Freeform: Shape 874">
              <a:extLst>
                <a:ext uri="{FF2B5EF4-FFF2-40B4-BE49-F238E27FC236}">
                  <a16:creationId xmlns:a16="http://schemas.microsoft.com/office/drawing/2014/main" id="{E6BDE0A1-CAE3-4BB7-8873-520373E9E80D}"/>
                </a:ext>
              </a:extLst>
            </p:cNvPr>
            <p:cNvSpPr/>
            <p:nvPr/>
          </p:nvSpPr>
          <p:spPr>
            <a:xfrm>
              <a:off x="1266792" y="6274046"/>
              <a:ext cx="689038" cy="420862"/>
            </a:xfrm>
            <a:custGeom>
              <a:avLst/>
              <a:gdLst>
                <a:gd name="connsiteX0" fmla="*/ 945401 w 983694"/>
                <a:gd name="connsiteY0" fmla="*/ 155299 h 600838"/>
                <a:gd name="connsiteX1" fmla="*/ 811409 w 983694"/>
                <a:gd name="connsiteY1" fmla="*/ 71472 h 600838"/>
                <a:gd name="connsiteX2" fmla="*/ 493261 w 983694"/>
                <a:gd name="connsiteY2" fmla="*/ 10086 h 600838"/>
                <a:gd name="connsiteX3" fmla="*/ 238479 w 983694"/>
                <a:gd name="connsiteY3" fmla="*/ 105795 h 600838"/>
                <a:gd name="connsiteX4" fmla="*/ 139470 w 983694"/>
                <a:gd name="connsiteY4" fmla="*/ 115696 h 600838"/>
                <a:gd name="connsiteX5" fmla="*/ 25280 w 983694"/>
                <a:gd name="connsiteY5" fmla="*/ 132857 h 600838"/>
                <a:gd name="connsiteX6" fmla="*/ 198 w 983694"/>
                <a:gd name="connsiteY6" fmla="*/ 437144 h 600838"/>
                <a:gd name="connsiteX7" fmla="*/ 198 w 983694"/>
                <a:gd name="connsiteY7" fmla="*/ 437144 h 600838"/>
                <a:gd name="connsiteX8" fmla="*/ 198 w 983694"/>
                <a:gd name="connsiteY8" fmla="*/ 437144 h 600838"/>
                <a:gd name="connsiteX9" fmla="*/ 21320 w 983694"/>
                <a:gd name="connsiteY9" fmla="*/ 451005 h 600838"/>
                <a:gd name="connsiteX10" fmla="*/ 272142 w 983694"/>
                <a:gd name="connsiteY10" fmla="*/ 549354 h 600838"/>
                <a:gd name="connsiteX11" fmla="*/ 351349 w 983694"/>
                <a:gd name="connsiteY11" fmla="*/ 580377 h 600838"/>
                <a:gd name="connsiteX12" fmla="*/ 411414 w 983694"/>
                <a:gd name="connsiteY12" fmla="*/ 596218 h 600838"/>
                <a:gd name="connsiteX13" fmla="*/ 783026 w 983694"/>
                <a:gd name="connsiteY13" fmla="*/ 600838 h 600838"/>
                <a:gd name="connsiteX14" fmla="*/ 822630 w 983694"/>
                <a:gd name="connsiteY14" fmla="*/ 583677 h 600838"/>
                <a:gd name="connsiteX15" fmla="*/ 952661 w 983694"/>
                <a:gd name="connsiteY15" fmla="*/ 435164 h 600838"/>
                <a:gd name="connsiteX16" fmla="*/ 978404 w 983694"/>
                <a:gd name="connsiteY16" fmla="*/ 390280 h 600838"/>
                <a:gd name="connsiteX17" fmla="*/ 983684 w 983694"/>
                <a:gd name="connsiteY17" fmla="*/ 218005 h 600838"/>
                <a:gd name="connsiteX18" fmla="*/ 945401 w 983694"/>
                <a:gd name="connsiteY18" fmla="*/ 155299 h 60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83694" h="600838">
                  <a:moveTo>
                    <a:pt x="945401" y="155299"/>
                  </a:moveTo>
                  <a:cubicBezTo>
                    <a:pt x="900517" y="127577"/>
                    <a:pt x="856953" y="97874"/>
                    <a:pt x="811409" y="71472"/>
                  </a:cubicBezTo>
                  <a:cubicBezTo>
                    <a:pt x="713060" y="14707"/>
                    <a:pt x="608111" y="-17636"/>
                    <a:pt x="493261" y="10086"/>
                  </a:cubicBezTo>
                  <a:cubicBezTo>
                    <a:pt x="404153" y="31208"/>
                    <a:pt x="320326" y="65531"/>
                    <a:pt x="238479" y="105795"/>
                  </a:cubicBezTo>
                  <a:cubicBezTo>
                    <a:pt x="206796" y="118996"/>
                    <a:pt x="172473" y="110415"/>
                    <a:pt x="139470" y="115696"/>
                  </a:cubicBezTo>
                  <a:cubicBezTo>
                    <a:pt x="101847" y="121636"/>
                    <a:pt x="63563" y="132857"/>
                    <a:pt x="25280" y="132857"/>
                  </a:cubicBezTo>
                  <a:cubicBezTo>
                    <a:pt x="11419" y="132857"/>
                    <a:pt x="-1782" y="424603"/>
                    <a:pt x="198" y="437144"/>
                  </a:cubicBezTo>
                  <a:cubicBezTo>
                    <a:pt x="198" y="437144"/>
                    <a:pt x="198" y="437144"/>
                    <a:pt x="198" y="437144"/>
                  </a:cubicBezTo>
                  <a:cubicBezTo>
                    <a:pt x="198" y="437144"/>
                    <a:pt x="198" y="437144"/>
                    <a:pt x="198" y="437144"/>
                  </a:cubicBezTo>
                  <a:cubicBezTo>
                    <a:pt x="4818" y="445725"/>
                    <a:pt x="13399" y="448365"/>
                    <a:pt x="21320" y="451005"/>
                  </a:cubicBezTo>
                  <a:cubicBezTo>
                    <a:pt x="105147" y="483348"/>
                    <a:pt x="188974" y="516351"/>
                    <a:pt x="272142" y="549354"/>
                  </a:cubicBezTo>
                  <a:cubicBezTo>
                    <a:pt x="298544" y="559915"/>
                    <a:pt x="324946" y="570476"/>
                    <a:pt x="351349" y="580377"/>
                  </a:cubicBezTo>
                  <a:cubicBezTo>
                    <a:pt x="370490" y="587637"/>
                    <a:pt x="389632" y="596218"/>
                    <a:pt x="411414" y="596218"/>
                  </a:cubicBezTo>
                  <a:cubicBezTo>
                    <a:pt x="535505" y="596878"/>
                    <a:pt x="658936" y="598858"/>
                    <a:pt x="783026" y="600838"/>
                  </a:cubicBezTo>
                  <a:cubicBezTo>
                    <a:pt x="799528" y="600838"/>
                    <a:pt x="811409" y="596878"/>
                    <a:pt x="822630" y="583677"/>
                  </a:cubicBezTo>
                  <a:cubicBezTo>
                    <a:pt x="865534" y="533513"/>
                    <a:pt x="909098" y="484008"/>
                    <a:pt x="952661" y="435164"/>
                  </a:cubicBezTo>
                  <a:cubicBezTo>
                    <a:pt x="964542" y="421963"/>
                    <a:pt x="973783" y="407441"/>
                    <a:pt x="978404" y="390280"/>
                  </a:cubicBezTo>
                  <a:cubicBezTo>
                    <a:pt x="963882" y="353977"/>
                    <a:pt x="983684" y="243747"/>
                    <a:pt x="983684" y="218005"/>
                  </a:cubicBezTo>
                  <a:cubicBezTo>
                    <a:pt x="984344" y="218665"/>
                    <a:pt x="955302" y="161900"/>
                    <a:pt x="945401" y="155299"/>
                  </a:cubicBezTo>
                  <a:close/>
                </a:path>
              </a:pathLst>
            </a:custGeom>
            <a:solidFill>
              <a:srgbClr val="FEC88A"/>
            </a:solidFill>
            <a:ln w="342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76" name="Freeform: Shape 875">
              <a:extLst>
                <a:ext uri="{FF2B5EF4-FFF2-40B4-BE49-F238E27FC236}">
                  <a16:creationId xmlns:a16="http://schemas.microsoft.com/office/drawing/2014/main" id="{E2F5218A-CEBA-4D1C-8AFC-2FF8A474437D}"/>
                </a:ext>
              </a:extLst>
            </p:cNvPr>
            <p:cNvSpPr/>
            <p:nvPr/>
          </p:nvSpPr>
          <p:spPr>
            <a:xfrm>
              <a:off x="1274329" y="6274046"/>
              <a:ext cx="686182" cy="170915"/>
            </a:xfrm>
            <a:custGeom>
              <a:avLst/>
              <a:gdLst>
                <a:gd name="connsiteX0" fmla="*/ 937942 w 979617"/>
                <a:gd name="connsiteY0" fmla="*/ 155299 h 244005"/>
                <a:gd name="connsiteX1" fmla="*/ 803951 w 979617"/>
                <a:gd name="connsiteY1" fmla="*/ 71472 h 244005"/>
                <a:gd name="connsiteX2" fmla="*/ 485803 w 979617"/>
                <a:gd name="connsiteY2" fmla="*/ 10086 h 244005"/>
                <a:gd name="connsiteX3" fmla="*/ 231020 w 979617"/>
                <a:gd name="connsiteY3" fmla="*/ 105795 h 244005"/>
                <a:gd name="connsiteX4" fmla="*/ 132012 w 979617"/>
                <a:gd name="connsiteY4" fmla="*/ 115696 h 244005"/>
                <a:gd name="connsiteX5" fmla="*/ 11221 w 979617"/>
                <a:gd name="connsiteY5" fmla="*/ 125597 h 244005"/>
                <a:gd name="connsiteX6" fmla="*/ 0 w 979617"/>
                <a:gd name="connsiteY6" fmla="*/ 237146 h 244005"/>
                <a:gd name="connsiteX7" fmla="*/ 686460 w 979617"/>
                <a:gd name="connsiteY7" fmla="*/ 243087 h 244005"/>
                <a:gd name="connsiteX8" fmla="*/ 877877 w 979617"/>
                <a:gd name="connsiteY8" fmla="*/ 242427 h 244005"/>
                <a:gd name="connsiteX9" fmla="*/ 976886 w 979617"/>
                <a:gd name="connsiteY9" fmla="*/ 218665 h 244005"/>
                <a:gd name="connsiteX10" fmla="*/ 976886 w 979617"/>
                <a:gd name="connsiteY10" fmla="*/ 218665 h 244005"/>
                <a:gd name="connsiteX11" fmla="*/ 976886 w 979617"/>
                <a:gd name="connsiteY11" fmla="*/ 218665 h 244005"/>
                <a:gd name="connsiteX12" fmla="*/ 937942 w 979617"/>
                <a:gd name="connsiteY12" fmla="*/ 155299 h 244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9617" h="244005">
                  <a:moveTo>
                    <a:pt x="937942" y="155299"/>
                  </a:moveTo>
                  <a:cubicBezTo>
                    <a:pt x="893058" y="127577"/>
                    <a:pt x="849494" y="97874"/>
                    <a:pt x="803951" y="71472"/>
                  </a:cubicBezTo>
                  <a:cubicBezTo>
                    <a:pt x="705602" y="14707"/>
                    <a:pt x="600653" y="-17636"/>
                    <a:pt x="485803" y="10086"/>
                  </a:cubicBezTo>
                  <a:cubicBezTo>
                    <a:pt x="396695" y="31208"/>
                    <a:pt x="312867" y="65531"/>
                    <a:pt x="231020" y="105795"/>
                  </a:cubicBezTo>
                  <a:cubicBezTo>
                    <a:pt x="199338" y="118996"/>
                    <a:pt x="165014" y="110415"/>
                    <a:pt x="132012" y="115696"/>
                  </a:cubicBezTo>
                  <a:cubicBezTo>
                    <a:pt x="94388" y="121636"/>
                    <a:pt x="50164" y="122957"/>
                    <a:pt x="11221" y="125597"/>
                  </a:cubicBezTo>
                  <a:cubicBezTo>
                    <a:pt x="11221" y="142758"/>
                    <a:pt x="4620" y="183022"/>
                    <a:pt x="0" y="237146"/>
                  </a:cubicBezTo>
                  <a:cubicBezTo>
                    <a:pt x="205278" y="233186"/>
                    <a:pt x="480522" y="247707"/>
                    <a:pt x="686460" y="243087"/>
                  </a:cubicBezTo>
                  <a:cubicBezTo>
                    <a:pt x="742565" y="241767"/>
                    <a:pt x="821772" y="245727"/>
                    <a:pt x="877877" y="242427"/>
                  </a:cubicBezTo>
                  <a:cubicBezTo>
                    <a:pt x="905599" y="241107"/>
                    <a:pt x="969625" y="206124"/>
                    <a:pt x="976886" y="218665"/>
                  </a:cubicBezTo>
                  <a:cubicBezTo>
                    <a:pt x="976886" y="218665"/>
                    <a:pt x="976886" y="218665"/>
                    <a:pt x="976886" y="218665"/>
                  </a:cubicBezTo>
                  <a:cubicBezTo>
                    <a:pt x="976886" y="218665"/>
                    <a:pt x="976886" y="218665"/>
                    <a:pt x="976886" y="218665"/>
                  </a:cubicBezTo>
                  <a:cubicBezTo>
                    <a:pt x="990747" y="200183"/>
                    <a:pt x="947843" y="161900"/>
                    <a:pt x="937942" y="155299"/>
                  </a:cubicBezTo>
                  <a:close/>
                </a:path>
              </a:pathLst>
            </a:custGeom>
            <a:solidFill>
              <a:srgbClr val="FEAB77"/>
            </a:solidFill>
            <a:ln w="342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879" name="TextBox 878">
            <a:extLst>
              <a:ext uri="{FF2B5EF4-FFF2-40B4-BE49-F238E27FC236}">
                <a16:creationId xmlns:a16="http://schemas.microsoft.com/office/drawing/2014/main" id="{70F89A19-8130-451E-AA85-1AF53220076B}"/>
              </a:ext>
            </a:extLst>
          </p:cNvPr>
          <p:cNvSpPr txBox="1"/>
          <p:nvPr/>
        </p:nvSpPr>
        <p:spPr>
          <a:xfrm>
            <a:off x="6660238" y="1746180"/>
            <a:ext cx="445058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dirty="0">
                <a:cs typeface="Arial" pitchFamily="34" charset="0"/>
              </a:rPr>
              <a:t> Layout</a:t>
            </a:r>
          </a:p>
          <a:p>
            <a:r>
              <a:rPr lang="en-GB" altLang="ko-KR" dirty="0">
                <a:cs typeface="Arial" pitchFamily="34" charset="0"/>
              </a:rPr>
              <a:t>Clean Text Slide for your Presentation</a:t>
            </a:r>
            <a:endParaRPr lang="ko-KR" altLang="en-US" dirty="0">
              <a:cs typeface="Arial" pitchFamily="34" charset="0"/>
            </a:endParaRPr>
          </a:p>
        </p:txBody>
      </p:sp>
      <p:sp>
        <p:nvSpPr>
          <p:cNvPr id="880" name="TextBox 879">
            <a:extLst>
              <a:ext uri="{FF2B5EF4-FFF2-40B4-BE49-F238E27FC236}">
                <a16:creationId xmlns:a16="http://schemas.microsoft.com/office/drawing/2014/main" id="{6C028D68-E20E-48B5-B250-0CC5CECBBC29}"/>
              </a:ext>
            </a:extLst>
          </p:cNvPr>
          <p:cNvSpPr txBox="1"/>
          <p:nvPr/>
        </p:nvSpPr>
        <p:spPr>
          <a:xfrm>
            <a:off x="6660238" y="2573104"/>
            <a:ext cx="4864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I hope and I believe that this Template will your Time, Money and Reputation. </a:t>
            </a:r>
          </a:p>
        </p:txBody>
      </p:sp>
      <p:sp>
        <p:nvSpPr>
          <p:cNvPr id="881" name="Rectangle 880">
            <a:extLst>
              <a:ext uri="{FF2B5EF4-FFF2-40B4-BE49-F238E27FC236}">
                <a16:creationId xmlns:a16="http://schemas.microsoft.com/office/drawing/2014/main" id="{EC26B1B3-4FD2-40D1-9533-F2C8CF2FF250}"/>
              </a:ext>
            </a:extLst>
          </p:cNvPr>
          <p:cNvSpPr/>
          <p:nvPr/>
        </p:nvSpPr>
        <p:spPr>
          <a:xfrm>
            <a:off x="8090443" y="3928904"/>
            <a:ext cx="45719" cy="10058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82" name="Rectangle 881">
            <a:extLst>
              <a:ext uri="{FF2B5EF4-FFF2-40B4-BE49-F238E27FC236}">
                <a16:creationId xmlns:a16="http://schemas.microsoft.com/office/drawing/2014/main" id="{A8AEC221-AFA3-4988-9733-26D14DF2D24A}"/>
              </a:ext>
            </a:extLst>
          </p:cNvPr>
          <p:cNvSpPr/>
          <p:nvPr/>
        </p:nvSpPr>
        <p:spPr>
          <a:xfrm>
            <a:off x="10019695" y="3917615"/>
            <a:ext cx="45719" cy="10058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83" name="Group 882">
            <a:extLst>
              <a:ext uri="{FF2B5EF4-FFF2-40B4-BE49-F238E27FC236}">
                <a16:creationId xmlns:a16="http://schemas.microsoft.com/office/drawing/2014/main" id="{7BA00A29-83E3-4F5D-9444-6369C2C28EF4}"/>
              </a:ext>
            </a:extLst>
          </p:cNvPr>
          <p:cNvGrpSpPr/>
          <p:nvPr/>
        </p:nvGrpSpPr>
        <p:grpSpPr>
          <a:xfrm rot="2768740">
            <a:off x="7167911" y="3653150"/>
            <a:ext cx="212523" cy="646332"/>
            <a:chOff x="6719918" y="3648662"/>
            <a:chExt cx="734357" cy="2233354"/>
          </a:xfrm>
        </p:grpSpPr>
        <p:sp>
          <p:nvSpPr>
            <p:cNvPr id="884" name="Freeform: Shape 883">
              <a:extLst>
                <a:ext uri="{FF2B5EF4-FFF2-40B4-BE49-F238E27FC236}">
                  <a16:creationId xmlns:a16="http://schemas.microsoft.com/office/drawing/2014/main" id="{C8CEF24B-9294-40A3-BE62-2A37136126EB}"/>
                </a:ext>
              </a:extLst>
            </p:cNvPr>
            <p:cNvSpPr/>
            <p:nvPr/>
          </p:nvSpPr>
          <p:spPr>
            <a:xfrm>
              <a:off x="6791047" y="3648662"/>
              <a:ext cx="594022" cy="1480249"/>
            </a:xfrm>
            <a:custGeom>
              <a:avLst/>
              <a:gdLst>
                <a:gd name="connsiteX0" fmla="*/ 109577 w 594022"/>
                <a:gd name="connsiteY0" fmla="*/ 101887 h 1480249"/>
                <a:gd name="connsiteX1" fmla="*/ 159559 w 594022"/>
                <a:gd name="connsiteY1" fmla="*/ 226843 h 1480249"/>
                <a:gd name="connsiteX2" fmla="*/ 296050 w 594022"/>
                <a:gd name="connsiteY2" fmla="*/ 284515 h 1480249"/>
                <a:gd name="connsiteX3" fmla="*/ 432540 w 594022"/>
                <a:gd name="connsiteY3" fmla="*/ 226843 h 1480249"/>
                <a:gd name="connsiteX4" fmla="*/ 482523 w 594022"/>
                <a:gd name="connsiteY4" fmla="*/ 101887 h 1480249"/>
                <a:gd name="connsiteX5" fmla="*/ 51905 w 594022"/>
                <a:gd name="connsiteY5" fmla="*/ 0 h 1480249"/>
                <a:gd name="connsiteX6" fmla="*/ 542117 w 594022"/>
                <a:gd name="connsiteY6" fmla="*/ 0 h 1480249"/>
                <a:gd name="connsiteX7" fmla="*/ 578643 w 594022"/>
                <a:gd name="connsiteY7" fmla="*/ 15379 h 1480249"/>
                <a:gd name="connsiteX8" fmla="*/ 594022 w 594022"/>
                <a:gd name="connsiteY8" fmla="*/ 51905 h 1480249"/>
                <a:gd name="connsiteX9" fmla="*/ 507514 w 594022"/>
                <a:gd name="connsiteY9" fmla="*/ 299894 h 1480249"/>
                <a:gd name="connsiteX10" fmla="*/ 411154 w 594022"/>
                <a:gd name="connsiteY10" fmla="*/ 364054 h 1480249"/>
                <a:gd name="connsiteX11" fmla="*/ 369101 w 594022"/>
                <a:gd name="connsiteY11" fmla="*/ 372219 h 1480249"/>
                <a:gd name="connsiteX12" fmla="*/ 369101 w 594022"/>
                <a:gd name="connsiteY12" fmla="*/ 1480249 h 1480249"/>
                <a:gd name="connsiteX13" fmla="*/ 222998 w 594022"/>
                <a:gd name="connsiteY13" fmla="*/ 1480249 h 1480249"/>
                <a:gd name="connsiteX14" fmla="*/ 222998 w 594022"/>
                <a:gd name="connsiteY14" fmla="*/ 372009 h 1480249"/>
                <a:gd name="connsiteX15" fmla="*/ 182628 w 594022"/>
                <a:gd name="connsiteY15" fmla="*/ 364054 h 1480249"/>
                <a:gd name="connsiteX16" fmla="*/ 86508 w 594022"/>
                <a:gd name="connsiteY16" fmla="*/ 299894 h 1480249"/>
                <a:gd name="connsiteX17" fmla="*/ 0 w 594022"/>
                <a:gd name="connsiteY17" fmla="*/ 51905 h 1480249"/>
                <a:gd name="connsiteX18" fmla="*/ 51905 w 594022"/>
                <a:gd name="connsiteY18" fmla="*/ 0 h 148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94022" h="1480249">
                  <a:moveTo>
                    <a:pt x="109577" y="101887"/>
                  </a:moveTo>
                  <a:cubicBezTo>
                    <a:pt x="119189" y="134568"/>
                    <a:pt x="134568" y="201852"/>
                    <a:pt x="159559" y="226843"/>
                  </a:cubicBezTo>
                  <a:cubicBezTo>
                    <a:pt x="196085" y="263369"/>
                    <a:pt x="244145" y="284515"/>
                    <a:pt x="296050" y="284515"/>
                  </a:cubicBezTo>
                  <a:cubicBezTo>
                    <a:pt x="347955" y="284515"/>
                    <a:pt x="396015" y="265291"/>
                    <a:pt x="432540" y="226843"/>
                  </a:cubicBezTo>
                  <a:cubicBezTo>
                    <a:pt x="457531" y="201852"/>
                    <a:pt x="472911" y="134568"/>
                    <a:pt x="482523" y="101887"/>
                  </a:cubicBezTo>
                  <a:close/>
                  <a:moveTo>
                    <a:pt x="51905" y="0"/>
                  </a:moveTo>
                  <a:lnTo>
                    <a:pt x="542117" y="0"/>
                  </a:lnTo>
                  <a:cubicBezTo>
                    <a:pt x="555574" y="0"/>
                    <a:pt x="569031" y="5767"/>
                    <a:pt x="578643" y="15379"/>
                  </a:cubicBezTo>
                  <a:cubicBezTo>
                    <a:pt x="588255" y="24991"/>
                    <a:pt x="594022" y="38448"/>
                    <a:pt x="594022" y="51905"/>
                  </a:cubicBezTo>
                  <a:cubicBezTo>
                    <a:pt x="594022" y="130723"/>
                    <a:pt x="563263" y="244145"/>
                    <a:pt x="507514" y="299894"/>
                  </a:cubicBezTo>
                  <a:cubicBezTo>
                    <a:pt x="479639" y="327769"/>
                    <a:pt x="446959" y="349396"/>
                    <a:pt x="411154" y="364054"/>
                  </a:cubicBezTo>
                  <a:lnTo>
                    <a:pt x="369101" y="372219"/>
                  </a:lnTo>
                  <a:lnTo>
                    <a:pt x="369101" y="1480249"/>
                  </a:lnTo>
                  <a:lnTo>
                    <a:pt x="222998" y="1480249"/>
                  </a:lnTo>
                  <a:lnTo>
                    <a:pt x="222998" y="372009"/>
                  </a:lnTo>
                  <a:lnTo>
                    <a:pt x="182628" y="364054"/>
                  </a:lnTo>
                  <a:cubicBezTo>
                    <a:pt x="147064" y="349396"/>
                    <a:pt x="114383" y="327769"/>
                    <a:pt x="86508" y="299894"/>
                  </a:cubicBezTo>
                  <a:cubicBezTo>
                    <a:pt x="30759" y="244145"/>
                    <a:pt x="0" y="130723"/>
                    <a:pt x="0" y="51905"/>
                  </a:cubicBezTo>
                  <a:cubicBezTo>
                    <a:pt x="0" y="23069"/>
                    <a:pt x="23069" y="0"/>
                    <a:pt x="51905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5" name="Freeform: Shape 884">
              <a:extLst>
                <a:ext uri="{FF2B5EF4-FFF2-40B4-BE49-F238E27FC236}">
                  <a16:creationId xmlns:a16="http://schemas.microsoft.com/office/drawing/2014/main" id="{1C29BBD4-8827-41C4-8ED9-5606EB77DD72}"/>
                </a:ext>
              </a:extLst>
            </p:cNvPr>
            <p:cNvSpPr/>
            <p:nvPr/>
          </p:nvSpPr>
          <p:spPr>
            <a:xfrm>
              <a:off x="6719918" y="5047694"/>
              <a:ext cx="734357" cy="834322"/>
            </a:xfrm>
            <a:custGeom>
              <a:avLst/>
              <a:gdLst>
                <a:gd name="connsiteX0" fmla="*/ 271058 w 734357"/>
                <a:gd name="connsiteY0" fmla="*/ 0 h 834322"/>
                <a:gd name="connsiteX1" fmla="*/ 465221 w 734357"/>
                <a:gd name="connsiteY1" fmla="*/ 0 h 834322"/>
                <a:gd name="connsiteX2" fmla="*/ 464360 w 734357"/>
                <a:gd name="connsiteY2" fmla="*/ 57672 h 834322"/>
                <a:gd name="connsiteX3" fmla="*/ 680530 w 734357"/>
                <a:gd name="connsiteY3" fmla="*/ 57672 h 834322"/>
                <a:gd name="connsiteX4" fmla="*/ 718978 w 734357"/>
                <a:gd name="connsiteY4" fmla="*/ 73051 h 834322"/>
                <a:gd name="connsiteX5" fmla="*/ 734357 w 734357"/>
                <a:gd name="connsiteY5" fmla="*/ 111499 h 834322"/>
                <a:gd name="connsiteX6" fmla="*/ 734357 w 734357"/>
                <a:gd name="connsiteY6" fmla="*/ 382558 h 834322"/>
                <a:gd name="connsiteX7" fmla="*/ 426773 w 734357"/>
                <a:gd name="connsiteY7" fmla="*/ 813175 h 834322"/>
                <a:gd name="connsiteX8" fmla="*/ 367179 w 734357"/>
                <a:gd name="connsiteY8" fmla="*/ 834322 h 834322"/>
                <a:gd name="connsiteX9" fmla="*/ 307584 w 734357"/>
                <a:gd name="connsiteY9" fmla="*/ 813175 h 834322"/>
                <a:gd name="connsiteX10" fmla="*/ 0 w 734357"/>
                <a:gd name="connsiteY10" fmla="*/ 382558 h 834322"/>
                <a:gd name="connsiteX11" fmla="*/ 0 w 734357"/>
                <a:gd name="connsiteY11" fmla="*/ 111499 h 834322"/>
                <a:gd name="connsiteX12" fmla="*/ 15380 w 734357"/>
                <a:gd name="connsiteY12" fmla="*/ 73051 h 834322"/>
                <a:gd name="connsiteX13" fmla="*/ 53828 w 734357"/>
                <a:gd name="connsiteY13" fmla="*/ 57672 h 834322"/>
                <a:gd name="connsiteX14" fmla="*/ 271058 w 734357"/>
                <a:gd name="connsiteY14" fmla="*/ 57672 h 83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4357" h="834322">
                  <a:moveTo>
                    <a:pt x="271058" y="0"/>
                  </a:moveTo>
                  <a:lnTo>
                    <a:pt x="465221" y="0"/>
                  </a:lnTo>
                  <a:lnTo>
                    <a:pt x="464360" y="57672"/>
                  </a:lnTo>
                  <a:lnTo>
                    <a:pt x="680530" y="57672"/>
                  </a:lnTo>
                  <a:cubicBezTo>
                    <a:pt x="693987" y="57672"/>
                    <a:pt x="707444" y="63439"/>
                    <a:pt x="718978" y="73051"/>
                  </a:cubicBezTo>
                  <a:cubicBezTo>
                    <a:pt x="728590" y="82663"/>
                    <a:pt x="734357" y="96120"/>
                    <a:pt x="734357" y="111499"/>
                  </a:cubicBezTo>
                  <a:lnTo>
                    <a:pt x="734357" y="382558"/>
                  </a:lnTo>
                  <a:cubicBezTo>
                    <a:pt x="734357" y="576720"/>
                    <a:pt x="611324" y="749736"/>
                    <a:pt x="426773" y="813175"/>
                  </a:cubicBezTo>
                  <a:lnTo>
                    <a:pt x="367179" y="834322"/>
                  </a:lnTo>
                  <a:lnTo>
                    <a:pt x="307584" y="813175"/>
                  </a:lnTo>
                  <a:cubicBezTo>
                    <a:pt x="123034" y="749736"/>
                    <a:pt x="0" y="576720"/>
                    <a:pt x="0" y="382558"/>
                  </a:cubicBezTo>
                  <a:lnTo>
                    <a:pt x="0" y="111499"/>
                  </a:lnTo>
                  <a:cubicBezTo>
                    <a:pt x="0" y="98042"/>
                    <a:pt x="5768" y="84585"/>
                    <a:pt x="15380" y="73051"/>
                  </a:cubicBezTo>
                  <a:cubicBezTo>
                    <a:pt x="24992" y="63439"/>
                    <a:pt x="38448" y="57672"/>
                    <a:pt x="53828" y="57672"/>
                  </a:cubicBezTo>
                  <a:lnTo>
                    <a:pt x="271058" y="57672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86" name="TextBox 885">
            <a:extLst>
              <a:ext uri="{FF2B5EF4-FFF2-40B4-BE49-F238E27FC236}">
                <a16:creationId xmlns:a16="http://schemas.microsoft.com/office/drawing/2014/main" id="{F2F88DE5-F4A3-4344-AC68-8051F1438FEC}"/>
              </a:ext>
            </a:extLst>
          </p:cNvPr>
          <p:cNvSpPr txBox="1"/>
          <p:nvPr/>
        </p:nvSpPr>
        <p:spPr>
          <a:xfrm>
            <a:off x="6406656" y="4359423"/>
            <a:ext cx="1484041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87" name="TextBox 886">
            <a:extLst>
              <a:ext uri="{FF2B5EF4-FFF2-40B4-BE49-F238E27FC236}">
                <a16:creationId xmlns:a16="http://schemas.microsoft.com/office/drawing/2014/main" id="{A72AA2F3-C3EB-4965-AD23-CB76044EEACF}"/>
              </a:ext>
            </a:extLst>
          </p:cNvPr>
          <p:cNvSpPr txBox="1"/>
          <p:nvPr/>
        </p:nvSpPr>
        <p:spPr>
          <a:xfrm>
            <a:off x="8335908" y="4359423"/>
            <a:ext cx="1484041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88" name="TextBox 887">
            <a:extLst>
              <a:ext uri="{FF2B5EF4-FFF2-40B4-BE49-F238E27FC236}">
                <a16:creationId xmlns:a16="http://schemas.microsoft.com/office/drawing/2014/main" id="{35433704-2530-4F06-99ED-97A0D925E1CF}"/>
              </a:ext>
            </a:extLst>
          </p:cNvPr>
          <p:cNvSpPr txBox="1"/>
          <p:nvPr/>
        </p:nvSpPr>
        <p:spPr>
          <a:xfrm>
            <a:off x="10265160" y="4359423"/>
            <a:ext cx="1484041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89" name="Graphic 23">
            <a:extLst>
              <a:ext uri="{FF2B5EF4-FFF2-40B4-BE49-F238E27FC236}">
                <a16:creationId xmlns:a16="http://schemas.microsoft.com/office/drawing/2014/main" id="{F1CADFC4-8EFB-4E26-9C36-35191668906A}"/>
              </a:ext>
            </a:extLst>
          </p:cNvPr>
          <p:cNvSpPr/>
          <p:nvPr/>
        </p:nvSpPr>
        <p:spPr>
          <a:xfrm>
            <a:off x="8808302" y="3805435"/>
            <a:ext cx="561268" cy="553987"/>
          </a:xfrm>
          <a:custGeom>
            <a:avLst/>
            <a:gdLst>
              <a:gd name="connsiteX0" fmla="*/ 355378 w 2143828"/>
              <a:gd name="connsiteY0" fmla="*/ 0 h 2116015"/>
              <a:gd name="connsiteX1" fmla="*/ 486236 w 2143828"/>
              <a:gd name="connsiteY1" fmla="*/ 97515 h 2116015"/>
              <a:gd name="connsiteX2" fmla="*/ 493273 w 2143828"/>
              <a:gd name="connsiteY2" fmla="*/ 103045 h 2116015"/>
              <a:gd name="connsiteX3" fmla="*/ 450548 w 2143828"/>
              <a:gd name="connsiteY3" fmla="*/ 160180 h 2116015"/>
              <a:gd name="connsiteX4" fmla="*/ 424409 w 2143828"/>
              <a:gd name="connsiteY4" fmla="*/ 194863 h 2116015"/>
              <a:gd name="connsiteX5" fmla="*/ 358897 w 2143828"/>
              <a:gd name="connsiteY5" fmla="*/ 311982 h 2116015"/>
              <a:gd name="connsiteX6" fmla="*/ 331921 w 2143828"/>
              <a:gd name="connsiteY6" fmla="*/ 368950 h 2116015"/>
              <a:gd name="connsiteX7" fmla="*/ 1626260 w 2143828"/>
              <a:gd name="connsiteY7" fmla="*/ 739240 h 2116015"/>
              <a:gd name="connsiteX8" fmla="*/ 1643016 w 2143828"/>
              <a:gd name="connsiteY8" fmla="*/ 678586 h 2116015"/>
              <a:gd name="connsiteX9" fmla="*/ 2143829 w 2143828"/>
              <a:gd name="connsiteY9" fmla="*/ 767221 h 2116015"/>
              <a:gd name="connsiteX10" fmla="*/ 2043298 w 2143828"/>
              <a:gd name="connsiteY10" fmla="*/ 1142203 h 2116015"/>
              <a:gd name="connsiteX11" fmla="*/ 1567952 w 2143828"/>
              <a:gd name="connsiteY11" fmla="*/ 954879 h 2116015"/>
              <a:gd name="connsiteX12" fmla="*/ 1592415 w 2143828"/>
              <a:gd name="connsiteY12" fmla="*/ 864569 h 2116015"/>
              <a:gd name="connsiteX13" fmla="*/ 1196992 w 2143828"/>
              <a:gd name="connsiteY13" fmla="*/ 751471 h 2116015"/>
              <a:gd name="connsiteX14" fmla="*/ 1744385 w 2143828"/>
              <a:gd name="connsiteY14" fmla="*/ 2065750 h 2116015"/>
              <a:gd name="connsiteX15" fmla="*/ 1684904 w 2143828"/>
              <a:gd name="connsiteY15" fmla="*/ 2090715 h 2116015"/>
              <a:gd name="connsiteX16" fmla="*/ 1633298 w 2143828"/>
              <a:gd name="connsiteY16" fmla="*/ 2112329 h 2116015"/>
              <a:gd name="connsiteX17" fmla="*/ 1626931 w 2143828"/>
              <a:gd name="connsiteY17" fmla="*/ 2115848 h 2116015"/>
              <a:gd name="connsiteX18" fmla="*/ 1623580 w 2143828"/>
              <a:gd name="connsiteY18" fmla="*/ 2115848 h 2116015"/>
              <a:gd name="connsiteX19" fmla="*/ 1622239 w 2143828"/>
              <a:gd name="connsiteY19" fmla="*/ 2111157 h 2116015"/>
              <a:gd name="connsiteX20" fmla="*/ 1541814 w 2143828"/>
              <a:gd name="connsiteY20" fmla="*/ 1917634 h 2116015"/>
              <a:gd name="connsiteX21" fmla="*/ 1530756 w 2143828"/>
              <a:gd name="connsiteY21" fmla="*/ 1906408 h 2116015"/>
              <a:gd name="connsiteX22" fmla="*/ 821340 w 2143828"/>
              <a:gd name="connsiteY22" fmla="*/ 1603306 h 2116015"/>
              <a:gd name="connsiteX23" fmla="*/ 767891 w 2143828"/>
              <a:gd name="connsiteY23" fmla="*/ 1580519 h 2116015"/>
              <a:gd name="connsiteX24" fmla="*/ 763367 w 2143828"/>
              <a:gd name="connsiteY24" fmla="*/ 1590907 h 2116015"/>
              <a:gd name="connsiteX25" fmla="*/ 645578 w 2143828"/>
              <a:gd name="connsiteY25" fmla="*/ 1873065 h 2116015"/>
              <a:gd name="connsiteX26" fmla="*/ 544544 w 2143828"/>
              <a:gd name="connsiteY26" fmla="*/ 2116016 h 2116015"/>
              <a:gd name="connsiteX27" fmla="*/ 542869 w 2143828"/>
              <a:gd name="connsiteY27" fmla="*/ 2116016 h 2116015"/>
              <a:gd name="connsiteX28" fmla="*/ 535329 w 2143828"/>
              <a:gd name="connsiteY28" fmla="*/ 2112497 h 2116015"/>
              <a:gd name="connsiteX29" fmla="*/ 435133 w 2143828"/>
              <a:gd name="connsiteY29" fmla="*/ 2070609 h 2116015"/>
              <a:gd name="connsiteX30" fmla="*/ 424409 w 2143828"/>
              <a:gd name="connsiteY30" fmla="*/ 2065750 h 2116015"/>
              <a:gd name="connsiteX31" fmla="*/ 996432 w 2143828"/>
              <a:gd name="connsiteY31" fmla="*/ 694168 h 2116015"/>
              <a:gd name="connsiteX32" fmla="*/ 299080 w 2143828"/>
              <a:gd name="connsiteY32" fmla="*/ 494781 h 2116015"/>
              <a:gd name="connsiteX33" fmla="*/ 298410 w 2143828"/>
              <a:gd name="connsiteY33" fmla="*/ 501819 h 2116015"/>
              <a:gd name="connsiteX34" fmla="*/ 291038 w 2143828"/>
              <a:gd name="connsiteY34" fmla="*/ 582579 h 2116015"/>
              <a:gd name="connsiteX35" fmla="*/ 286849 w 2143828"/>
              <a:gd name="connsiteY35" fmla="*/ 716118 h 2116015"/>
              <a:gd name="connsiteX36" fmla="*/ 300086 w 2143828"/>
              <a:gd name="connsiteY36" fmla="*/ 807099 h 2116015"/>
              <a:gd name="connsiteX37" fmla="*/ 306955 w 2143828"/>
              <a:gd name="connsiteY37" fmla="*/ 839436 h 2116015"/>
              <a:gd name="connsiteX38" fmla="*/ 304107 w 2143828"/>
              <a:gd name="connsiteY38" fmla="*/ 840776 h 2116015"/>
              <a:gd name="connsiteX39" fmla="*/ 202738 w 2143828"/>
              <a:gd name="connsiteY39" fmla="*/ 862391 h 2116015"/>
              <a:gd name="connsiteX40" fmla="*/ 194025 w 2143828"/>
              <a:gd name="connsiteY40" fmla="*/ 873282 h 2116015"/>
              <a:gd name="connsiteX41" fmla="*/ 194193 w 2143828"/>
              <a:gd name="connsiteY41" fmla="*/ 1722603 h 2116015"/>
              <a:gd name="connsiteX42" fmla="*/ 194528 w 2143828"/>
              <a:gd name="connsiteY42" fmla="*/ 1732321 h 2116015"/>
              <a:gd name="connsiteX43" fmla="*/ 344655 w 2143828"/>
              <a:gd name="connsiteY43" fmla="*/ 1732321 h 2116015"/>
              <a:gd name="connsiteX44" fmla="*/ 344655 w 2143828"/>
              <a:gd name="connsiteY44" fmla="*/ 2091218 h 2116015"/>
              <a:gd name="connsiteX45" fmla="*/ 335104 w 2143828"/>
              <a:gd name="connsiteY45" fmla="*/ 2091218 h 2116015"/>
              <a:gd name="connsiteX46" fmla="*/ 192685 w 2143828"/>
              <a:gd name="connsiteY46" fmla="*/ 2091218 h 2116015"/>
              <a:gd name="connsiteX47" fmla="*/ 0 w 2143828"/>
              <a:gd name="connsiteY47" fmla="*/ 2090883 h 2116015"/>
              <a:gd name="connsiteX48" fmla="*/ 0 w 2143828"/>
              <a:gd name="connsiteY48" fmla="*/ 1732321 h 2116015"/>
              <a:gd name="connsiteX49" fmla="*/ 150294 w 2143828"/>
              <a:gd name="connsiteY49" fmla="*/ 1732321 h 2116015"/>
              <a:gd name="connsiteX50" fmla="*/ 150294 w 2143828"/>
              <a:gd name="connsiteY50" fmla="*/ 874119 h 2116015"/>
              <a:gd name="connsiteX51" fmla="*/ 138230 w 2143828"/>
              <a:gd name="connsiteY51" fmla="*/ 876130 h 2116015"/>
              <a:gd name="connsiteX52" fmla="*/ 136220 w 2143828"/>
              <a:gd name="connsiteY52" fmla="*/ 869595 h 2116015"/>
              <a:gd name="connsiteX53" fmla="*/ 116616 w 2143828"/>
              <a:gd name="connsiteY53" fmla="*/ 750969 h 2116015"/>
              <a:gd name="connsiteX54" fmla="*/ 112763 w 2143828"/>
              <a:gd name="connsiteY54" fmla="*/ 630666 h 2116015"/>
              <a:gd name="connsiteX55" fmla="*/ 122816 w 2143828"/>
              <a:gd name="connsiteY55" fmla="*/ 513212 h 2116015"/>
              <a:gd name="connsiteX56" fmla="*/ 128512 w 2143828"/>
              <a:gd name="connsiteY56" fmla="*/ 465962 h 2116015"/>
              <a:gd name="connsiteX57" fmla="*/ 158337 w 2143828"/>
              <a:gd name="connsiteY57" fmla="*/ 357221 h 2116015"/>
              <a:gd name="connsiteX58" fmla="*/ 184475 w 2143828"/>
              <a:gd name="connsiteY58" fmla="*/ 278136 h 2116015"/>
              <a:gd name="connsiteX59" fmla="*/ 249653 w 2143828"/>
              <a:gd name="connsiteY59" fmla="*/ 145435 h 2116015"/>
              <a:gd name="connsiteX60" fmla="*/ 266240 w 2143828"/>
              <a:gd name="connsiteY60" fmla="*/ 118459 h 2116015"/>
              <a:gd name="connsiteX61" fmla="*/ 337115 w 2143828"/>
              <a:gd name="connsiteY61" fmla="*/ 23792 h 2116015"/>
              <a:gd name="connsiteX62" fmla="*/ 353702 w 2143828"/>
              <a:gd name="connsiteY62" fmla="*/ 0 h 2116015"/>
              <a:gd name="connsiteX63" fmla="*/ 355378 w 2143828"/>
              <a:gd name="connsiteY63" fmla="*/ 0 h 2116015"/>
              <a:gd name="connsiteX64" fmla="*/ 893555 w 2143828"/>
              <a:gd name="connsiteY64" fmla="*/ 1494732 h 2116015"/>
              <a:gd name="connsiteX65" fmla="*/ 1467924 w 2143828"/>
              <a:gd name="connsiteY65" fmla="*/ 1740196 h 2116015"/>
              <a:gd name="connsiteX66" fmla="*/ 1298194 w 2143828"/>
              <a:gd name="connsiteY66" fmla="*/ 1332542 h 2116015"/>
              <a:gd name="connsiteX67" fmla="*/ 893555 w 2143828"/>
              <a:gd name="connsiteY67" fmla="*/ 1494732 h 2116015"/>
              <a:gd name="connsiteX68" fmla="*/ 1084900 w 2143828"/>
              <a:gd name="connsiteY68" fmla="*/ 820670 h 2116015"/>
              <a:gd name="connsiteX69" fmla="*/ 855521 w 2143828"/>
              <a:gd name="connsiteY69" fmla="*/ 1370744 h 2116015"/>
              <a:gd name="connsiteX70" fmla="*/ 1248431 w 2143828"/>
              <a:gd name="connsiteY70" fmla="*/ 1213245 h 2116015"/>
              <a:gd name="connsiteX71" fmla="*/ 1084900 w 2143828"/>
              <a:gd name="connsiteY71" fmla="*/ 820670 h 211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143828" h="2116015">
                <a:moveTo>
                  <a:pt x="355378" y="0"/>
                </a:moveTo>
                <a:cubicBezTo>
                  <a:pt x="398941" y="32505"/>
                  <a:pt x="442673" y="65010"/>
                  <a:pt x="486236" y="97515"/>
                </a:cubicBezTo>
                <a:cubicBezTo>
                  <a:pt x="488414" y="99191"/>
                  <a:pt x="490593" y="100866"/>
                  <a:pt x="493273" y="103045"/>
                </a:cubicBezTo>
                <a:cubicBezTo>
                  <a:pt x="478864" y="122313"/>
                  <a:pt x="464789" y="141246"/>
                  <a:pt x="450548" y="160180"/>
                </a:cubicBezTo>
                <a:cubicBezTo>
                  <a:pt x="441835" y="171741"/>
                  <a:pt x="433625" y="183805"/>
                  <a:pt x="424409" y="194863"/>
                </a:cubicBezTo>
                <a:cubicBezTo>
                  <a:pt x="394920" y="229714"/>
                  <a:pt x="379505" y="272272"/>
                  <a:pt x="358897" y="311982"/>
                </a:cubicBezTo>
                <a:cubicBezTo>
                  <a:pt x="349514" y="330245"/>
                  <a:pt x="341304" y="349011"/>
                  <a:pt x="331921" y="368950"/>
                </a:cubicBezTo>
                <a:cubicBezTo>
                  <a:pt x="764708" y="492771"/>
                  <a:pt x="1194981" y="615922"/>
                  <a:pt x="1626260" y="739240"/>
                </a:cubicBezTo>
                <a:cubicBezTo>
                  <a:pt x="1631957" y="718799"/>
                  <a:pt x="1637486" y="698692"/>
                  <a:pt x="1643016" y="678586"/>
                </a:cubicBezTo>
                <a:cubicBezTo>
                  <a:pt x="1810233" y="708075"/>
                  <a:pt x="1976779" y="737564"/>
                  <a:pt x="2143829" y="767221"/>
                </a:cubicBezTo>
                <a:cubicBezTo>
                  <a:pt x="2110151" y="892718"/>
                  <a:pt x="2076808" y="1017041"/>
                  <a:pt x="2043298" y="1142203"/>
                </a:cubicBezTo>
                <a:cubicBezTo>
                  <a:pt x="1884626" y="1079706"/>
                  <a:pt x="1726792" y="1017376"/>
                  <a:pt x="1567952" y="954879"/>
                </a:cubicBezTo>
                <a:cubicBezTo>
                  <a:pt x="1575995" y="924888"/>
                  <a:pt x="1584037" y="895231"/>
                  <a:pt x="1592415" y="864569"/>
                </a:cubicBezTo>
                <a:cubicBezTo>
                  <a:pt x="1460887" y="826870"/>
                  <a:pt x="1330028" y="789506"/>
                  <a:pt x="1196992" y="751471"/>
                </a:cubicBezTo>
                <a:cubicBezTo>
                  <a:pt x="1379791" y="1190458"/>
                  <a:pt x="1561920" y="1627769"/>
                  <a:pt x="1744385" y="2065750"/>
                </a:cubicBezTo>
                <a:cubicBezTo>
                  <a:pt x="1724278" y="2074128"/>
                  <a:pt x="1704675" y="2082505"/>
                  <a:pt x="1684904" y="2090715"/>
                </a:cubicBezTo>
                <a:cubicBezTo>
                  <a:pt x="1667646" y="2097920"/>
                  <a:pt x="1650556" y="2105125"/>
                  <a:pt x="1633298" y="2112329"/>
                </a:cubicBezTo>
                <a:cubicBezTo>
                  <a:pt x="1631120" y="2113335"/>
                  <a:pt x="1629109" y="2114675"/>
                  <a:pt x="1626931" y="2115848"/>
                </a:cubicBezTo>
                <a:cubicBezTo>
                  <a:pt x="1625758" y="2115848"/>
                  <a:pt x="1624752" y="2115848"/>
                  <a:pt x="1623580" y="2115848"/>
                </a:cubicBezTo>
                <a:cubicBezTo>
                  <a:pt x="1623245" y="2114340"/>
                  <a:pt x="1622909" y="2112665"/>
                  <a:pt x="1622239" y="2111157"/>
                </a:cubicBezTo>
                <a:cubicBezTo>
                  <a:pt x="1595431" y="2046649"/>
                  <a:pt x="1568455" y="1982141"/>
                  <a:pt x="1541814" y="1917634"/>
                </a:cubicBezTo>
                <a:cubicBezTo>
                  <a:pt x="1539469" y="1911937"/>
                  <a:pt x="1536285" y="1908753"/>
                  <a:pt x="1530756" y="1906408"/>
                </a:cubicBezTo>
                <a:cubicBezTo>
                  <a:pt x="1294172" y="1805374"/>
                  <a:pt x="1057756" y="1704340"/>
                  <a:pt x="821340" y="1603306"/>
                </a:cubicBezTo>
                <a:cubicBezTo>
                  <a:pt x="803747" y="1595766"/>
                  <a:pt x="786154" y="1588394"/>
                  <a:pt x="767891" y="1580519"/>
                </a:cubicBezTo>
                <a:cubicBezTo>
                  <a:pt x="766216" y="1584373"/>
                  <a:pt x="764708" y="1587724"/>
                  <a:pt x="763367" y="1590907"/>
                </a:cubicBezTo>
                <a:cubicBezTo>
                  <a:pt x="724160" y="1684904"/>
                  <a:pt x="684785" y="1778901"/>
                  <a:pt x="645578" y="1873065"/>
                </a:cubicBezTo>
                <a:cubicBezTo>
                  <a:pt x="611900" y="1953993"/>
                  <a:pt x="578222" y="2034920"/>
                  <a:pt x="544544" y="2116016"/>
                </a:cubicBezTo>
                <a:cubicBezTo>
                  <a:pt x="544042" y="2116016"/>
                  <a:pt x="543371" y="2116016"/>
                  <a:pt x="542869" y="2116016"/>
                </a:cubicBezTo>
                <a:cubicBezTo>
                  <a:pt x="540355" y="2114843"/>
                  <a:pt x="538010" y="2113502"/>
                  <a:pt x="535329" y="2112497"/>
                </a:cubicBezTo>
                <a:cubicBezTo>
                  <a:pt x="501986" y="2098423"/>
                  <a:pt x="468643" y="2084516"/>
                  <a:pt x="435133" y="2070609"/>
                </a:cubicBezTo>
                <a:cubicBezTo>
                  <a:pt x="431614" y="2069101"/>
                  <a:pt x="428263" y="2067593"/>
                  <a:pt x="424409" y="2065750"/>
                </a:cubicBezTo>
                <a:cubicBezTo>
                  <a:pt x="615251" y="1608165"/>
                  <a:pt x="805758" y="1151418"/>
                  <a:pt x="996432" y="694168"/>
                </a:cubicBezTo>
                <a:cubicBezTo>
                  <a:pt x="763535" y="627650"/>
                  <a:pt x="531643" y="561300"/>
                  <a:pt x="299080" y="494781"/>
                </a:cubicBezTo>
                <a:cubicBezTo>
                  <a:pt x="298745" y="497965"/>
                  <a:pt x="298578" y="499808"/>
                  <a:pt x="298410" y="501819"/>
                </a:cubicBezTo>
                <a:cubicBezTo>
                  <a:pt x="295897" y="528794"/>
                  <a:pt x="293551" y="555770"/>
                  <a:pt x="291038" y="582579"/>
                </a:cubicBezTo>
                <a:cubicBezTo>
                  <a:pt x="286849" y="626980"/>
                  <a:pt x="280985" y="671381"/>
                  <a:pt x="286849" y="716118"/>
                </a:cubicBezTo>
                <a:cubicBezTo>
                  <a:pt x="290703" y="746445"/>
                  <a:pt x="295394" y="776772"/>
                  <a:pt x="300086" y="807099"/>
                </a:cubicBezTo>
                <a:cubicBezTo>
                  <a:pt x="301761" y="817989"/>
                  <a:pt x="304610" y="828713"/>
                  <a:pt x="306955" y="839436"/>
                </a:cubicBezTo>
                <a:cubicBezTo>
                  <a:pt x="305615" y="840106"/>
                  <a:pt x="304945" y="840609"/>
                  <a:pt x="304107" y="840776"/>
                </a:cubicBezTo>
                <a:cubicBezTo>
                  <a:pt x="270429" y="848149"/>
                  <a:pt x="236584" y="855521"/>
                  <a:pt x="202738" y="862391"/>
                </a:cubicBezTo>
                <a:cubicBezTo>
                  <a:pt x="195701" y="863731"/>
                  <a:pt x="194025" y="866412"/>
                  <a:pt x="194025" y="873282"/>
                </a:cubicBezTo>
                <a:cubicBezTo>
                  <a:pt x="194193" y="1156445"/>
                  <a:pt x="194193" y="1439608"/>
                  <a:pt x="194193" y="1722603"/>
                </a:cubicBezTo>
                <a:cubicBezTo>
                  <a:pt x="194193" y="1725619"/>
                  <a:pt x="194360" y="1728467"/>
                  <a:pt x="194528" y="1732321"/>
                </a:cubicBezTo>
                <a:cubicBezTo>
                  <a:pt x="245129" y="1732321"/>
                  <a:pt x="294892" y="1732321"/>
                  <a:pt x="344655" y="1732321"/>
                </a:cubicBezTo>
                <a:cubicBezTo>
                  <a:pt x="344655" y="1852289"/>
                  <a:pt x="344655" y="1971418"/>
                  <a:pt x="344655" y="2091218"/>
                </a:cubicBezTo>
                <a:cubicBezTo>
                  <a:pt x="341136" y="2091218"/>
                  <a:pt x="338120" y="2091218"/>
                  <a:pt x="335104" y="2091218"/>
                </a:cubicBezTo>
                <a:cubicBezTo>
                  <a:pt x="287687" y="2091218"/>
                  <a:pt x="240102" y="2091385"/>
                  <a:pt x="192685" y="2091218"/>
                </a:cubicBezTo>
                <a:cubicBezTo>
                  <a:pt x="128512" y="2091218"/>
                  <a:pt x="64172" y="2091050"/>
                  <a:pt x="0" y="2090883"/>
                </a:cubicBezTo>
                <a:cubicBezTo>
                  <a:pt x="0" y="1971418"/>
                  <a:pt x="0" y="1851786"/>
                  <a:pt x="0" y="1732321"/>
                </a:cubicBezTo>
                <a:cubicBezTo>
                  <a:pt x="50098" y="1732321"/>
                  <a:pt x="100196" y="1732321"/>
                  <a:pt x="150294" y="1732321"/>
                </a:cubicBezTo>
                <a:cubicBezTo>
                  <a:pt x="150294" y="1445304"/>
                  <a:pt x="150294" y="1159963"/>
                  <a:pt x="150294" y="874119"/>
                </a:cubicBezTo>
                <a:cubicBezTo>
                  <a:pt x="146105" y="874789"/>
                  <a:pt x="142252" y="875460"/>
                  <a:pt x="138230" y="876130"/>
                </a:cubicBezTo>
                <a:cubicBezTo>
                  <a:pt x="137560" y="873784"/>
                  <a:pt x="136555" y="871774"/>
                  <a:pt x="136220" y="869595"/>
                </a:cubicBezTo>
                <a:cubicBezTo>
                  <a:pt x="129518" y="830053"/>
                  <a:pt x="120637" y="790678"/>
                  <a:pt x="116616" y="750969"/>
                </a:cubicBezTo>
                <a:cubicBezTo>
                  <a:pt x="112595" y="711091"/>
                  <a:pt x="111590" y="670711"/>
                  <a:pt x="112763" y="630666"/>
                </a:cubicBezTo>
                <a:cubicBezTo>
                  <a:pt x="113935" y="591459"/>
                  <a:pt x="119130" y="552252"/>
                  <a:pt x="122816" y="513212"/>
                </a:cubicBezTo>
                <a:cubicBezTo>
                  <a:pt x="124324" y="497462"/>
                  <a:pt x="124826" y="481210"/>
                  <a:pt x="128512" y="465962"/>
                </a:cubicBezTo>
                <a:cubicBezTo>
                  <a:pt x="137560" y="429436"/>
                  <a:pt x="147781" y="393245"/>
                  <a:pt x="158337" y="357221"/>
                </a:cubicBezTo>
                <a:cubicBezTo>
                  <a:pt x="166212" y="330580"/>
                  <a:pt x="173081" y="303269"/>
                  <a:pt x="184475" y="278136"/>
                </a:cubicBezTo>
                <a:cubicBezTo>
                  <a:pt x="204581" y="233233"/>
                  <a:pt x="227536" y="189501"/>
                  <a:pt x="249653" y="145435"/>
                </a:cubicBezTo>
                <a:cubicBezTo>
                  <a:pt x="254344" y="136052"/>
                  <a:pt x="260041" y="127004"/>
                  <a:pt x="266240" y="118459"/>
                </a:cubicBezTo>
                <a:cubicBezTo>
                  <a:pt x="289865" y="86792"/>
                  <a:pt x="313490" y="55292"/>
                  <a:pt x="337115" y="23792"/>
                </a:cubicBezTo>
                <a:cubicBezTo>
                  <a:pt x="342812" y="16085"/>
                  <a:pt x="348173" y="7875"/>
                  <a:pt x="353702" y="0"/>
                </a:cubicBezTo>
                <a:cubicBezTo>
                  <a:pt x="354205" y="0"/>
                  <a:pt x="354875" y="0"/>
                  <a:pt x="355378" y="0"/>
                </a:cubicBezTo>
                <a:close/>
                <a:moveTo>
                  <a:pt x="893555" y="1494732"/>
                </a:moveTo>
                <a:cubicBezTo>
                  <a:pt x="1085738" y="1576833"/>
                  <a:pt x="1275909" y="1658096"/>
                  <a:pt x="1467924" y="1740196"/>
                </a:cubicBezTo>
                <a:cubicBezTo>
                  <a:pt x="1410789" y="1603139"/>
                  <a:pt x="1354659" y="1468092"/>
                  <a:pt x="1298194" y="1332542"/>
                </a:cubicBezTo>
                <a:cubicBezTo>
                  <a:pt x="1163314" y="1386661"/>
                  <a:pt x="1029440" y="1440278"/>
                  <a:pt x="893555" y="1494732"/>
                </a:cubicBezTo>
                <a:close/>
                <a:moveTo>
                  <a:pt x="1084900" y="820670"/>
                </a:moveTo>
                <a:cubicBezTo>
                  <a:pt x="1008161" y="1004475"/>
                  <a:pt x="932092" y="1186939"/>
                  <a:pt x="855521" y="1370744"/>
                </a:cubicBezTo>
                <a:cubicBezTo>
                  <a:pt x="987552" y="1317797"/>
                  <a:pt x="1117740" y="1265689"/>
                  <a:pt x="1248431" y="1213245"/>
                </a:cubicBezTo>
                <a:cubicBezTo>
                  <a:pt x="1193976" y="1082554"/>
                  <a:pt x="1139689" y="952366"/>
                  <a:pt x="1084900" y="820670"/>
                </a:cubicBezTo>
                <a:close/>
              </a:path>
            </a:pathLst>
          </a:custGeom>
          <a:solidFill>
            <a:schemeClr val="accent3"/>
          </a:solidFill>
          <a:ln w="16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90" name="Graphic 37">
            <a:extLst>
              <a:ext uri="{FF2B5EF4-FFF2-40B4-BE49-F238E27FC236}">
                <a16:creationId xmlns:a16="http://schemas.microsoft.com/office/drawing/2014/main" id="{D6888BD2-9281-4079-AFAB-0F2F446B2D88}"/>
              </a:ext>
            </a:extLst>
          </p:cNvPr>
          <p:cNvGrpSpPr/>
          <p:nvPr/>
        </p:nvGrpSpPr>
        <p:grpSpPr>
          <a:xfrm>
            <a:off x="10785036" y="3805434"/>
            <a:ext cx="444287" cy="553987"/>
            <a:chOff x="10123666" y="528567"/>
            <a:chExt cx="1411817" cy="1760414"/>
          </a:xfrm>
        </p:grpSpPr>
        <p:sp>
          <p:nvSpPr>
            <p:cNvPr id="891" name="Freeform: Shape 890">
              <a:extLst>
                <a:ext uri="{FF2B5EF4-FFF2-40B4-BE49-F238E27FC236}">
                  <a16:creationId xmlns:a16="http://schemas.microsoft.com/office/drawing/2014/main" id="{E247A6DE-AE68-481F-9A4E-E4ED5D5FED0B}"/>
                </a:ext>
              </a:extLst>
            </p:cNvPr>
            <p:cNvSpPr/>
            <p:nvPr/>
          </p:nvSpPr>
          <p:spPr>
            <a:xfrm>
              <a:off x="10178085" y="626561"/>
              <a:ext cx="1239261" cy="1605675"/>
            </a:xfrm>
            <a:custGeom>
              <a:avLst/>
              <a:gdLst>
                <a:gd name="connsiteX0" fmla="*/ 0 w 1239261"/>
                <a:gd name="connsiteY0" fmla="*/ 0 h 1605675"/>
                <a:gd name="connsiteX1" fmla="*/ 1239262 w 1239261"/>
                <a:gd name="connsiteY1" fmla="*/ 0 h 1605675"/>
                <a:gd name="connsiteX2" fmla="*/ 1239262 w 1239261"/>
                <a:gd name="connsiteY2" fmla="*/ 1605676 h 1605675"/>
                <a:gd name="connsiteX3" fmla="*/ 0 w 1239261"/>
                <a:gd name="connsiteY3" fmla="*/ 1605676 h 160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261" h="1605675">
                  <a:moveTo>
                    <a:pt x="0" y="0"/>
                  </a:moveTo>
                  <a:lnTo>
                    <a:pt x="1239262" y="0"/>
                  </a:lnTo>
                  <a:lnTo>
                    <a:pt x="1239262" y="1605676"/>
                  </a:lnTo>
                  <a:lnTo>
                    <a:pt x="0" y="1605676"/>
                  </a:lnTo>
                  <a:close/>
                </a:path>
              </a:pathLst>
            </a:custGeom>
            <a:solidFill>
              <a:srgbClr val="40596B"/>
            </a:solidFill>
            <a:ln w="19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2" name="Freeform: Shape 891">
              <a:extLst>
                <a:ext uri="{FF2B5EF4-FFF2-40B4-BE49-F238E27FC236}">
                  <a16:creationId xmlns:a16="http://schemas.microsoft.com/office/drawing/2014/main" id="{92CFEA35-4D4D-44C4-AC16-EFAE21570816}"/>
                </a:ext>
              </a:extLst>
            </p:cNvPr>
            <p:cNvSpPr/>
            <p:nvPr/>
          </p:nvSpPr>
          <p:spPr>
            <a:xfrm>
              <a:off x="11012975" y="624431"/>
              <a:ext cx="269968" cy="1597929"/>
            </a:xfrm>
            <a:custGeom>
              <a:avLst/>
              <a:gdLst>
                <a:gd name="connsiteX0" fmla="*/ 0 w 269968"/>
                <a:gd name="connsiteY0" fmla="*/ 0 h 1597929"/>
                <a:gd name="connsiteX1" fmla="*/ 269969 w 269968"/>
                <a:gd name="connsiteY1" fmla="*/ 0 h 1597929"/>
                <a:gd name="connsiteX2" fmla="*/ 269969 w 269968"/>
                <a:gd name="connsiteY2" fmla="*/ 1597929 h 1597929"/>
                <a:gd name="connsiteX3" fmla="*/ 0 w 269968"/>
                <a:gd name="connsiteY3" fmla="*/ 1597929 h 1597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968" h="1597929">
                  <a:moveTo>
                    <a:pt x="0" y="0"/>
                  </a:moveTo>
                  <a:lnTo>
                    <a:pt x="269969" y="0"/>
                  </a:lnTo>
                  <a:lnTo>
                    <a:pt x="269969" y="1597929"/>
                  </a:lnTo>
                  <a:lnTo>
                    <a:pt x="0" y="1597929"/>
                  </a:lnTo>
                  <a:close/>
                </a:path>
              </a:pathLst>
            </a:custGeom>
            <a:solidFill>
              <a:srgbClr val="334A5E"/>
            </a:solidFill>
            <a:ln w="19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3" name="Freeform: Shape 892">
              <a:extLst>
                <a:ext uri="{FF2B5EF4-FFF2-40B4-BE49-F238E27FC236}">
                  <a16:creationId xmlns:a16="http://schemas.microsoft.com/office/drawing/2014/main" id="{72A0CF54-AA1B-4CEB-BF8E-C000728BE659}"/>
                </a:ext>
              </a:extLst>
            </p:cNvPr>
            <p:cNvSpPr/>
            <p:nvPr/>
          </p:nvSpPr>
          <p:spPr>
            <a:xfrm>
              <a:off x="10123666" y="1327615"/>
              <a:ext cx="1412542" cy="160029"/>
            </a:xfrm>
            <a:custGeom>
              <a:avLst/>
              <a:gdLst>
                <a:gd name="connsiteX0" fmla="*/ 0 w 1412542"/>
                <a:gd name="connsiteY0" fmla="*/ 89873 h 160029"/>
                <a:gd name="connsiteX1" fmla="*/ 0 w 1412542"/>
                <a:gd name="connsiteY1" fmla="*/ 69345 h 160029"/>
                <a:gd name="connsiteX2" fmla="*/ 14138 w 1412542"/>
                <a:gd name="connsiteY2" fmla="*/ 30418 h 160029"/>
                <a:gd name="connsiteX3" fmla="*/ 72431 w 1412542"/>
                <a:gd name="connsiteY3" fmla="*/ 400 h 160029"/>
                <a:gd name="connsiteX4" fmla="*/ 83470 w 1412542"/>
                <a:gd name="connsiteY4" fmla="*/ 13 h 160029"/>
                <a:gd name="connsiteX5" fmla="*/ 85794 w 1412542"/>
                <a:gd name="connsiteY5" fmla="*/ 207 h 160029"/>
                <a:gd name="connsiteX6" fmla="*/ 88311 w 1412542"/>
                <a:gd name="connsiteY6" fmla="*/ 787 h 160029"/>
                <a:gd name="connsiteX7" fmla="*/ 104192 w 1412542"/>
                <a:gd name="connsiteY7" fmla="*/ 1368 h 160029"/>
                <a:gd name="connsiteX8" fmla="*/ 1214666 w 1412542"/>
                <a:gd name="connsiteY8" fmla="*/ 1175 h 160029"/>
                <a:gd name="connsiteX9" fmla="*/ 1325830 w 1412542"/>
                <a:gd name="connsiteY9" fmla="*/ 13 h 160029"/>
                <a:gd name="connsiteX10" fmla="*/ 1372890 w 1412542"/>
                <a:gd name="connsiteY10" fmla="*/ 9890 h 160029"/>
                <a:gd name="connsiteX11" fmla="*/ 1409299 w 1412542"/>
                <a:gd name="connsiteY11" fmla="*/ 51140 h 160029"/>
                <a:gd name="connsiteX12" fmla="*/ 1412398 w 1412542"/>
                <a:gd name="connsiteY12" fmla="*/ 89873 h 160029"/>
                <a:gd name="connsiteX13" fmla="*/ 1349844 w 1412542"/>
                <a:gd name="connsiteY13" fmla="*/ 158431 h 160029"/>
                <a:gd name="connsiteX14" fmla="*/ 1327185 w 1412542"/>
                <a:gd name="connsiteY14" fmla="*/ 159593 h 160029"/>
                <a:gd name="connsiteX15" fmla="*/ 1324668 w 1412542"/>
                <a:gd name="connsiteY15" fmla="*/ 159593 h 160029"/>
                <a:gd name="connsiteX16" fmla="*/ 87343 w 1412542"/>
                <a:gd name="connsiteY16" fmla="*/ 159593 h 160029"/>
                <a:gd name="connsiteX17" fmla="*/ 84825 w 1412542"/>
                <a:gd name="connsiteY17" fmla="*/ 159593 h 160029"/>
                <a:gd name="connsiteX18" fmla="*/ 52871 w 1412542"/>
                <a:gd name="connsiteY18" fmla="*/ 156688 h 160029"/>
                <a:gd name="connsiteX19" fmla="*/ 5810 w 1412542"/>
                <a:gd name="connsiteY19" fmla="*/ 118536 h 160029"/>
                <a:gd name="connsiteX20" fmla="*/ 581 w 1412542"/>
                <a:gd name="connsiteY20" fmla="*/ 94715 h 160029"/>
                <a:gd name="connsiteX21" fmla="*/ 0 w 1412542"/>
                <a:gd name="connsiteY21" fmla="*/ 89873 h 16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12542" h="160029">
                  <a:moveTo>
                    <a:pt x="0" y="89873"/>
                  </a:moveTo>
                  <a:cubicBezTo>
                    <a:pt x="0" y="83095"/>
                    <a:pt x="0" y="76123"/>
                    <a:pt x="0" y="69345"/>
                  </a:cubicBezTo>
                  <a:cubicBezTo>
                    <a:pt x="1356" y="55207"/>
                    <a:pt x="4454" y="41844"/>
                    <a:pt x="14138" y="30418"/>
                  </a:cubicBezTo>
                  <a:cubicBezTo>
                    <a:pt x="29437" y="12214"/>
                    <a:pt x="48610" y="1949"/>
                    <a:pt x="72431" y="400"/>
                  </a:cubicBezTo>
                  <a:cubicBezTo>
                    <a:pt x="76110" y="207"/>
                    <a:pt x="79790" y="207"/>
                    <a:pt x="83470" y="13"/>
                  </a:cubicBezTo>
                  <a:cubicBezTo>
                    <a:pt x="84244" y="13"/>
                    <a:pt x="85019" y="13"/>
                    <a:pt x="85794" y="207"/>
                  </a:cubicBezTo>
                  <a:cubicBezTo>
                    <a:pt x="86568" y="400"/>
                    <a:pt x="87537" y="594"/>
                    <a:pt x="88311" y="787"/>
                  </a:cubicBezTo>
                  <a:cubicBezTo>
                    <a:pt x="93540" y="1368"/>
                    <a:pt x="98769" y="1368"/>
                    <a:pt x="104192" y="1368"/>
                  </a:cubicBezTo>
                  <a:cubicBezTo>
                    <a:pt x="474285" y="1368"/>
                    <a:pt x="844379" y="1562"/>
                    <a:pt x="1214666" y="1175"/>
                  </a:cubicBezTo>
                  <a:cubicBezTo>
                    <a:pt x="1251656" y="1175"/>
                    <a:pt x="1288840" y="981"/>
                    <a:pt x="1325830" y="13"/>
                  </a:cubicBezTo>
                  <a:cubicBezTo>
                    <a:pt x="1342291" y="-181"/>
                    <a:pt x="1358172" y="1756"/>
                    <a:pt x="1372890" y="9890"/>
                  </a:cubicBezTo>
                  <a:cubicBezTo>
                    <a:pt x="1390127" y="19186"/>
                    <a:pt x="1402909" y="32936"/>
                    <a:pt x="1409299" y="51140"/>
                  </a:cubicBezTo>
                  <a:cubicBezTo>
                    <a:pt x="1413560" y="63535"/>
                    <a:pt x="1412398" y="76898"/>
                    <a:pt x="1412398" y="89873"/>
                  </a:cubicBezTo>
                  <a:cubicBezTo>
                    <a:pt x="1412398" y="126863"/>
                    <a:pt x="1377732" y="153589"/>
                    <a:pt x="1349844" y="158431"/>
                  </a:cubicBezTo>
                  <a:cubicBezTo>
                    <a:pt x="1342291" y="159786"/>
                    <a:pt x="1334738" y="158818"/>
                    <a:pt x="1327185" y="159593"/>
                  </a:cubicBezTo>
                  <a:cubicBezTo>
                    <a:pt x="1326411" y="159593"/>
                    <a:pt x="1325443" y="159593"/>
                    <a:pt x="1324668" y="159593"/>
                  </a:cubicBezTo>
                  <a:cubicBezTo>
                    <a:pt x="912162" y="160948"/>
                    <a:pt x="499849" y="158624"/>
                    <a:pt x="87343" y="159593"/>
                  </a:cubicBezTo>
                  <a:cubicBezTo>
                    <a:pt x="86568" y="159593"/>
                    <a:pt x="85794" y="159593"/>
                    <a:pt x="84825" y="159593"/>
                  </a:cubicBezTo>
                  <a:cubicBezTo>
                    <a:pt x="74174" y="158818"/>
                    <a:pt x="63522" y="159786"/>
                    <a:pt x="52871" y="156688"/>
                  </a:cubicBezTo>
                  <a:cubicBezTo>
                    <a:pt x="31955" y="150297"/>
                    <a:pt x="16462" y="137515"/>
                    <a:pt x="5810" y="118536"/>
                  </a:cubicBezTo>
                  <a:cubicBezTo>
                    <a:pt x="1743" y="111176"/>
                    <a:pt x="1356" y="102849"/>
                    <a:pt x="581" y="94715"/>
                  </a:cubicBezTo>
                  <a:cubicBezTo>
                    <a:pt x="581" y="92778"/>
                    <a:pt x="1162" y="91229"/>
                    <a:pt x="0" y="89873"/>
                  </a:cubicBezTo>
                  <a:close/>
                </a:path>
              </a:pathLst>
            </a:custGeom>
            <a:solidFill>
              <a:srgbClr val="ABB2B9"/>
            </a:solidFill>
            <a:ln w="19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4" name="Freeform: Shape 893">
              <a:extLst>
                <a:ext uri="{FF2B5EF4-FFF2-40B4-BE49-F238E27FC236}">
                  <a16:creationId xmlns:a16="http://schemas.microsoft.com/office/drawing/2014/main" id="{8096C6BD-D8AD-440A-AA4D-B3CCA50269B8}"/>
                </a:ext>
              </a:extLst>
            </p:cNvPr>
            <p:cNvSpPr/>
            <p:nvPr/>
          </p:nvSpPr>
          <p:spPr>
            <a:xfrm>
              <a:off x="10123666" y="2131795"/>
              <a:ext cx="1412224" cy="157379"/>
            </a:xfrm>
            <a:custGeom>
              <a:avLst/>
              <a:gdLst>
                <a:gd name="connsiteX0" fmla="*/ 0 w 1412224"/>
                <a:gd name="connsiteY0" fmla="*/ 89790 h 157379"/>
                <a:gd name="connsiteX1" fmla="*/ 0 w 1412224"/>
                <a:gd name="connsiteY1" fmla="*/ 70618 h 157379"/>
                <a:gd name="connsiteX2" fmla="*/ 775 w 1412224"/>
                <a:gd name="connsiteY2" fmla="*/ 64614 h 157379"/>
                <a:gd name="connsiteX3" fmla="*/ 64878 w 1412224"/>
                <a:gd name="connsiteY3" fmla="*/ 1673 h 157379"/>
                <a:gd name="connsiteX4" fmla="*/ 85987 w 1412224"/>
                <a:gd name="connsiteY4" fmla="*/ 511 h 157379"/>
                <a:gd name="connsiteX5" fmla="*/ 98963 w 1412224"/>
                <a:gd name="connsiteY5" fmla="*/ 124 h 157379"/>
                <a:gd name="connsiteX6" fmla="*/ 947602 w 1412224"/>
                <a:gd name="connsiteY6" fmla="*/ 124 h 157379"/>
                <a:gd name="connsiteX7" fmla="*/ 961934 w 1412224"/>
                <a:gd name="connsiteY7" fmla="*/ 511 h 157379"/>
                <a:gd name="connsiteX8" fmla="*/ 977039 w 1412224"/>
                <a:gd name="connsiteY8" fmla="*/ 124 h 157379"/>
                <a:gd name="connsiteX9" fmla="*/ 1213311 w 1412224"/>
                <a:gd name="connsiteY9" fmla="*/ 124 h 157379"/>
                <a:gd name="connsiteX10" fmla="*/ 1228416 w 1412224"/>
                <a:gd name="connsiteY10" fmla="*/ 511 h 157379"/>
                <a:gd name="connsiteX11" fmla="*/ 1325636 w 1412224"/>
                <a:gd name="connsiteY11" fmla="*/ 511 h 157379"/>
                <a:gd name="connsiteX12" fmla="*/ 1380250 w 1412224"/>
                <a:gd name="connsiteY12" fmla="*/ 15230 h 157379"/>
                <a:gd name="connsiteX13" fmla="*/ 1412204 w 1412224"/>
                <a:gd name="connsiteY13" fmla="*/ 74685 h 157379"/>
                <a:gd name="connsiteX14" fmla="*/ 1405620 w 1412224"/>
                <a:gd name="connsiteY14" fmla="*/ 116904 h 157379"/>
                <a:gd name="connsiteX15" fmla="*/ 1345971 w 1412224"/>
                <a:gd name="connsiteY15" fmla="*/ 156605 h 157379"/>
                <a:gd name="connsiteX16" fmla="*/ 1344034 w 1412224"/>
                <a:gd name="connsiteY16" fmla="*/ 157379 h 157379"/>
                <a:gd name="connsiteX17" fmla="*/ 67008 w 1412224"/>
                <a:gd name="connsiteY17" fmla="*/ 157379 h 157379"/>
                <a:gd name="connsiteX18" fmla="*/ 58293 w 1412224"/>
                <a:gd name="connsiteY18" fmla="*/ 156411 h 157379"/>
                <a:gd name="connsiteX19" fmla="*/ 387 w 1412224"/>
                <a:gd name="connsiteY19" fmla="*/ 94051 h 157379"/>
                <a:gd name="connsiteX20" fmla="*/ 0 w 1412224"/>
                <a:gd name="connsiteY20" fmla="*/ 89790 h 157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12224" h="157379">
                  <a:moveTo>
                    <a:pt x="0" y="89790"/>
                  </a:moveTo>
                  <a:cubicBezTo>
                    <a:pt x="0" y="83400"/>
                    <a:pt x="0" y="77009"/>
                    <a:pt x="0" y="70618"/>
                  </a:cubicBezTo>
                  <a:cubicBezTo>
                    <a:pt x="1356" y="68681"/>
                    <a:pt x="775" y="66551"/>
                    <a:pt x="775" y="64614"/>
                  </a:cubicBezTo>
                  <a:cubicBezTo>
                    <a:pt x="1743" y="29754"/>
                    <a:pt x="39701" y="4384"/>
                    <a:pt x="64878" y="1673"/>
                  </a:cubicBezTo>
                  <a:cubicBezTo>
                    <a:pt x="71850" y="898"/>
                    <a:pt x="79015" y="-70"/>
                    <a:pt x="85987" y="511"/>
                  </a:cubicBezTo>
                  <a:cubicBezTo>
                    <a:pt x="90248" y="-70"/>
                    <a:pt x="94702" y="124"/>
                    <a:pt x="98963" y="124"/>
                  </a:cubicBezTo>
                  <a:cubicBezTo>
                    <a:pt x="381907" y="124"/>
                    <a:pt x="664852" y="124"/>
                    <a:pt x="947602" y="124"/>
                  </a:cubicBezTo>
                  <a:cubicBezTo>
                    <a:pt x="952444" y="124"/>
                    <a:pt x="957286" y="124"/>
                    <a:pt x="961934" y="511"/>
                  </a:cubicBezTo>
                  <a:cubicBezTo>
                    <a:pt x="966969" y="124"/>
                    <a:pt x="972004" y="124"/>
                    <a:pt x="977039" y="124"/>
                  </a:cubicBezTo>
                  <a:cubicBezTo>
                    <a:pt x="1055861" y="124"/>
                    <a:pt x="1134683" y="124"/>
                    <a:pt x="1213311" y="124"/>
                  </a:cubicBezTo>
                  <a:cubicBezTo>
                    <a:pt x="1218346" y="124"/>
                    <a:pt x="1223381" y="124"/>
                    <a:pt x="1228416" y="511"/>
                  </a:cubicBezTo>
                  <a:cubicBezTo>
                    <a:pt x="1260758" y="-70"/>
                    <a:pt x="1293294" y="-264"/>
                    <a:pt x="1325636" y="511"/>
                  </a:cubicBezTo>
                  <a:cubicBezTo>
                    <a:pt x="1345390" y="-264"/>
                    <a:pt x="1363788" y="3610"/>
                    <a:pt x="1380250" y="15230"/>
                  </a:cubicBezTo>
                  <a:cubicBezTo>
                    <a:pt x="1400778" y="29754"/>
                    <a:pt x="1412785" y="48927"/>
                    <a:pt x="1412204" y="74685"/>
                  </a:cubicBezTo>
                  <a:cubicBezTo>
                    <a:pt x="1412011" y="89016"/>
                    <a:pt x="1413366" y="103928"/>
                    <a:pt x="1405620" y="116904"/>
                  </a:cubicBezTo>
                  <a:cubicBezTo>
                    <a:pt x="1392257" y="139562"/>
                    <a:pt x="1374633" y="156605"/>
                    <a:pt x="1345971" y="156605"/>
                  </a:cubicBezTo>
                  <a:cubicBezTo>
                    <a:pt x="1345196" y="156605"/>
                    <a:pt x="1344615" y="156799"/>
                    <a:pt x="1344034" y="157379"/>
                  </a:cubicBezTo>
                  <a:cubicBezTo>
                    <a:pt x="918359" y="157379"/>
                    <a:pt x="492683" y="157379"/>
                    <a:pt x="67008" y="157379"/>
                  </a:cubicBezTo>
                  <a:cubicBezTo>
                    <a:pt x="64297" y="155830"/>
                    <a:pt x="61198" y="156799"/>
                    <a:pt x="58293" y="156411"/>
                  </a:cubicBezTo>
                  <a:cubicBezTo>
                    <a:pt x="26919" y="151763"/>
                    <a:pt x="2518" y="125425"/>
                    <a:pt x="387" y="94051"/>
                  </a:cubicBezTo>
                  <a:cubicBezTo>
                    <a:pt x="581" y="92502"/>
                    <a:pt x="968" y="90952"/>
                    <a:pt x="0" y="89790"/>
                  </a:cubicBezTo>
                  <a:close/>
                </a:path>
              </a:pathLst>
            </a:custGeom>
            <a:solidFill>
              <a:srgbClr val="ABB2B9"/>
            </a:solidFill>
            <a:ln w="19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5" name="Freeform: Shape 894">
              <a:extLst>
                <a:ext uri="{FF2B5EF4-FFF2-40B4-BE49-F238E27FC236}">
                  <a16:creationId xmlns:a16="http://schemas.microsoft.com/office/drawing/2014/main" id="{D0F5DD5B-1ECD-41DF-8F1A-EC4BEF2B6533}"/>
                </a:ext>
              </a:extLst>
            </p:cNvPr>
            <p:cNvSpPr/>
            <p:nvPr/>
          </p:nvSpPr>
          <p:spPr>
            <a:xfrm>
              <a:off x="10123666" y="528560"/>
              <a:ext cx="1412806" cy="154163"/>
            </a:xfrm>
            <a:custGeom>
              <a:avLst/>
              <a:gdLst>
                <a:gd name="connsiteX0" fmla="*/ 0 w 1412806"/>
                <a:gd name="connsiteY0" fmla="*/ 87349 h 154163"/>
                <a:gd name="connsiteX1" fmla="*/ 0 w 1412806"/>
                <a:gd name="connsiteY1" fmla="*/ 68177 h 154163"/>
                <a:gd name="connsiteX2" fmla="*/ 5035 w 1412806"/>
                <a:gd name="connsiteY2" fmla="*/ 42807 h 154163"/>
                <a:gd name="connsiteX3" fmla="*/ 72431 w 1412806"/>
                <a:gd name="connsiteY3" fmla="*/ 7 h 154163"/>
                <a:gd name="connsiteX4" fmla="*/ 109614 w 1412806"/>
                <a:gd name="connsiteY4" fmla="*/ 7 h 154163"/>
                <a:gd name="connsiteX5" fmla="*/ 1338224 w 1412806"/>
                <a:gd name="connsiteY5" fmla="*/ 7 h 154163"/>
                <a:gd name="connsiteX6" fmla="*/ 1393032 w 1412806"/>
                <a:gd name="connsiteY6" fmla="*/ 20729 h 154163"/>
                <a:gd name="connsiteX7" fmla="*/ 1412204 w 1412806"/>
                <a:gd name="connsiteY7" fmla="*/ 61205 h 154163"/>
                <a:gd name="connsiteX8" fmla="*/ 1407169 w 1412806"/>
                <a:gd name="connsiteY8" fmla="*/ 108459 h 154163"/>
                <a:gd name="connsiteX9" fmla="*/ 1337256 w 1412806"/>
                <a:gd name="connsiteY9" fmla="*/ 153970 h 154163"/>
                <a:gd name="connsiteX10" fmla="*/ 1327573 w 1412806"/>
                <a:gd name="connsiteY10" fmla="*/ 154164 h 154163"/>
                <a:gd name="connsiteX11" fmla="*/ 1243135 w 1412806"/>
                <a:gd name="connsiteY11" fmla="*/ 153970 h 154163"/>
                <a:gd name="connsiteX12" fmla="*/ 106516 w 1412806"/>
                <a:gd name="connsiteY12" fmla="*/ 152808 h 154163"/>
                <a:gd name="connsiteX13" fmla="*/ 86762 w 1412806"/>
                <a:gd name="connsiteY13" fmla="*/ 154164 h 154163"/>
                <a:gd name="connsiteX14" fmla="*/ 36990 w 1412806"/>
                <a:gd name="connsiteY14" fmla="*/ 143706 h 154163"/>
                <a:gd name="connsiteX15" fmla="*/ 5035 w 1412806"/>
                <a:gd name="connsiteY15" fmla="*/ 110783 h 154163"/>
                <a:gd name="connsiteX16" fmla="*/ 0 w 1412806"/>
                <a:gd name="connsiteY16" fmla="*/ 87349 h 154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12806" h="154163">
                  <a:moveTo>
                    <a:pt x="0" y="87349"/>
                  </a:moveTo>
                  <a:cubicBezTo>
                    <a:pt x="0" y="80959"/>
                    <a:pt x="0" y="74568"/>
                    <a:pt x="0" y="68177"/>
                  </a:cubicBezTo>
                  <a:cubicBezTo>
                    <a:pt x="1549" y="59655"/>
                    <a:pt x="775" y="50553"/>
                    <a:pt x="5035" y="42807"/>
                  </a:cubicBezTo>
                  <a:cubicBezTo>
                    <a:pt x="19560" y="16274"/>
                    <a:pt x="40670" y="-381"/>
                    <a:pt x="72431" y="7"/>
                  </a:cubicBezTo>
                  <a:cubicBezTo>
                    <a:pt x="84825" y="200"/>
                    <a:pt x="97220" y="7"/>
                    <a:pt x="109614" y="7"/>
                  </a:cubicBezTo>
                  <a:cubicBezTo>
                    <a:pt x="519216" y="7"/>
                    <a:pt x="928623" y="7"/>
                    <a:pt x="1338224" y="7"/>
                  </a:cubicBezTo>
                  <a:cubicBezTo>
                    <a:pt x="1359334" y="7"/>
                    <a:pt x="1377926" y="5429"/>
                    <a:pt x="1393032" y="20729"/>
                  </a:cubicBezTo>
                  <a:cubicBezTo>
                    <a:pt x="1404264" y="31961"/>
                    <a:pt x="1411623" y="44743"/>
                    <a:pt x="1412204" y="61205"/>
                  </a:cubicBezTo>
                  <a:cubicBezTo>
                    <a:pt x="1412785" y="77279"/>
                    <a:pt x="1414528" y="93547"/>
                    <a:pt x="1407169" y="108459"/>
                  </a:cubicBezTo>
                  <a:cubicBezTo>
                    <a:pt x="1393032" y="137315"/>
                    <a:pt x="1369017" y="152034"/>
                    <a:pt x="1337256" y="153970"/>
                  </a:cubicBezTo>
                  <a:cubicBezTo>
                    <a:pt x="1333964" y="154164"/>
                    <a:pt x="1330865" y="154164"/>
                    <a:pt x="1327573" y="154164"/>
                  </a:cubicBezTo>
                  <a:cubicBezTo>
                    <a:pt x="1299298" y="153777"/>
                    <a:pt x="1271216" y="154164"/>
                    <a:pt x="1243135" y="153970"/>
                  </a:cubicBezTo>
                  <a:cubicBezTo>
                    <a:pt x="864326" y="151259"/>
                    <a:pt x="485324" y="153583"/>
                    <a:pt x="106516" y="152808"/>
                  </a:cubicBezTo>
                  <a:cubicBezTo>
                    <a:pt x="99931" y="152808"/>
                    <a:pt x="93346" y="153002"/>
                    <a:pt x="86762" y="154164"/>
                  </a:cubicBezTo>
                  <a:cubicBezTo>
                    <a:pt x="69526" y="154164"/>
                    <a:pt x="52483" y="152421"/>
                    <a:pt x="36990" y="143706"/>
                  </a:cubicBezTo>
                  <a:cubicBezTo>
                    <a:pt x="23046" y="135959"/>
                    <a:pt x="12007" y="125501"/>
                    <a:pt x="5035" y="110783"/>
                  </a:cubicBezTo>
                  <a:cubicBezTo>
                    <a:pt x="968" y="103230"/>
                    <a:pt x="1937" y="95096"/>
                    <a:pt x="0" y="87349"/>
                  </a:cubicBezTo>
                  <a:close/>
                </a:path>
              </a:pathLst>
            </a:custGeom>
            <a:solidFill>
              <a:srgbClr val="ABB2B9"/>
            </a:solidFill>
            <a:ln w="19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6" name="Freeform: Shape 895">
              <a:extLst>
                <a:ext uri="{FF2B5EF4-FFF2-40B4-BE49-F238E27FC236}">
                  <a16:creationId xmlns:a16="http://schemas.microsoft.com/office/drawing/2014/main" id="{1688619B-D618-48F3-841F-DEFD41D4E33E}"/>
                </a:ext>
              </a:extLst>
            </p:cNvPr>
            <p:cNvSpPr/>
            <p:nvPr/>
          </p:nvSpPr>
          <p:spPr>
            <a:xfrm>
              <a:off x="10646899" y="757852"/>
              <a:ext cx="365818" cy="495529"/>
            </a:xfrm>
            <a:custGeom>
              <a:avLst/>
              <a:gdLst>
                <a:gd name="connsiteX0" fmla="*/ 49 w 365818"/>
                <a:gd name="connsiteY0" fmla="*/ 316462 h 495529"/>
                <a:gd name="connsiteX1" fmla="*/ 17672 w 365818"/>
                <a:gd name="connsiteY1" fmla="*/ 243644 h 495529"/>
                <a:gd name="connsiteX2" fmla="*/ 94170 w 365818"/>
                <a:gd name="connsiteY2" fmla="*/ 112920 h 495529"/>
                <a:gd name="connsiteX3" fmla="*/ 178221 w 365818"/>
                <a:gd name="connsiteY3" fmla="*/ 3306 h 495529"/>
                <a:gd name="connsiteX4" fmla="*/ 187517 w 365818"/>
                <a:gd name="connsiteY4" fmla="*/ 3693 h 495529"/>
                <a:gd name="connsiteX5" fmla="*/ 328117 w 365818"/>
                <a:gd name="connsiteY5" fmla="*/ 204911 h 495529"/>
                <a:gd name="connsiteX6" fmla="*/ 354649 w 365818"/>
                <a:gd name="connsiteY6" fmla="*/ 261461 h 495529"/>
                <a:gd name="connsiteX7" fmla="*/ 350582 w 365818"/>
                <a:gd name="connsiteY7" fmla="*/ 384826 h 495529"/>
                <a:gd name="connsiteX8" fmla="*/ 207658 w 365818"/>
                <a:gd name="connsiteY8" fmla="*/ 493665 h 495529"/>
                <a:gd name="connsiteX9" fmla="*/ 1986 w 365818"/>
                <a:gd name="connsiteY9" fmla="*/ 338927 h 495529"/>
                <a:gd name="connsiteX10" fmla="*/ 49 w 365818"/>
                <a:gd name="connsiteY10" fmla="*/ 316462 h 495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5818" h="495529">
                  <a:moveTo>
                    <a:pt x="49" y="316462"/>
                  </a:moveTo>
                  <a:cubicBezTo>
                    <a:pt x="-726" y="290511"/>
                    <a:pt x="7796" y="266884"/>
                    <a:pt x="17672" y="243644"/>
                  </a:cubicBezTo>
                  <a:cubicBezTo>
                    <a:pt x="37814" y="196971"/>
                    <a:pt x="65120" y="154365"/>
                    <a:pt x="94170" y="112920"/>
                  </a:cubicBezTo>
                  <a:cubicBezTo>
                    <a:pt x="120509" y="75156"/>
                    <a:pt x="148784" y="38747"/>
                    <a:pt x="178221" y="3306"/>
                  </a:cubicBezTo>
                  <a:cubicBezTo>
                    <a:pt x="182288" y="-1536"/>
                    <a:pt x="183837" y="-761"/>
                    <a:pt x="187517" y="3693"/>
                  </a:cubicBezTo>
                  <a:cubicBezTo>
                    <a:pt x="239225" y="67409"/>
                    <a:pt x="288222" y="133061"/>
                    <a:pt x="328117" y="204911"/>
                  </a:cubicBezTo>
                  <a:cubicBezTo>
                    <a:pt x="338188" y="223116"/>
                    <a:pt x="346903" y="242095"/>
                    <a:pt x="354649" y="261461"/>
                  </a:cubicBezTo>
                  <a:cubicBezTo>
                    <a:pt x="371498" y="303293"/>
                    <a:pt x="368593" y="344737"/>
                    <a:pt x="350582" y="384826"/>
                  </a:cubicBezTo>
                  <a:cubicBezTo>
                    <a:pt x="322695" y="446605"/>
                    <a:pt x="274859" y="484176"/>
                    <a:pt x="207658" y="493665"/>
                  </a:cubicBezTo>
                  <a:cubicBezTo>
                    <a:pt x="105984" y="507997"/>
                    <a:pt x="15542" y="438084"/>
                    <a:pt x="1986" y="338927"/>
                  </a:cubicBezTo>
                  <a:cubicBezTo>
                    <a:pt x="630" y="331568"/>
                    <a:pt x="436" y="324015"/>
                    <a:pt x="49" y="316462"/>
                  </a:cubicBezTo>
                  <a:close/>
                </a:path>
              </a:pathLst>
            </a:custGeom>
            <a:solidFill>
              <a:srgbClr val="FE7058"/>
            </a:solidFill>
            <a:ln w="19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7" name="Freeform: Shape 896">
              <a:extLst>
                <a:ext uri="{FF2B5EF4-FFF2-40B4-BE49-F238E27FC236}">
                  <a16:creationId xmlns:a16="http://schemas.microsoft.com/office/drawing/2014/main" id="{A649ECFB-AEB8-4B5E-9AC9-91D9332BF50F}"/>
                </a:ext>
              </a:extLst>
            </p:cNvPr>
            <p:cNvSpPr/>
            <p:nvPr/>
          </p:nvSpPr>
          <p:spPr>
            <a:xfrm>
              <a:off x="10694198" y="1056106"/>
              <a:ext cx="164236" cy="160838"/>
            </a:xfrm>
            <a:custGeom>
              <a:avLst/>
              <a:gdLst>
                <a:gd name="connsiteX0" fmla="*/ 140992 w 164236"/>
                <a:gd name="connsiteY0" fmla="*/ 160745 h 160838"/>
                <a:gd name="connsiteX1" fmla="*/ 1166 w 164236"/>
                <a:gd name="connsiteY1" fmla="*/ 31765 h 160838"/>
                <a:gd name="connsiteX2" fmla="*/ 4 w 164236"/>
                <a:gd name="connsiteY2" fmla="*/ 16659 h 160838"/>
                <a:gd name="connsiteX3" fmla="*/ 14529 w 164236"/>
                <a:gd name="connsiteY3" fmla="*/ 4 h 160838"/>
                <a:gd name="connsiteX4" fmla="*/ 29054 w 164236"/>
                <a:gd name="connsiteY4" fmla="*/ 16078 h 160838"/>
                <a:gd name="connsiteX5" fmla="*/ 118140 w 164236"/>
                <a:gd name="connsiteY5" fmla="*/ 130921 h 160838"/>
                <a:gd name="connsiteX6" fmla="*/ 147189 w 164236"/>
                <a:gd name="connsiteY6" fmla="*/ 135375 h 160838"/>
                <a:gd name="connsiteX7" fmla="*/ 153968 w 164236"/>
                <a:gd name="connsiteY7" fmla="*/ 136150 h 160838"/>
                <a:gd name="connsiteX8" fmla="*/ 164232 w 164236"/>
                <a:gd name="connsiteY8" fmla="*/ 149513 h 160838"/>
                <a:gd name="connsiteX9" fmla="*/ 153774 w 164236"/>
                <a:gd name="connsiteY9" fmla="*/ 159583 h 160838"/>
                <a:gd name="connsiteX10" fmla="*/ 140992 w 164236"/>
                <a:gd name="connsiteY10" fmla="*/ 160745 h 16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236" h="160838">
                  <a:moveTo>
                    <a:pt x="140992" y="160745"/>
                  </a:moveTo>
                  <a:cubicBezTo>
                    <a:pt x="70111" y="159002"/>
                    <a:pt x="8719" y="102065"/>
                    <a:pt x="1166" y="31765"/>
                  </a:cubicBezTo>
                  <a:cubicBezTo>
                    <a:pt x="585" y="26729"/>
                    <a:pt x="198" y="21694"/>
                    <a:pt x="4" y="16659"/>
                  </a:cubicBezTo>
                  <a:cubicBezTo>
                    <a:pt x="-190" y="7556"/>
                    <a:pt x="6589" y="-190"/>
                    <a:pt x="14529" y="4"/>
                  </a:cubicBezTo>
                  <a:cubicBezTo>
                    <a:pt x="22276" y="4"/>
                    <a:pt x="28860" y="7169"/>
                    <a:pt x="29054" y="16078"/>
                  </a:cubicBezTo>
                  <a:cubicBezTo>
                    <a:pt x="30409" y="73403"/>
                    <a:pt x="70498" y="117752"/>
                    <a:pt x="118140" y="130921"/>
                  </a:cubicBezTo>
                  <a:cubicBezTo>
                    <a:pt x="127629" y="133632"/>
                    <a:pt x="137312" y="134794"/>
                    <a:pt x="147189" y="135375"/>
                  </a:cubicBezTo>
                  <a:cubicBezTo>
                    <a:pt x="149513" y="135569"/>
                    <a:pt x="151837" y="135375"/>
                    <a:pt x="153968" y="136150"/>
                  </a:cubicBezTo>
                  <a:cubicBezTo>
                    <a:pt x="159971" y="138474"/>
                    <a:pt x="164038" y="142928"/>
                    <a:pt x="164232" y="149513"/>
                  </a:cubicBezTo>
                  <a:cubicBezTo>
                    <a:pt x="164426" y="156097"/>
                    <a:pt x="158809" y="157840"/>
                    <a:pt x="153774" y="159583"/>
                  </a:cubicBezTo>
                  <a:cubicBezTo>
                    <a:pt x="149513" y="161326"/>
                    <a:pt x="145059" y="160745"/>
                    <a:pt x="140992" y="160745"/>
                  </a:cubicBezTo>
                  <a:close/>
                </a:path>
              </a:pathLst>
            </a:custGeom>
            <a:solidFill>
              <a:srgbClr val="F1F1F1"/>
            </a:solidFill>
            <a:ln w="19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98" name="TextBox 897">
            <a:extLst>
              <a:ext uri="{FF2B5EF4-FFF2-40B4-BE49-F238E27FC236}">
                <a16:creationId xmlns:a16="http://schemas.microsoft.com/office/drawing/2014/main" id="{DE326629-A482-46B2-9D59-08B0D8D09D84}"/>
              </a:ext>
            </a:extLst>
          </p:cNvPr>
          <p:cNvSpPr txBox="1"/>
          <p:nvPr/>
        </p:nvSpPr>
        <p:spPr>
          <a:xfrm>
            <a:off x="6660238" y="5269290"/>
            <a:ext cx="4864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11244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33</cp:revision>
  <dcterms:created xsi:type="dcterms:W3CDTF">2018-02-18T19:39:47Z</dcterms:created>
  <dcterms:modified xsi:type="dcterms:W3CDTF">2021-04-16T07:51:06Z</dcterms:modified>
</cp:coreProperties>
</file>