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98" name="Group 1197">
            <a:extLst>
              <a:ext uri="{FF2B5EF4-FFF2-40B4-BE49-F238E27FC236}">
                <a16:creationId xmlns:a16="http://schemas.microsoft.com/office/drawing/2014/main" id="{735B51CD-0F94-4C39-9297-D450B17ACF29}"/>
              </a:ext>
            </a:extLst>
          </p:cNvPr>
          <p:cNvGrpSpPr/>
          <p:nvPr/>
        </p:nvGrpSpPr>
        <p:grpSpPr>
          <a:xfrm>
            <a:off x="9564159" y="1870779"/>
            <a:ext cx="1934500" cy="4221342"/>
            <a:chOff x="9564159" y="1813629"/>
            <a:chExt cx="1934500" cy="4221342"/>
          </a:xfrm>
        </p:grpSpPr>
        <p:grpSp>
          <p:nvGrpSpPr>
            <p:cNvPr id="1199" name="Group 1198">
              <a:extLst>
                <a:ext uri="{FF2B5EF4-FFF2-40B4-BE49-F238E27FC236}">
                  <a16:creationId xmlns:a16="http://schemas.microsoft.com/office/drawing/2014/main" id="{0A1DEFB9-0AE2-4B50-90C1-7D0722F49E2B}"/>
                </a:ext>
              </a:extLst>
            </p:cNvPr>
            <p:cNvGrpSpPr/>
            <p:nvPr/>
          </p:nvGrpSpPr>
          <p:grpSpPr>
            <a:xfrm>
              <a:off x="9564159" y="1813629"/>
              <a:ext cx="1934500" cy="3834306"/>
              <a:chOff x="917414" y="2186249"/>
              <a:chExt cx="2009873" cy="3834306"/>
            </a:xfrm>
          </p:grpSpPr>
          <p:sp>
            <p:nvSpPr>
              <p:cNvPr id="1201" name="Rectangle: Rounded Corners 1200">
                <a:extLst>
                  <a:ext uri="{FF2B5EF4-FFF2-40B4-BE49-F238E27FC236}">
                    <a16:creationId xmlns:a16="http://schemas.microsoft.com/office/drawing/2014/main" id="{4A0C66DB-09EC-4881-9F9F-2D318FD65FB7}"/>
                  </a:ext>
                </a:extLst>
              </p:cNvPr>
              <p:cNvSpPr/>
              <p:nvPr/>
            </p:nvSpPr>
            <p:spPr>
              <a:xfrm rot="10800000">
                <a:off x="917415" y="2186249"/>
                <a:ext cx="2009872" cy="3834306"/>
              </a:xfrm>
              <a:prstGeom prst="roundRect">
                <a:avLst>
                  <a:gd name="adj" fmla="val 5845"/>
                </a:avLst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2" name="Rectangle: Top Corners Rounded 1201">
                <a:extLst>
                  <a:ext uri="{FF2B5EF4-FFF2-40B4-BE49-F238E27FC236}">
                    <a16:creationId xmlns:a16="http://schemas.microsoft.com/office/drawing/2014/main" id="{82179139-7741-41BB-BAE8-48B8583784F6}"/>
                  </a:ext>
                </a:extLst>
              </p:cNvPr>
              <p:cNvSpPr/>
              <p:nvPr/>
            </p:nvSpPr>
            <p:spPr>
              <a:xfrm>
                <a:off x="917414" y="3302252"/>
                <a:ext cx="2009872" cy="45771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chemeClr val="accent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00" name="Oval 1199">
              <a:extLst>
                <a:ext uri="{FF2B5EF4-FFF2-40B4-BE49-F238E27FC236}">
                  <a16:creationId xmlns:a16="http://schemas.microsoft.com/office/drawing/2014/main" id="{6BA5FE9E-85E4-49DA-A178-7761B3FB492D}"/>
                </a:ext>
              </a:extLst>
            </p:cNvPr>
            <p:cNvSpPr/>
            <p:nvPr/>
          </p:nvSpPr>
          <p:spPr>
            <a:xfrm>
              <a:off x="10144373" y="5260899"/>
              <a:ext cx="774072" cy="774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3" name="Rectangle: Rounded Corners 1202">
            <a:extLst>
              <a:ext uri="{FF2B5EF4-FFF2-40B4-BE49-F238E27FC236}">
                <a16:creationId xmlns:a16="http://schemas.microsoft.com/office/drawing/2014/main" id="{EA28DE8D-1F03-4D77-B19A-689FCE0D4A3B}"/>
              </a:ext>
            </a:extLst>
          </p:cNvPr>
          <p:cNvSpPr/>
          <p:nvPr/>
        </p:nvSpPr>
        <p:spPr>
          <a:xfrm>
            <a:off x="840461" y="2190424"/>
            <a:ext cx="1421394" cy="45771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4" name="직사각형 113">
            <a:extLst>
              <a:ext uri="{FF2B5EF4-FFF2-40B4-BE49-F238E27FC236}">
                <a16:creationId xmlns:a16="http://schemas.microsoft.com/office/drawing/2014/main" id="{8EA42080-BE76-46E5-9293-A6E449B8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454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205" name="Group 1204">
            <a:extLst>
              <a:ext uri="{FF2B5EF4-FFF2-40B4-BE49-F238E27FC236}">
                <a16:creationId xmlns:a16="http://schemas.microsoft.com/office/drawing/2014/main" id="{A6800B42-612B-4F9C-8F6B-298652E59592}"/>
              </a:ext>
            </a:extLst>
          </p:cNvPr>
          <p:cNvGrpSpPr/>
          <p:nvPr/>
        </p:nvGrpSpPr>
        <p:grpSpPr>
          <a:xfrm>
            <a:off x="769646" y="3068265"/>
            <a:ext cx="1563024" cy="2112825"/>
            <a:chOff x="1829656" y="4483641"/>
            <a:chExt cx="2691170" cy="2112825"/>
          </a:xfrm>
        </p:grpSpPr>
        <p:sp>
          <p:nvSpPr>
            <p:cNvPr id="1206" name="TextBox 1205">
              <a:extLst>
                <a:ext uri="{FF2B5EF4-FFF2-40B4-BE49-F238E27FC236}">
                  <a16:creationId xmlns:a16="http://schemas.microsoft.com/office/drawing/2014/main" id="{0FB6473E-AF56-4FFC-BAEC-BF98887AFF34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7" name="TextBox 1206">
              <a:extLst>
                <a:ext uri="{FF2B5EF4-FFF2-40B4-BE49-F238E27FC236}">
                  <a16:creationId xmlns:a16="http://schemas.microsoft.com/office/drawing/2014/main" id="{9B036E47-D1B3-410E-BB74-23F5E449B0D9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08" name="Rectangle: Rounded Corners 1207">
            <a:extLst>
              <a:ext uri="{FF2B5EF4-FFF2-40B4-BE49-F238E27FC236}">
                <a16:creationId xmlns:a16="http://schemas.microsoft.com/office/drawing/2014/main" id="{C8973475-B606-494C-A31A-BF3601A6F602}"/>
              </a:ext>
            </a:extLst>
          </p:cNvPr>
          <p:cNvSpPr/>
          <p:nvPr/>
        </p:nvSpPr>
        <p:spPr>
          <a:xfrm>
            <a:off x="3144572" y="2190424"/>
            <a:ext cx="1421394" cy="45771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9" name="직사각형 113">
            <a:extLst>
              <a:ext uri="{FF2B5EF4-FFF2-40B4-BE49-F238E27FC236}">
                <a16:creationId xmlns:a16="http://schemas.microsoft.com/office/drawing/2014/main" id="{C4D2CDB1-37C3-4F84-9BCA-9FC64F56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565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210" name="Group 1209">
            <a:extLst>
              <a:ext uri="{FF2B5EF4-FFF2-40B4-BE49-F238E27FC236}">
                <a16:creationId xmlns:a16="http://schemas.microsoft.com/office/drawing/2014/main" id="{5AAE6342-D207-42C1-83DA-EBDE08266275}"/>
              </a:ext>
            </a:extLst>
          </p:cNvPr>
          <p:cNvGrpSpPr/>
          <p:nvPr/>
        </p:nvGrpSpPr>
        <p:grpSpPr>
          <a:xfrm>
            <a:off x="3073757" y="3068265"/>
            <a:ext cx="1563024" cy="2112825"/>
            <a:chOff x="1829656" y="4483641"/>
            <a:chExt cx="2691170" cy="2112825"/>
          </a:xfrm>
        </p:grpSpPr>
        <p:sp>
          <p:nvSpPr>
            <p:cNvPr id="1211" name="TextBox 1210">
              <a:extLst>
                <a:ext uri="{FF2B5EF4-FFF2-40B4-BE49-F238E27FC236}">
                  <a16:creationId xmlns:a16="http://schemas.microsoft.com/office/drawing/2014/main" id="{6F97D62C-F4DA-43C6-9991-6AB3FB8EDACB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2" name="TextBox 1211">
              <a:extLst>
                <a:ext uri="{FF2B5EF4-FFF2-40B4-BE49-F238E27FC236}">
                  <a16:creationId xmlns:a16="http://schemas.microsoft.com/office/drawing/2014/main" id="{0324217D-51D1-467B-A50F-9165B5B96BEB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13" name="Rectangle: Rounded Corners 1212">
            <a:extLst>
              <a:ext uri="{FF2B5EF4-FFF2-40B4-BE49-F238E27FC236}">
                <a16:creationId xmlns:a16="http://schemas.microsoft.com/office/drawing/2014/main" id="{E3CA5019-648A-4D4B-B794-4B5CC386295E}"/>
              </a:ext>
            </a:extLst>
          </p:cNvPr>
          <p:cNvSpPr/>
          <p:nvPr/>
        </p:nvSpPr>
        <p:spPr>
          <a:xfrm>
            <a:off x="5448683" y="2190424"/>
            <a:ext cx="1421394" cy="45771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4" name="직사각형 113">
            <a:extLst>
              <a:ext uri="{FF2B5EF4-FFF2-40B4-BE49-F238E27FC236}">
                <a16:creationId xmlns:a16="http://schemas.microsoft.com/office/drawing/2014/main" id="{03D60E24-0EDD-41FF-B7B2-D61D3E66D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676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215" name="Group 1214">
            <a:extLst>
              <a:ext uri="{FF2B5EF4-FFF2-40B4-BE49-F238E27FC236}">
                <a16:creationId xmlns:a16="http://schemas.microsoft.com/office/drawing/2014/main" id="{00E4F65F-029F-4420-8EB5-1B26CA2C9262}"/>
              </a:ext>
            </a:extLst>
          </p:cNvPr>
          <p:cNvGrpSpPr/>
          <p:nvPr/>
        </p:nvGrpSpPr>
        <p:grpSpPr>
          <a:xfrm>
            <a:off x="5377868" y="3068265"/>
            <a:ext cx="1563024" cy="2112825"/>
            <a:chOff x="1829656" y="4483641"/>
            <a:chExt cx="2691170" cy="2112825"/>
          </a:xfrm>
        </p:grpSpPr>
        <p:sp>
          <p:nvSpPr>
            <p:cNvPr id="1216" name="TextBox 1215">
              <a:extLst>
                <a:ext uri="{FF2B5EF4-FFF2-40B4-BE49-F238E27FC236}">
                  <a16:creationId xmlns:a16="http://schemas.microsoft.com/office/drawing/2014/main" id="{F33C27B9-B6FC-4FB4-AC35-0B28E2BD619C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7" name="TextBox 1216">
              <a:extLst>
                <a:ext uri="{FF2B5EF4-FFF2-40B4-BE49-F238E27FC236}">
                  <a16:creationId xmlns:a16="http://schemas.microsoft.com/office/drawing/2014/main" id="{9C676E26-17DD-49BD-82CE-20148A8E273D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18" name="Rectangle: Rounded Corners 1217">
            <a:extLst>
              <a:ext uri="{FF2B5EF4-FFF2-40B4-BE49-F238E27FC236}">
                <a16:creationId xmlns:a16="http://schemas.microsoft.com/office/drawing/2014/main" id="{67438047-5935-4636-9AE0-EC15649DC174}"/>
              </a:ext>
            </a:extLst>
          </p:cNvPr>
          <p:cNvSpPr/>
          <p:nvPr/>
        </p:nvSpPr>
        <p:spPr>
          <a:xfrm>
            <a:off x="7752794" y="2190424"/>
            <a:ext cx="1421394" cy="45771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9" name="직사각형 113">
            <a:extLst>
              <a:ext uri="{FF2B5EF4-FFF2-40B4-BE49-F238E27FC236}">
                <a16:creationId xmlns:a16="http://schemas.microsoft.com/office/drawing/2014/main" id="{DD729CBE-5D03-42D6-90E4-6F4AA1C76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787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D14D6987-8413-46D2-A36A-1F0575F675C6}"/>
              </a:ext>
            </a:extLst>
          </p:cNvPr>
          <p:cNvGrpSpPr/>
          <p:nvPr/>
        </p:nvGrpSpPr>
        <p:grpSpPr>
          <a:xfrm>
            <a:off x="7681979" y="3068265"/>
            <a:ext cx="1563024" cy="2112825"/>
            <a:chOff x="1829656" y="4483641"/>
            <a:chExt cx="2691170" cy="2112825"/>
          </a:xfrm>
        </p:grpSpPr>
        <p:sp>
          <p:nvSpPr>
            <p:cNvPr id="1221" name="TextBox 1220">
              <a:extLst>
                <a:ext uri="{FF2B5EF4-FFF2-40B4-BE49-F238E27FC236}">
                  <a16:creationId xmlns:a16="http://schemas.microsoft.com/office/drawing/2014/main" id="{DAEC1118-DCFF-4BBF-A04A-8FB54F3D94C7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22" name="TextBox 1221">
              <a:extLst>
                <a:ext uri="{FF2B5EF4-FFF2-40B4-BE49-F238E27FC236}">
                  <a16:creationId xmlns:a16="http://schemas.microsoft.com/office/drawing/2014/main" id="{0B12ED19-0CD6-4995-BE04-6C9B0BDF7E1F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23" name="Group 1222">
            <a:extLst>
              <a:ext uri="{FF2B5EF4-FFF2-40B4-BE49-F238E27FC236}">
                <a16:creationId xmlns:a16="http://schemas.microsoft.com/office/drawing/2014/main" id="{D7D9C323-AA5E-48AE-9B80-9219745C4FFF}"/>
              </a:ext>
            </a:extLst>
          </p:cNvPr>
          <p:cNvGrpSpPr/>
          <p:nvPr/>
        </p:nvGrpSpPr>
        <p:grpSpPr>
          <a:xfrm>
            <a:off x="693342" y="1870779"/>
            <a:ext cx="1934500" cy="3834306"/>
            <a:chOff x="917414" y="2186249"/>
            <a:chExt cx="2009873" cy="3834306"/>
          </a:xfrm>
        </p:grpSpPr>
        <p:sp>
          <p:nvSpPr>
            <p:cNvPr id="1224" name="Rectangle: Rounded Corners 1223">
              <a:extLst>
                <a:ext uri="{FF2B5EF4-FFF2-40B4-BE49-F238E27FC236}">
                  <a16:creationId xmlns:a16="http://schemas.microsoft.com/office/drawing/2014/main" id="{8BA5397F-F516-4CC5-86D4-B7AE10A60DC1}"/>
                </a:ext>
              </a:extLst>
            </p:cNvPr>
            <p:cNvSpPr/>
            <p:nvPr/>
          </p:nvSpPr>
          <p:spPr>
            <a:xfrm rot="10800000">
              <a:off x="917415" y="2186249"/>
              <a:ext cx="2009872" cy="3834306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5" name="Rectangle: Top Corners Rounded 1224">
              <a:extLst>
                <a:ext uri="{FF2B5EF4-FFF2-40B4-BE49-F238E27FC236}">
                  <a16:creationId xmlns:a16="http://schemas.microsoft.com/office/drawing/2014/main" id="{3FBA9516-8195-4656-8DEE-42E58DB6709C}"/>
                </a:ext>
              </a:extLst>
            </p:cNvPr>
            <p:cNvSpPr/>
            <p:nvPr/>
          </p:nvSpPr>
          <p:spPr>
            <a:xfrm>
              <a:off x="917414" y="3302252"/>
              <a:ext cx="2009872" cy="45771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5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6" name="Group 1225">
            <a:extLst>
              <a:ext uri="{FF2B5EF4-FFF2-40B4-BE49-F238E27FC236}">
                <a16:creationId xmlns:a16="http://schemas.microsoft.com/office/drawing/2014/main" id="{BBC5E091-77A0-4C0E-8270-A7291C30C7D7}"/>
              </a:ext>
            </a:extLst>
          </p:cNvPr>
          <p:cNvGrpSpPr/>
          <p:nvPr/>
        </p:nvGrpSpPr>
        <p:grpSpPr>
          <a:xfrm>
            <a:off x="2911046" y="1870779"/>
            <a:ext cx="1934500" cy="3834306"/>
            <a:chOff x="917414" y="2186249"/>
            <a:chExt cx="2009873" cy="3834306"/>
          </a:xfrm>
        </p:grpSpPr>
        <p:sp>
          <p:nvSpPr>
            <p:cNvPr id="1227" name="Rectangle: Rounded Corners 1226">
              <a:extLst>
                <a:ext uri="{FF2B5EF4-FFF2-40B4-BE49-F238E27FC236}">
                  <a16:creationId xmlns:a16="http://schemas.microsoft.com/office/drawing/2014/main" id="{D7AC7E94-D3AE-46A8-8039-4787F2E18C90}"/>
                </a:ext>
              </a:extLst>
            </p:cNvPr>
            <p:cNvSpPr/>
            <p:nvPr/>
          </p:nvSpPr>
          <p:spPr>
            <a:xfrm rot="10800000">
              <a:off x="917415" y="2186249"/>
              <a:ext cx="2009872" cy="3834306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8" name="Rectangle: Top Corners Rounded 1227">
              <a:extLst>
                <a:ext uri="{FF2B5EF4-FFF2-40B4-BE49-F238E27FC236}">
                  <a16:creationId xmlns:a16="http://schemas.microsoft.com/office/drawing/2014/main" id="{5FA3812B-1E2B-4348-9692-119919DDA284}"/>
                </a:ext>
              </a:extLst>
            </p:cNvPr>
            <p:cNvSpPr/>
            <p:nvPr/>
          </p:nvSpPr>
          <p:spPr>
            <a:xfrm>
              <a:off x="917414" y="3302252"/>
              <a:ext cx="2009872" cy="45771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29" name="Group 1228">
            <a:extLst>
              <a:ext uri="{FF2B5EF4-FFF2-40B4-BE49-F238E27FC236}">
                <a16:creationId xmlns:a16="http://schemas.microsoft.com/office/drawing/2014/main" id="{3AE4976F-741C-4FCD-BADE-712E8C4C6F4F}"/>
              </a:ext>
            </a:extLst>
          </p:cNvPr>
          <p:cNvGrpSpPr/>
          <p:nvPr/>
        </p:nvGrpSpPr>
        <p:grpSpPr>
          <a:xfrm>
            <a:off x="5128750" y="1870779"/>
            <a:ext cx="1934500" cy="3834306"/>
            <a:chOff x="917414" y="2186249"/>
            <a:chExt cx="2009873" cy="3834306"/>
          </a:xfrm>
        </p:grpSpPr>
        <p:sp>
          <p:nvSpPr>
            <p:cNvPr id="1230" name="Rectangle: Rounded Corners 1229">
              <a:extLst>
                <a:ext uri="{FF2B5EF4-FFF2-40B4-BE49-F238E27FC236}">
                  <a16:creationId xmlns:a16="http://schemas.microsoft.com/office/drawing/2014/main" id="{B0FDED50-353E-4EF9-9752-026F566A18E0}"/>
                </a:ext>
              </a:extLst>
            </p:cNvPr>
            <p:cNvSpPr/>
            <p:nvPr/>
          </p:nvSpPr>
          <p:spPr>
            <a:xfrm rot="10800000">
              <a:off x="917415" y="2186249"/>
              <a:ext cx="2009872" cy="3834306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1" name="Rectangle: Top Corners Rounded 1230">
              <a:extLst>
                <a:ext uri="{FF2B5EF4-FFF2-40B4-BE49-F238E27FC236}">
                  <a16:creationId xmlns:a16="http://schemas.microsoft.com/office/drawing/2014/main" id="{B2E848EF-862D-4863-B64F-B9E65D10F161}"/>
                </a:ext>
              </a:extLst>
            </p:cNvPr>
            <p:cNvSpPr/>
            <p:nvPr/>
          </p:nvSpPr>
          <p:spPr>
            <a:xfrm>
              <a:off x="917414" y="3302252"/>
              <a:ext cx="2009872" cy="45771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2" name="Group 1231">
            <a:extLst>
              <a:ext uri="{FF2B5EF4-FFF2-40B4-BE49-F238E27FC236}">
                <a16:creationId xmlns:a16="http://schemas.microsoft.com/office/drawing/2014/main" id="{53DADDFF-384B-4FC2-8D1D-1757F6DC0C59}"/>
              </a:ext>
            </a:extLst>
          </p:cNvPr>
          <p:cNvGrpSpPr/>
          <p:nvPr/>
        </p:nvGrpSpPr>
        <p:grpSpPr>
          <a:xfrm>
            <a:off x="7346454" y="1870779"/>
            <a:ext cx="1934500" cy="3834306"/>
            <a:chOff x="917414" y="2186249"/>
            <a:chExt cx="2009873" cy="3834306"/>
          </a:xfrm>
        </p:grpSpPr>
        <p:sp>
          <p:nvSpPr>
            <p:cNvPr id="1233" name="Rectangle: Rounded Corners 1232">
              <a:extLst>
                <a:ext uri="{FF2B5EF4-FFF2-40B4-BE49-F238E27FC236}">
                  <a16:creationId xmlns:a16="http://schemas.microsoft.com/office/drawing/2014/main" id="{2BAA07D6-883C-4AEE-93BF-B81496663F18}"/>
                </a:ext>
              </a:extLst>
            </p:cNvPr>
            <p:cNvSpPr/>
            <p:nvPr/>
          </p:nvSpPr>
          <p:spPr>
            <a:xfrm rot="10800000">
              <a:off x="917415" y="2186249"/>
              <a:ext cx="2009872" cy="3834306"/>
            </a:xfrm>
            <a:prstGeom prst="roundRect">
              <a:avLst>
                <a:gd name="adj" fmla="val 5845"/>
              </a:avLst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4" name="Rectangle: Top Corners Rounded 1233">
              <a:extLst>
                <a:ext uri="{FF2B5EF4-FFF2-40B4-BE49-F238E27FC236}">
                  <a16:creationId xmlns:a16="http://schemas.microsoft.com/office/drawing/2014/main" id="{62B61583-C899-422F-AEDE-FE6087B00C17}"/>
                </a:ext>
              </a:extLst>
            </p:cNvPr>
            <p:cNvSpPr/>
            <p:nvPr/>
          </p:nvSpPr>
          <p:spPr>
            <a:xfrm>
              <a:off x="917414" y="3302252"/>
              <a:ext cx="2009872" cy="45771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5" name="Group 1234">
            <a:extLst>
              <a:ext uri="{FF2B5EF4-FFF2-40B4-BE49-F238E27FC236}">
                <a16:creationId xmlns:a16="http://schemas.microsoft.com/office/drawing/2014/main" id="{DD296745-10E4-437E-8FE2-6EF1F4C53EC0}"/>
              </a:ext>
            </a:extLst>
          </p:cNvPr>
          <p:cNvGrpSpPr/>
          <p:nvPr/>
        </p:nvGrpSpPr>
        <p:grpSpPr>
          <a:xfrm>
            <a:off x="9749897" y="3068265"/>
            <a:ext cx="1563024" cy="2112825"/>
            <a:chOff x="1829656" y="4483641"/>
            <a:chExt cx="2691170" cy="2112825"/>
          </a:xfrm>
        </p:grpSpPr>
        <p:sp>
          <p:nvSpPr>
            <p:cNvPr id="1236" name="TextBox 1235">
              <a:extLst>
                <a:ext uri="{FF2B5EF4-FFF2-40B4-BE49-F238E27FC236}">
                  <a16:creationId xmlns:a16="http://schemas.microsoft.com/office/drawing/2014/main" id="{AEF70FD9-8CEC-4EE4-BE3C-FC1EC91ED56F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7" name="TextBox 1236">
              <a:extLst>
                <a:ext uri="{FF2B5EF4-FFF2-40B4-BE49-F238E27FC236}">
                  <a16:creationId xmlns:a16="http://schemas.microsoft.com/office/drawing/2014/main" id="{301E43D1-C226-496C-99C0-56BDE04E5B98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38" name="Oval 1237">
            <a:extLst>
              <a:ext uri="{FF2B5EF4-FFF2-40B4-BE49-F238E27FC236}">
                <a16:creationId xmlns:a16="http://schemas.microsoft.com/office/drawing/2014/main" id="{AE0CD6D9-1C8F-4EE1-BE09-20A5E029AF6E}"/>
              </a:ext>
            </a:extLst>
          </p:cNvPr>
          <p:cNvSpPr/>
          <p:nvPr/>
        </p:nvSpPr>
        <p:spPr>
          <a:xfrm>
            <a:off x="1273556" y="5318049"/>
            <a:ext cx="774072" cy="774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9" name="Oval 1238">
            <a:extLst>
              <a:ext uri="{FF2B5EF4-FFF2-40B4-BE49-F238E27FC236}">
                <a16:creationId xmlns:a16="http://schemas.microsoft.com/office/drawing/2014/main" id="{F9538CB9-6856-4144-A1C9-EC3A086E9A13}"/>
              </a:ext>
            </a:extLst>
          </p:cNvPr>
          <p:cNvSpPr/>
          <p:nvPr/>
        </p:nvSpPr>
        <p:spPr>
          <a:xfrm>
            <a:off x="3491260" y="5318049"/>
            <a:ext cx="774072" cy="774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0" name="Oval 1239">
            <a:extLst>
              <a:ext uri="{FF2B5EF4-FFF2-40B4-BE49-F238E27FC236}">
                <a16:creationId xmlns:a16="http://schemas.microsoft.com/office/drawing/2014/main" id="{4160212F-4C3F-4E05-8BD3-4565E5F5DF07}"/>
              </a:ext>
            </a:extLst>
          </p:cNvPr>
          <p:cNvSpPr/>
          <p:nvPr/>
        </p:nvSpPr>
        <p:spPr>
          <a:xfrm>
            <a:off x="5708964" y="5318049"/>
            <a:ext cx="774072" cy="774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1" name="Oval 1240">
            <a:extLst>
              <a:ext uri="{FF2B5EF4-FFF2-40B4-BE49-F238E27FC236}">
                <a16:creationId xmlns:a16="http://schemas.microsoft.com/office/drawing/2014/main" id="{BC24D41A-9687-44EE-8FAD-C1C4A3AB7C6A}"/>
              </a:ext>
            </a:extLst>
          </p:cNvPr>
          <p:cNvSpPr/>
          <p:nvPr/>
        </p:nvSpPr>
        <p:spPr>
          <a:xfrm>
            <a:off x="7926668" y="5318049"/>
            <a:ext cx="774072" cy="77407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2" name="Rectangle: Rounded Corners 1241">
            <a:extLst>
              <a:ext uri="{FF2B5EF4-FFF2-40B4-BE49-F238E27FC236}">
                <a16:creationId xmlns:a16="http://schemas.microsoft.com/office/drawing/2014/main" id="{66A1DF07-F057-4730-8145-ADB6C79F632D}"/>
              </a:ext>
            </a:extLst>
          </p:cNvPr>
          <p:cNvSpPr/>
          <p:nvPr/>
        </p:nvSpPr>
        <p:spPr>
          <a:xfrm>
            <a:off x="7603007" y="2190424"/>
            <a:ext cx="1421394" cy="457710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3" name="직사각형 113">
            <a:extLst>
              <a:ext uri="{FF2B5EF4-FFF2-40B4-BE49-F238E27FC236}">
                <a16:creationId xmlns:a16="http://schemas.microsoft.com/office/drawing/2014/main" id="{B2E720AE-061D-4372-B15E-520D0FC8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000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sp>
        <p:nvSpPr>
          <p:cNvPr id="1244" name="Rectangle: Rounded Corners 1243">
            <a:extLst>
              <a:ext uri="{FF2B5EF4-FFF2-40B4-BE49-F238E27FC236}">
                <a16:creationId xmlns:a16="http://schemas.microsoft.com/office/drawing/2014/main" id="{F4B20957-9402-485B-8F06-CCAD3E385DDD}"/>
              </a:ext>
            </a:extLst>
          </p:cNvPr>
          <p:cNvSpPr/>
          <p:nvPr/>
        </p:nvSpPr>
        <p:spPr>
          <a:xfrm>
            <a:off x="5385303" y="2190424"/>
            <a:ext cx="1421394" cy="457710"/>
          </a:xfrm>
          <a:prstGeom prst="round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5" name="직사각형 113">
            <a:extLst>
              <a:ext uri="{FF2B5EF4-FFF2-40B4-BE49-F238E27FC236}">
                <a16:creationId xmlns:a16="http://schemas.microsoft.com/office/drawing/2014/main" id="{92CDBFB9-7867-45CC-9297-E3AFE4F4D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296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sp>
        <p:nvSpPr>
          <p:cNvPr id="1246" name="Rectangle: Rounded Corners 1245">
            <a:extLst>
              <a:ext uri="{FF2B5EF4-FFF2-40B4-BE49-F238E27FC236}">
                <a16:creationId xmlns:a16="http://schemas.microsoft.com/office/drawing/2014/main" id="{68C1CE39-CA7F-4C21-BAFD-A39D1EC7CED6}"/>
              </a:ext>
            </a:extLst>
          </p:cNvPr>
          <p:cNvSpPr/>
          <p:nvPr/>
        </p:nvSpPr>
        <p:spPr>
          <a:xfrm>
            <a:off x="3167599" y="2190424"/>
            <a:ext cx="1421394" cy="457710"/>
          </a:xfrm>
          <a:prstGeom prst="round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7" name="직사각형 113">
            <a:extLst>
              <a:ext uri="{FF2B5EF4-FFF2-40B4-BE49-F238E27FC236}">
                <a16:creationId xmlns:a16="http://schemas.microsoft.com/office/drawing/2014/main" id="{163BD199-2C89-4BC9-913D-2E775D74E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592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sp>
        <p:nvSpPr>
          <p:cNvPr id="1248" name="Rectangle: Rounded Corners 1247">
            <a:extLst>
              <a:ext uri="{FF2B5EF4-FFF2-40B4-BE49-F238E27FC236}">
                <a16:creationId xmlns:a16="http://schemas.microsoft.com/office/drawing/2014/main" id="{7CE607CD-3A68-4C55-9562-E6ACD61EA4D0}"/>
              </a:ext>
            </a:extLst>
          </p:cNvPr>
          <p:cNvSpPr/>
          <p:nvPr/>
        </p:nvSpPr>
        <p:spPr>
          <a:xfrm>
            <a:off x="949895" y="2190424"/>
            <a:ext cx="1421394" cy="457710"/>
          </a:xfrm>
          <a:prstGeom prst="roundRect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9" name="직사각형 113">
            <a:extLst>
              <a:ext uri="{FF2B5EF4-FFF2-40B4-BE49-F238E27FC236}">
                <a16:creationId xmlns:a16="http://schemas.microsoft.com/office/drawing/2014/main" id="{70C3B0B8-919C-4007-BDE7-62A40ED62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888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sp>
        <p:nvSpPr>
          <p:cNvPr id="1250" name="Rectangle: Rounded Corners 1249">
            <a:extLst>
              <a:ext uri="{FF2B5EF4-FFF2-40B4-BE49-F238E27FC236}">
                <a16:creationId xmlns:a16="http://schemas.microsoft.com/office/drawing/2014/main" id="{76134BC5-F984-4B9F-832F-3BD0685FD8BF}"/>
              </a:ext>
            </a:extLst>
          </p:cNvPr>
          <p:cNvSpPr/>
          <p:nvPr/>
        </p:nvSpPr>
        <p:spPr>
          <a:xfrm>
            <a:off x="9820712" y="2190424"/>
            <a:ext cx="1421394" cy="457710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1" name="직사각형 113">
            <a:extLst>
              <a:ext uri="{FF2B5EF4-FFF2-40B4-BE49-F238E27FC236}">
                <a16:creationId xmlns:a16="http://schemas.microsoft.com/office/drawing/2014/main" id="{413B6895-02FA-4975-B0A4-A8CC7DBD3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6705" y="2188447"/>
            <a:ext cx="1169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6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b="1" spc="600" dirty="0">
              <a:solidFill>
                <a:schemeClr val="bg1"/>
              </a:solidFill>
            </a:endParaRPr>
          </a:p>
        </p:txBody>
      </p:sp>
      <p:grpSp>
        <p:nvGrpSpPr>
          <p:cNvPr id="1252" name="Group 1251">
            <a:extLst>
              <a:ext uri="{FF2B5EF4-FFF2-40B4-BE49-F238E27FC236}">
                <a16:creationId xmlns:a16="http://schemas.microsoft.com/office/drawing/2014/main" id="{1EB1E011-182C-4800-89AC-B1A2EAF6CCC0}"/>
              </a:ext>
            </a:extLst>
          </p:cNvPr>
          <p:cNvGrpSpPr/>
          <p:nvPr/>
        </p:nvGrpSpPr>
        <p:grpSpPr>
          <a:xfrm>
            <a:off x="7532192" y="3068265"/>
            <a:ext cx="1563024" cy="2112825"/>
            <a:chOff x="1829656" y="4483641"/>
            <a:chExt cx="2691170" cy="2112825"/>
          </a:xfrm>
        </p:grpSpPr>
        <p:sp>
          <p:nvSpPr>
            <p:cNvPr id="1253" name="TextBox 1252">
              <a:extLst>
                <a:ext uri="{FF2B5EF4-FFF2-40B4-BE49-F238E27FC236}">
                  <a16:creationId xmlns:a16="http://schemas.microsoft.com/office/drawing/2014/main" id="{556047B6-77EC-4995-83E3-761C7B3AFE84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4" name="TextBox 1253">
              <a:extLst>
                <a:ext uri="{FF2B5EF4-FFF2-40B4-BE49-F238E27FC236}">
                  <a16:creationId xmlns:a16="http://schemas.microsoft.com/office/drawing/2014/main" id="{7A0515E0-DA66-4DBF-B658-FFBE9A87A9F4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55" name="Group 1254">
            <a:extLst>
              <a:ext uri="{FF2B5EF4-FFF2-40B4-BE49-F238E27FC236}">
                <a16:creationId xmlns:a16="http://schemas.microsoft.com/office/drawing/2014/main" id="{5EFBCADF-106C-4332-92C5-CD1871D1F899}"/>
              </a:ext>
            </a:extLst>
          </p:cNvPr>
          <p:cNvGrpSpPr/>
          <p:nvPr/>
        </p:nvGrpSpPr>
        <p:grpSpPr>
          <a:xfrm>
            <a:off x="5314488" y="3068265"/>
            <a:ext cx="1563024" cy="2112825"/>
            <a:chOff x="1829656" y="4483641"/>
            <a:chExt cx="2691170" cy="2112825"/>
          </a:xfrm>
        </p:grpSpPr>
        <p:sp>
          <p:nvSpPr>
            <p:cNvPr id="1256" name="TextBox 1255">
              <a:extLst>
                <a:ext uri="{FF2B5EF4-FFF2-40B4-BE49-F238E27FC236}">
                  <a16:creationId xmlns:a16="http://schemas.microsoft.com/office/drawing/2014/main" id="{F6795370-7593-4A27-A2A1-E636EAEACCF7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7" name="TextBox 1256">
              <a:extLst>
                <a:ext uri="{FF2B5EF4-FFF2-40B4-BE49-F238E27FC236}">
                  <a16:creationId xmlns:a16="http://schemas.microsoft.com/office/drawing/2014/main" id="{3BA84A90-6190-491A-AEE4-62F7F9A7BEA7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58" name="Group 1257">
            <a:extLst>
              <a:ext uri="{FF2B5EF4-FFF2-40B4-BE49-F238E27FC236}">
                <a16:creationId xmlns:a16="http://schemas.microsoft.com/office/drawing/2014/main" id="{BDA477B8-ABA5-47EB-893B-050BBE07FB65}"/>
              </a:ext>
            </a:extLst>
          </p:cNvPr>
          <p:cNvGrpSpPr/>
          <p:nvPr/>
        </p:nvGrpSpPr>
        <p:grpSpPr>
          <a:xfrm>
            <a:off x="3096784" y="3068265"/>
            <a:ext cx="1563024" cy="2112825"/>
            <a:chOff x="1829656" y="4483641"/>
            <a:chExt cx="2691170" cy="2112825"/>
          </a:xfrm>
        </p:grpSpPr>
        <p:sp>
          <p:nvSpPr>
            <p:cNvPr id="1259" name="TextBox 1258">
              <a:extLst>
                <a:ext uri="{FF2B5EF4-FFF2-40B4-BE49-F238E27FC236}">
                  <a16:creationId xmlns:a16="http://schemas.microsoft.com/office/drawing/2014/main" id="{05007F02-B632-4C12-A468-882D869AA988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0" name="TextBox 1259">
              <a:extLst>
                <a:ext uri="{FF2B5EF4-FFF2-40B4-BE49-F238E27FC236}">
                  <a16:creationId xmlns:a16="http://schemas.microsoft.com/office/drawing/2014/main" id="{6EDFF2E4-FB8D-4918-BFA1-1932C4AD6211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61" name="Group 1260">
            <a:extLst>
              <a:ext uri="{FF2B5EF4-FFF2-40B4-BE49-F238E27FC236}">
                <a16:creationId xmlns:a16="http://schemas.microsoft.com/office/drawing/2014/main" id="{8E735F65-D013-4DA9-8E43-EC379308D88E}"/>
              </a:ext>
            </a:extLst>
          </p:cNvPr>
          <p:cNvGrpSpPr/>
          <p:nvPr/>
        </p:nvGrpSpPr>
        <p:grpSpPr>
          <a:xfrm>
            <a:off x="879080" y="3068265"/>
            <a:ext cx="1563024" cy="2112825"/>
            <a:chOff x="1829656" y="4483641"/>
            <a:chExt cx="2691170" cy="2112825"/>
          </a:xfrm>
        </p:grpSpPr>
        <p:sp>
          <p:nvSpPr>
            <p:cNvPr id="1262" name="TextBox 1261">
              <a:extLst>
                <a:ext uri="{FF2B5EF4-FFF2-40B4-BE49-F238E27FC236}">
                  <a16:creationId xmlns:a16="http://schemas.microsoft.com/office/drawing/2014/main" id="{0E9A15D5-1D5B-4988-BD9B-041DEC380A95}"/>
                </a:ext>
              </a:extLst>
            </p:cNvPr>
            <p:cNvSpPr txBox="1"/>
            <p:nvPr/>
          </p:nvSpPr>
          <p:spPr>
            <a:xfrm>
              <a:off x="1829656" y="5026806"/>
              <a:ext cx="269117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3" name="TextBox 1262">
              <a:extLst>
                <a:ext uri="{FF2B5EF4-FFF2-40B4-BE49-F238E27FC236}">
                  <a16:creationId xmlns:a16="http://schemas.microsoft.com/office/drawing/2014/main" id="{CE1D32ED-57ED-45F9-8BD7-6F4EE7A104A8}"/>
                </a:ext>
              </a:extLst>
            </p:cNvPr>
            <p:cNvSpPr txBox="1"/>
            <p:nvPr/>
          </p:nvSpPr>
          <p:spPr>
            <a:xfrm>
              <a:off x="1829656" y="4483641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64" name="Rounded Rectangle 5">
            <a:extLst>
              <a:ext uri="{FF2B5EF4-FFF2-40B4-BE49-F238E27FC236}">
                <a16:creationId xmlns:a16="http://schemas.microsoft.com/office/drawing/2014/main" id="{C471EFF9-2648-4A4D-8A43-B8B0127E0DE8}"/>
              </a:ext>
            </a:extLst>
          </p:cNvPr>
          <p:cNvSpPr/>
          <p:nvPr/>
        </p:nvSpPr>
        <p:spPr>
          <a:xfrm flipH="1">
            <a:off x="10346442" y="5566852"/>
            <a:ext cx="369932" cy="30517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5" name="Rectangle 9">
            <a:extLst>
              <a:ext uri="{FF2B5EF4-FFF2-40B4-BE49-F238E27FC236}">
                <a16:creationId xmlns:a16="http://schemas.microsoft.com/office/drawing/2014/main" id="{69814ED0-71D8-49EC-A634-7842CE45570F}"/>
              </a:ext>
            </a:extLst>
          </p:cNvPr>
          <p:cNvSpPr/>
          <p:nvPr/>
        </p:nvSpPr>
        <p:spPr>
          <a:xfrm>
            <a:off x="5912903" y="5523277"/>
            <a:ext cx="366191" cy="36559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6" name="Freeform 18">
            <a:extLst>
              <a:ext uri="{FF2B5EF4-FFF2-40B4-BE49-F238E27FC236}">
                <a16:creationId xmlns:a16="http://schemas.microsoft.com/office/drawing/2014/main" id="{7732F513-3CF2-4C64-9449-CE3D4D4301E3}"/>
              </a:ext>
            </a:extLst>
          </p:cNvPr>
          <p:cNvSpPr/>
          <p:nvPr/>
        </p:nvSpPr>
        <p:spPr>
          <a:xfrm>
            <a:off x="1439484" y="5508091"/>
            <a:ext cx="442214" cy="356898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7" name="Block Arc 25">
            <a:extLst>
              <a:ext uri="{FF2B5EF4-FFF2-40B4-BE49-F238E27FC236}">
                <a16:creationId xmlns:a16="http://schemas.microsoft.com/office/drawing/2014/main" id="{202B79D8-E04B-4008-B877-1B88731A6881}"/>
              </a:ext>
            </a:extLst>
          </p:cNvPr>
          <p:cNvSpPr/>
          <p:nvPr/>
        </p:nvSpPr>
        <p:spPr>
          <a:xfrm>
            <a:off x="8162333" y="5461229"/>
            <a:ext cx="302745" cy="43737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68" name="Oval 32">
            <a:extLst>
              <a:ext uri="{FF2B5EF4-FFF2-40B4-BE49-F238E27FC236}">
                <a16:creationId xmlns:a16="http://schemas.microsoft.com/office/drawing/2014/main" id="{01829A5C-1D87-4700-A9CD-57382C04D058}"/>
              </a:ext>
            </a:extLst>
          </p:cNvPr>
          <p:cNvSpPr/>
          <p:nvPr/>
        </p:nvSpPr>
        <p:spPr>
          <a:xfrm>
            <a:off x="3682011" y="5516217"/>
            <a:ext cx="392569" cy="39205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290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2021-04-13T02:54:23Z</dcterms:modified>
</cp:coreProperties>
</file>