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1093" name="TextBox 1092">
            <a:extLst>
              <a:ext uri="{FF2B5EF4-FFF2-40B4-BE49-F238E27FC236}">
                <a16:creationId xmlns:a16="http://schemas.microsoft.com/office/drawing/2014/main" id="{D807C763-62BB-4827-A11E-84A32D23DE8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198" name="Group 1197">
            <a:extLst>
              <a:ext uri="{FF2B5EF4-FFF2-40B4-BE49-F238E27FC236}">
                <a16:creationId xmlns:a16="http://schemas.microsoft.com/office/drawing/2014/main" id="{735B51CD-0F94-4C39-9297-D450B17ACF29}"/>
              </a:ext>
            </a:extLst>
          </p:cNvPr>
          <p:cNvGrpSpPr/>
          <p:nvPr/>
        </p:nvGrpSpPr>
        <p:grpSpPr>
          <a:xfrm>
            <a:off x="9564159" y="1870779"/>
            <a:ext cx="1934500" cy="4221342"/>
            <a:chOff x="9564159" y="1813629"/>
            <a:chExt cx="1934500" cy="4221342"/>
          </a:xfrm>
        </p:grpSpPr>
        <p:grpSp>
          <p:nvGrpSpPr>
            <p:cNvPr id="1199" name="Group 1198">
              <a:extLst>
                <a:ext uri="{FF2B5EF4-FFF2-40B4-BE49-F238E27FC236}">
                  <a16:creationId xmlns:a16="http://schemas.microsoft.com/office/drawing/2014/main" id="{0A1DEFB9-0AE2-4B50-90C1-7D0722F49E2B}"/>
                </a:ext>
              </a:extLst>
            </p:cNvPr>
            <p:cNvGrpSpPr/>
            <p:nvPr/>
          </p:nvGrpSpPr>
          <p:grpSpPr>
            <a:xfrm>
              <a:off x="9564159" y="1813629"/>
              <a:ext cx="1934500" cy="3834306"/>
              <a:chOff x="917414" y="2186249"/>
              <a:chExt cx="2009873" cy="3834306"/>
            </a:xfrm>
          </p:grpSpPr>
          <p:sp>
            <p:nvSpPr>
              <p:cNvPr id="1201" name="Rectangle: Rounded Corners 1200">
                <a:extLst>
                  <a:ext uri="{FF2B5EF4-FFF2-40B4-BE49-F238E27FC236}">
                    <a16:creationId xmlns:a16="http://schemas.microsoft.com/office/drawing/2014/main" id="{4A0C66DB-09EC-4881-9F9F-2D318FD65FB7}"/>
                  </a:ext>
                </a:extLst>
              </p:cNvPr>
              <p:cNvSpPr/>
              <p:nvPr/>
            </p:nvSpPr>
            <p:spPr>
              <a:xfrm rot="10800000">
                <a:off x="917415" y="2186249"/>
                <a:ext cx="2009872" cy="3834306"/>
              </a:xfrm>
              <a:prstGeom prst="roundRect">
                <a:avLst>
                  <a:gd name="adj" fmla="val 5845"/>
                </a:avLst>
              </a:prstGeom>
              <a:solidFill>
                <a:schemeClr val="bg1"/>
              </a:solidFill>
              <a:ln w="381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02" name="Rectangle: Top Corners Rounded 1201">
                <a:extLst>
                  <a:ext uri="{FF2B5EF4-FFF2-40B4-BE49-F238E27FC236}">
                    <a16:creationId xmlns:a16="http://schemas.microsoft.com/office/drawing/2014/main" id="{82179139-7741-41BB-BAE8-48B8583784F6}"/>
                  </a:ext>
                </a:extLst>
              </p:cNvPr>
              <p:cNvSpPr/>
              <p:nvPr/>
            </p:nvSpPr>
            <p:spPr>
              <a:xfrm>
                <a:off x="917414" y="3302252"/>
                <a:ext cx="2009872" cy="457710"/>
              </a:xfrm>
              <a:prstGeom prst="round2SameRect">
                <a:avLst>
                  <a:gd name="adj1" fmla="val 0"/>
                  <a:gd name="adj2" fmla="val 0"/>
                </a:avLst>
              </a:prstGeom>
              <a:solidFill>
                <a:schemeClr val="accent1"/>
              </a:solidFill>
              <a:ln w="381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1200" name="Oval 1199">
              <a:extLst>
                <a:ext uri="{FF2B5EF4-FFF2-40B4-BE49-F238E27FC236}">
                  <a16:creationId xmlns:a16="http://schemas.microsoft.com/office/drawing/2014/main" id="{6BA5FE9E-85E4-49DA-A178-7761B3FB492D}"/>
                </a:ext>
              </a:extLst>
            </p:cNvPr>
            <p:cNvSpPr/>
            <p:nvPr/>
          </p:nvSpPr>
          <p:spPr>
            <a:xfrm>
              <a:off x="10144373" y="5260899"/>
              <a:ext cx="774072" cy="774072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03" name="Rectangle: Rounded Corners 1202">
            <a:extLst>
              <a:ext uri="{FF2B5EF4-FFF2-40B4-BE49-F238E27FC236}">
                <a16:creationId xmlns:a16="http://schemas.microsoft.com/office/drawing/2014/main" id="{EA28DE8D-1F03-4D77-B19A-689FCE0D4A3B}"/>
              </a:ext>
            </a:extLst>
          </p:cNvPr>
          <p:cNvSpPr/>
          <p:nvPr/>
        </p:nvSpPr>
        <p:spPr>
          <a:xfrm>
            <a:off x="840461" y="2190424"/>
            <a:ext cx="1421394" cy="457710"/>
          </a:xfrm>
          <a:prstGeom prst="roundRect">
            <a:avLst/>
          </a:prstGeom>
          <a:solidFill>
            <a:schemeClr val="accent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4" name="직사각형 113">
            <a:extLst>
              <a:ext uri="{FF2B5EF4-FFF2-40B4-BE49-F238E27FC236}">
                <a16:creationId xmlns:a16="http://schemas.microsoft.com/office/drawing/2014/main" id="{8EA42080-BE76-46E5-9293-A6E449B877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6454" y="2188447"/>
            <a:ext cx="116940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400" b="1" spc="600" dirty="0">
                <a:solidFill>
                  <a:schemeClr val="bg1"/>
                </a:solidFill>
                <a:cs typeface="Arial" charset="0"/>
              </a:rPr>
              <a:t>2017</a:t>
            </a:r>
            <a:endParaRPr lang="ko-KR" altLang="en-US" sz="2400" b="1" spc="600" dirty="0">
              <a:solidFill>
                <a:schemeClr val="bg1"/>
              </a:solidFill>
            </a:endParaRPr>
          </a:p>
        </p:txBody>
      </p:sp>
      <p:grpSp>
        <p:nvGrpSpPr>
          <p:cNvPr id="1205" name="Group 1204">
            <a:extLst>
              <a:ext uri="{FF2B5EF4-FFF2-40B4-BE49-F238E27FC236}">
                <a16:creationId xmlns:a16="http://schemas.microsoft.com/office/drawing/2014/main" id="{A6800B42-612B-4F9C-8F6B-298652E59592}"/>
              </a:ext>
            </a:extLst>
          </p:cNvPr>
          <p:cNvGrpSpPr/>
          <p:nvPr/>
        </p:nvGrpSpPr>
        <p:grpSpPr>
          <a:xfrm>
            <a:off x="769646" y="3068265"/>
            <a:ext cx="1563024" cy="2112825"/>
            <a:chOff x="1829656" y="4483641"/>
            <a:chExt cx="2691170" cy="2112825"/>
          </a:xfrm>
        </p:grpSpPr>
        <p:sp>
          <p:nvSpPr>
            <p:cNvPr id="1206" name="TextBox 1205">
              <a:extLst>
                <a:ext uri="{FF2B5EF4-FFF2-40B4-BE49-F238E27FC236}">
                  <a16:creationId xmlns:a16="http://schemas.microsoft.com/office/drawing/2014/main" id="{0FB6473E-AF56-4FFC-BAEC-BF98887AFF34}"/>
                </a:ext>
              </a:extLst>
            </p:cNvPr>
            <p:cNvSpPr txBox="1"/>
            <p:nvPr/>
          </p:nvSpPr>
          <p:spPr>
            <a:xfrm>
              <a:off x="1829656" y="5026806"/>
              <a:ext cx="269117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07" name="TextBox 1206">
              <a:extLst>
                <a:ext uri="{FF2B5EF4-FFF2-40B4-BE49-F238E27FC236}">
                  <a16:creationId xmlns:a16="http://schemas.microsoft.com/office/drawing/2014/main" id="{9B036E47-D1B3-410E-BB74-23F5E449B0D9}"/>
                </a:ext>
              </a:extLst>
            </p:cNvPr>
            <p:cNvSpPr txBox="1"/>
            <p:nvPr/>
          </p:nvSpPr>
          <p:spPr>
            <a:xfrm>
              <a:off x="1829656" y="4483641"/>
              <a:ext cx="269117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1208" name="Rectangle: Rounded Corners 1207">
            <a:extLst>
              <a:ext uri="{FF2B5EF4-FFF2-40B4-BE49-F238E27FC236}">
                <a16:creationId xmlns:a16="http://schemas.microsoft.com/office/drawing/2014/main" id="{C8973475-B606-494C-A31A-BF3601A6F602}"/>
              </a:ext>
            </a:extLst>
          </p:cNvPr>
          <p:cNvSpPr/>
          <p:nvPr/>
        </p:nvSpPr>
        <p:spPr>
          <a:xfrm>
            <a:off x="3144572" y="2190424"/>
            <a:ext cx="1421394" cy="457710"/>
          </a:xfrm>
          <a:prstGeom prst="roundRect">
            <a:avLst/>
          </a:prstGeom>
          <a:solidFill>
            <a:schemeClr val="accent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9" name="직사각형 113">
            <a:extLst>
              <a:ext uri="{FF2B5EF4-FFF2-40B4-BE49-F238E27FC236}">
                <a16:creationId xmlns:a16="http://schemas.microsoft.com/office/drawing/2014/main" id="{C4D2CDB1-37C3-4F84-9BCA-9FC64F5690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0565" y="2188447"/>
            <a:ext cx="116940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400" b="1" spc="600" dirty="0">
                <a:solidFill>
                  <a:schemeClr val="bg1"/>
                </a:solidFill>
                <a:cs typeface="Arial" charset="0"/>
              </a:rPr>
              <a:t>2017</a:t>
            </a:r>
            <a:endParaRPr lang="ko-KR" altLang="en-US" sz="2400" b="1" spc="600" dirty="0">
              <a:solidFill>
                <a:schemeClr val="bg1"/>
              </a:solidFill>
            </a:endParaRPr>
          </a:p>
        </p:txBody>
      </p:sp>
      <p:grpSp>
        <p:nvGrpSpPr>
          <p:cNvPr id="1210" name="Group 1209">
            <a:extLst>
              <a:ext uri="{FF2B5EF4-FFF2-40B4-BE49-F238E27FC236}">
                <a16:creationId xmlns:a16="http://schemas.microsoft.com/office/drawing/2014/main" id="{5AAE6342-D207-42C1-83DA-EBDE08266275}"/>
              </a:ext>
            </a:extLst>
          </p:cNvPr>
          <p:cNvGrpSpPr/>
          <p:nvPr/>
        </p:nvGrpSpPr>
        <p:grpSpPr>
          <a:xfrm>
            <a:off x="3073757" y="3068265"/>
            <a:ext cx="1563024" cy="2112825"/>
            <a:chOff x="1829656" y="4483641"/>
            <a:chExt cx="2691170" cy="2112825"/>
          </a:xfrm>
        </p:grpSpPr>
        <p:sp>
          <p:nvSpPr>
            <p:cNvPr id="1211" name="TextBox 1210">
              <a:extLst>
                <a:ext uri="{FF2B5EF4-FFF2-40B4-BE49-F238E27FC236}">
                  <a16:creationId xmlns:a16="http://schemas.microsoft.com/office/drawing/2014/main" id="{6F97D62C-F4DA-43C6-9991-6AB3FB8EDACB}"/>
                </a:ext>
              </a:extLst>
            </p:cNvPr>
            <p:cNvSpPr txBox="1"/>
            <p:nvPr/>
          </p:nvSpPr>
          <p:spPr>
            <a:xfrm>
              <a:off x="1829656" y="5026806"/>
              <a:ext cx="269117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12" name="TextBox 1211">
              <a:extLst>
                <a:ext uri="{FF2B5EF4-FFF2-40B4-BE49-F238E27FC236}">
                  <a16:creationId xmlns:a16="http://schemas.microsoft.com/office/drawing/2014/main" id="{0324217D-51D1-467B-A50F-9165B5B96BEB}"/>
                </a:ext>
              </a:extLst>
            </p:cNvPr>
            <p:cNvSpPr txBox="1"/>
            <p:nvPr/>
          </p:nvSpPr>
          <p:spPr>
            <a:xfrm>
              <a:off x="1829656" y="4483641"/>
              <a:ext cx="269117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1213" name="Rectangle: Rounded Corners 1212">
            <a:extLst>
              <a:ext uri="{FF2B5EF4-FFF2-40B4-BE49-F238E27FC236}">
                <a16:creationId xmlns:a16="http://schemas.microsoft.com/office/drawing/2014/main" id="{E3CA5019-648A-4D4B-B794-4B5CC386295E}"/>
              </a:ext>
            </a:extLst>
          </p:cNvPr>
          <p:cNvSpPr/>
          <p:nvPr/>
        </p:nvSpPr>
        <p:spPr>
          <a:xfrm>
            <a:off x="5448683" y="2190424"/>
            <a:ext cx="1421394" cy="457710"/>
          </a:xfrm>
          <a:prstGeom prst="roundRect">
            <a:avLst/>
          </a:prstGeom>
          <a:solidFill>
            <a:schemeClr val="accent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4" name="직사각형 113">
            <a:extLst>
              <a:ext uri="{FF2B5EF4-FFF2-40B4-BE49-F238E27FC236}">
                <a16:creationId xmlns:a16="http://schemas.microsoft.com/office/drawing/2014/main" id="{03D60E24-0EDD-41FF-B7B2-D61D3E66DD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74676" y="2188447"/>
            <a:ext cx="116940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400" b="1" spc="600" dirty="0">
                <a:solidFill>
                  <a:schemeClr val="bg1"/>
                </a:solidFill>
                <a:cs typeface="Arial" charset="0"/>
              </a:rPr>
              <a:t>2017</a:t>
            </a:r>
            <a:endParaRPr lang="ko-KR" altLang="en-US" sz="2400" b="1" spc="600" dirty="0">
              <a:solidFill>
                <a:schemeClr val="bg1"/>
              </a:solidFill>
            </a:endParaRPr>
          </a:p>
        </p:txBody>
      </p:sp>
      <p:grpSp>
        <p:nvGrpSpPr>
          <p:cNvPr id="1215" name="Group 1214">
            <a:extLst>
              <a:ext uri="{FF2B5EF4-FFF2-40B4-BE49-F238E27FC236}">
                <a16:creationId xmlns:a16="http://schemas.microsoft.com/office/drawing/2014/main" id="{00E4F65F-029F-4420-8EB5-1B26CA2C9262}"/>
              </a:ext>
            </a:extLst>
          </p:cNvPr>
          <p:cNvGrpSpPr/>
          <p:nvPr/>
        </p:nvGrpSpPr>
        <p:grpSpPr>
          <a:xfrm>
            <a:off x="5377868" y="3068265"/>
            <a:ext cx="1563024" cy="2112825"/>
            <a:chOff x="1829656" y="4483641"/>
            <a:chExt cx="2691170" cy="2112825"/>
          </a:xfrm>
        </p:grpSpPr>
        <p:sp>
          <p:nvSpPr>
            <p:cNvPr id="1216" name="TextBox 1215">
              <a:extLst>
                <a:ext uri="{FF2B5EF4-FFF2-40B4-BE49-F238E27FC236}">
                  <a16:creationId xmlns:a16="http://schemas.microsoft.com/office/drawing/2014/main" id="{F33C27B9-B6FC-4FB4-AC35-0B28E2BD619C}"/>
                </a:ext>
              </a:extLst>
            </p:cNvPr>
            <p:cNvSpPr txBox="1"/>
            <p:nvPr/>
          </p:nvSpPr>
          <p:spPr>
            <a:xfrm>
              <a:off x="1829656" y="5026806"/>
              <a:ext cx="269117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17" name="TextBox 1216">
              <a:extLst>
                <a:ext uri="{FF2B5EF4-FFF2-40B4-BE49-F238E27FC236}">
                  <a16:creationId xmlns:a16="http://schemas.microsoft.com/office/drawing/2014/main" id="{9C676E26-17DD-49BD-82CE-20148A8E273D}"/>
                </a:ext>
              </a:extLst>
            </p:cNvPr>
            <p:cNvSpPr txBox="1"/>
            <p:nvPr/>
          </p:nvSpPr>
          <p:spPr>
            <a:xfrm>
              <a:off x="1829656" y="4483641"/>
              <a:ext cx="269117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1218" name="Rectangle: Rounded Corners 1217">
            <a:extLst>
              <a:ext uri="{FF2B5EF4-FFF2-40B4-BE49-F238E27FC236}">
                <a16:creationId xmlns:a16="http://schemas.microsoft.com/office/drawing/2014/main" id="{67438047-5935-4636-9AE0-EC15649DC174}"/>
              </a:ext>
            </a:extLst>
          </p:cNvPr>
          <p:cNvSpPr/>
          <p:nvPr/>
        </p:nvSpPr>
        <p:spPr>
          <a:xfrm>
            <a:off x="7752794" y="2190424"/>
            <a:ext cx="1421394" cy="457710"/>
          </a:xfrm>
          <a:prstGeom prst="roundRect">
            <a:avLst/>
          </a:prstGeom>
          <a:solidFill>
            <a:schemeClr val="accent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9" name="직사각형 113">
            <a:extLst>
              <a:ext uri="{FF2B5EF4-FFF2-40B4-BE49-F238E27FC236}">
                <a16:creationId xmlns:a16="http://schemas.microsoft.com/office/drawing/2014/main" id="{DD729CBE-5D03-42D6-90E4-6F4AA1C76B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78787" y="2188447"/>
            <a:ext cx="116940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400" b="1" spc="600" dirty="0">
                <a:solidFill>
                  <a:schemeClr val="bg1"/>
                </a:solidFill>
                <a:cs typeface="Arial" charset="0"/>
              </a:rPr>
              <a:t>2017</a:t>
            </a:r>
            <a:endParaRPr lang="ko-KR" altLang="en-US" sz="2400" b="1" spc="600" dirty="0">
              <a:solidFill>
                <a:schemeClr val="bg1"/>
              </a:solidFill>
            </a:endParaRPr>
          </a:p>
        </p:txBody>
      </p:sp>
      <p:grpSp>
        <p:nvGrpSpPr>
          <p:cNvPr id="1220" name="Group 1219">
            <a:extLst>
              <a:ext uri="{FF2B5EF4-FFF2-40B4-BE49-F238E27FC236}">
                <a16:creationId xmlns:a16="http://schemas.microsoft.com/office/drawing/2014/main" id="{D14D6987-8413-46D2-A36A-1F0575F675C6}"/>
              </a:ext>
            </a:extLst>
          </p:cNvPr>
          <p:cNvGrpSpPr/>
          <p:nvPr/>
        </p:nvGrpSpPr>
        <p:grpSpPr>
          <a:xfrm>
            <a:off x="7681979" y="3068265"/>
            <a:ext cx="1563024" cy="2112825"/>
            <a:chOff x="1829656" y="4483641"/>
            <a:chExt cx="2691170" cy="2112825"/>
          </a:xfrm>
        </p:grpSpPr>
        <p:sp>
          <p:nvSpPr>
            <p:cNvPr id="1221" name="TextBox 1220">
              <a:extLst>
                <a:ext uri="{FF2B5EF4-FFF2-40B4-BE49-F238E27FC236}">
                  <a16:creationId xmlns:a16="http://schemas.microsoft.com/office/drawing/2014/main" id="{DAEC1118-DCFF-4BBF-A04A-8FB54F3D94C7}"/>
                </a:ext>
              </a:extLst>
            </p:cNvPr>
            <p:cNvSpPr txBox="1"/>
            <p:nvPr/>
          </p:nvSpPr>
          <p:spPr>
            <a:xfrm>
              <a:off x="1829656" y="5026806"/>
              <a:ext cx="269117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22" name="TextBox 1221">
              <a:extLst>
                <a:ext uri="{FF2B5EF4-FFF2-40B4-BE49-F238E27FC236}">
                  <a16:creationId xmlns:a16="http://schemas.microsoft.com/office/drawing/2014/main" id="{0B12ED19-0CD6-4995-BE04-6C9B0BDF7E1F}"/>
                </a:ext>
              </a:extLst>
            </p:cNvPr>
            <p:cNvSpPr txBox="1"/>
            <p:nvPr/>
          </p:nvSpPr>
          <p:spPr>
            <a:xfrm>
              <a:off x="1829656" y="4483641"/>
              <a:ext cx="269117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223" name="Group 1222">
            <a:extLst>
              <a:ext uri="{FF2B5EF4-FFF2-40B4-BE49-F238E27FC236}">
                <a16:creationId xmlns:a16="http://schemas.microsoft.com/office/drawing/2014/main" id="{D7D9C323-AA5E-48AE-9B80-9219745C4FFF}"/>
              </a:ext>
            </a:extLst>
          </p:cNvPr>
          <p:cNvGrpSpPr/>
          <p:nvPr/>
        </p:nvGrpSpPr>
        <p:grpSpPr>
          <a:xfrm>
            <a:off x="693342" y="1870779"/>
            <a:ext cx="1934500" cy="3834306"/>
            <a:chOff x="917414" y="2186249"/>
            <a:chExt cx="2009873" cy="3834306"/>
          </a:xfrm>
        </p:grpSpPr>
        <p:sp>
          <p:nvSpPr>
            <p:cNvPr id="1224" name="Rectangle: Rounded Corners 1223">
              <a:extLst>
                <a:ext uri="{FF2B5EF4-FFF2-40B4-BE49-F238E27FC236}">
                  <a16:creationId xmlns:a16="http://schemas.microsoft.com/office/drawing/2014/main" id="{8BA5397F-F516-4CC5-86D4-B7AE10A60DC1}"/>
                </a:ext>
              </a:extLst>
            </p:cNvPr>
            <p:cNvSpPr/>
            <p:nvPr/>
          </p:nvSpPr>
          <p:spPr>
            <a:xfrm rot="10800000">
              <a:off x="917415" y="2186249"/>
              <a:ext cx="2009872" cy="3834306"/>
            </a:xfrm>
            <a:prstGeom prst="roundRect">
              <a:avLst>
                <a:gd name="adj" fmla="val 5845"/>
              </a:avLst>
            </a:prstGeom>
            <a:solidFill>
              <a:schemeClr val="bg1"/>
            </a:solidFill>
            <a:ln w="3810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5" name="Rectangle: Top Corners Rounded 1224">
              <a:extLst>
                <a:ext uri="{FF2B5EF4-FFF2-40B4-BE49-F238E27FC236}">
                  <a16:creationId xmlns:a16="http://schemas.microsoft.com/office/drawing/2014/main" id="{3FBA9516-8195-4656-8DEE-42E58DB6709C}"/>
                </a:ext>
              </a:extLst>
            </p:cNvPr>
            <p:cNvSpPr/>
            <p:nvPr/>
          </p:nvSpPr>
          <p:spPr>
            <a:xfrm>
              <a:off x="917414" y="3302252"/>
              <a:ext cx="2009872" cy="457710"/>
            </a:xfrm>
            <a:prstGeom prst="round2SameRect">
              <a:avLst>
                <a:gd name="adj1" fmla="val 0"/>
                <a:gd name="adj2" fmla="val 0"/>
              </a:avLst>
            </a:prstGeom>
            <a:solidFill>
              <a:schemeClr val="accent5"/>
            </a:solidFill>
            <a:ln w="3810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26" name="Group 1225">
            <a:extLst>
              <a:ext uri="{FF2B5EF4-FFF2-40B4-BE49-F238E27FC236}">
                <a16:creationId xmlns:a16="http://schemas.microsoft.com/office/drawing/2014/main" id="{BBC5E091-77A0-4C0E-8270-A7291C30C7D7}"/>
              </a:ext>
            </a:extLst>
          </p:cNvPr>
          <p:cNvGrpSpPr/>
          <p:nvPr/>
        </p:nvGrpSpPr>
        <p:grpSpPr>
          <a:xfrm>
            <a:off x="2911046" y="1870779"/>
            <a:ext cx="1934500" cy="3834306"/>
            <a:chOff x="917414" y="2186249"/>
            <a:chExt cx="2009873" cy="3834306"/>
          </a:xfrm>
        </p:grpSpPr>
        <p:sp>
          <p:nvSpPr>
            <p:cNvPr id="1227" name="Rectangle: Rounded Corners 1226">
              <a:extLst>
                <a:ext uri="{FF2B5EF4-FFF2-40B4-BE49-F238E27FC236}">
                  <a16:creationId xmlns:a16="http://schemas.microsoft.com/office/drawing/2014/main" id="{D7AC7E94-D3AE-46A8-8039-4787F2E18C90}"/>
                </a:ext>
              </a:extLst>
            </p:cNvPr>
            <p:cNvSpPr/>
            <p:nvPr/>
          </p:nvSpPr>
          <p:spPr>
            <a:xfrm rot="10800000">
              <a:off x="917415" y="2186249"/>
              <a:ext cx="2009872" cy="3834306"/>
            </a:xfrm>
            <a:prstGeom prst="roundRect">
              <a:avLst>
                <a:gd name="adj" fmla="val 5845"/>
              </a:avLst>
            </a:prstGeom>
            <a:solidFill>
              <a:schemeClr val="bg1"/>
            </a:solidFill>
            <a:ln w="381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8" name="Rectangle: Top Corners Rounded 1227">
              <a:extLst>
                <a:ext uri="{FF2B5EF4-FFF2-40B4-BE49-F238E27FC236}">
                  <a16:creationId xmlns:a16="http://schemas.microsoft.com/office/drawing/2014/main" id="{5FA3812B-1E2B-4348-9692-119919DDA284}"/>
                </a:ext>
              </a:extLst>
            </p:cNvPr>
            <p:cNvSpPr/>
            <p:nvPr/>
          </p:nvSpPr>
          <p:spPr>
            <a:xfrm>
              <a:off x="917414" y="3302252"/>
              <a:ext cx="2009872" cy="457710"/>
            </a:xfrm>
            <a:prstGeom prst="round2SameRect">
              <a:avLst>
                <a:gd name="adj1" fmla="val 0"/>
                <a:gd name="adj2" fmla="val 0"/>
              </a:avLst>
            </a:prstGeom>
            <a:solidFill>
              <a:schemeClr val="accent4"/>
            </a:solidFill>
            <a:ln w="381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229" name="Group 1228">
            <a:extLst>
              <a:ext uri="{FF2B5EF4-FFF2-40B4-BE49-F238E27FC236}">
                <a16:creationId xmlns:a16="http://schemas.microsoft.com/office/drawing/2014/main" id="{3AE4976F-741C-4FCD-BADE-712E8C4C6F4F}"/>
              </a:ext>
            </a:extLst>
          </p:cNvPr>
          <p:cNvGrpSpPr/>
          <p:nvPr/>
        </p:nvGrpSpPr>
        <p:grpSpPr>
          <a:xfrm>
            <a:off x="5128750" y="1870779"/>
            <a:ext cx="1934500" cy="3834306"/>
            <a:chOff x="917414" y="2186249"/>
            <a:chExt cx="2009873" cy="3834306"/>
          </a:xfrm>
        </p:grpSpPr>
        <p:sp>
          <p:nvSpPr>
            <p:cNvPr id="1230" name="Rectangle: Rounded Corners 1229">
              <a:extLst>
                <a:ext uri="{FF2B5EF4-FFF2-40B4-BE49-F238E27FC236}">
                  <a16:creationId xmlns:a16="http://schemas.microsoft.com/office/drawing/2014/main" id="{B0FDED50-353E-4EF9-9752-026F566A18E0}"/>
                </a:ext>
              </a:extLst>
            </p:cNvPr>
            <p:cNvSpPr/>
            <p:nvPr/>
          </p:nvSpPr>
          <p:spPr>
            <a:xfrm rot="10800000">
              <a:off x="917415" y="2186249"/>
              <a:ext cx="2009872" cy="3834306"/>
            </a:xfrm>
            <a:prstGeom prst="roundRect">
              <a:avLst>
                <a:gd name="adj" fmla="val 5845"/>
              </a:avLst>
            </a:prstGeom>
            <a:solidFill>
              <a:schemeClr val="bg1"/>
            </a:solidFill>
            <a:ln w="381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31" name="Rectangle: Top Corners Rounded 1230">
              <a:extLst>
                <a:ext uri="{FF2B5EF4-FFF2-40B4-BE49-F238E27FC236}">
                  <a16:creationId xmlns:a16="http://schemas.microsoft.com/office/drawing/2014/main" id="{B2E848EF-862D-4863-B64F-B9E65D10F161}"/>
                </a:ext>
              </a:extLst>
            </p:cNvPr>
            <p:cNvSpPr/>
            <p:nvPr/>
          </p:nvSpPr>
          <p:spPr>
            <a:xfrm>
              <a:off x="917414" y="3302252"/>
              <a:ext cx="2009872" cy="457710"/>
            </a:xfrm>
            <a:prstGeom prst="round2SameRect">
              <a:avLst>
                <a:gd name="adj1" fmla="val 0"/>
                <a:gd name="adj2" fmla="val 0"/>
              </a:avLst>
            </a:prstGeom>
            <a:solidFill>
              <a:schemeClr val="accent3"/>
            </a:solidFill>
            <a:ln w="381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32" name="Group 1231">
            <a:extLst>
              <a:ext uri="{FF2B5EF4-FFF2-40B4-BE49-F238E27FC236}">
                <a16:creationId xmlns:a16="http://schemas.microsoft.com/office/drawing/2014/main" id="{53DADDFF-384B-4FC2-8D1D-1757F6DC0C59}"/>
              </a:ext>
            </a:extLst>
          </p:cNvPr>
          <p:cNvGrpSpPr/>
          <p:nvPr/>
        </p:nvGrpSpPr>
        <p:grpSpPr>
          <a:xfrm>
            <a:off x="7346454" y="1870779"/>
            <a:ext cx="1934500" cy="3834306"/>
            <a:chOff x="917414" y="2186249"/>
            <a:chExt cx="2009873" cy="3834306"/>
          </a:xfrm>
        </p:grpSpPr>
        <p:sp>
          <p:nvSpPr>
            <p:cNvPr id="1233" name="Rectangle: Rounded Corners 1232">
              <a:extLst>
                <a:ext uri="{FF2B5EF4-FFF2-40B4-BE49-F238E27FC236}">
                  <a16:creationId xmlns:a16="http://schemas.microsoft.com/office/drawing/2014/main" id="{2BAA07D6-883C-4AEE-93BF-B81496663F18}"/>
                </a:ext>
              </a:extLst>
            </p:cNvPr>
            <p:cNvSpPr/>
            <p:nvPr/>
          </p:nvSpPr>
          <p:spPr>
            <a:xfrm rot="10800000">
              <a:off x="917415" y="2186249"/>
              <a:ext cx="2009872" cy="3834306"/>
            </a:xfrm>
            <a:prstGeom prst="roundRect">
              <a:avLst>
                <a:gd name="adj" fmla="val 5845"/>
              </a:avLst>
            </a:prstGeom>
            <a:solidFill>
              <a:schemeClr val="bg1"/>
            </a:solidFill>
            <a:ln w="381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4" name="Rectangle: Top Corners Rounded 1233">
              <a:extLst>
                <a:ext uri="{FF2B5EF4-FFF2-40B4-BE49-F238E27FC236}">
                  <a16:creationId xmlns:a16="http://schemas.microsoft.com/office/drawing/2014/main" id="{62B61583-C899-422F-AEDE-FE6087B00C17}"/>
                </a:ext>
              </a:extLst>
            </p:cNvPr>
            <p:cNvSpPr/>
            <p:nvPr/>
          </p:nvSpPr>
          <p:spPr>
            <a:xfrm>
              <a:off x="917414" y="3302252"/>
              <a:ext cx="2009872" cy="457710"/>
            </a:xfrm>
            <a:prstGeom prst="round2SameRect">
              <a:avLst>
                <a:gd name="adj1" fmla="val 0"/>
                <a:gd name="adj2" fmla="val 0"/>
              </a:avLst>
            </a:prstGeom>
            <a:solidFill>
              <a:schemeClr val="accent2"/>
            </a:solidFill>
            <a:ln w="381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35" name="Group 1234">
            <a:extLst>
              <a:ext uri="{FF2B5EF4-FFF2-40B4-BE49-F238E27FC236}">
                <a16:creationId xmlns:a16="http://schemas.microsoft.com/office/drawing/2014/main" id="{DD296745-10E4-437E-8FE2-6EF1F4C53EC0}"/>
              </a:ext>
            </a:extLst>
          </p:cNvPr>
          <p:cNvGrpSpPr/>
          <p:nvPr/>
        </p:nvGrpSpPr>
        <p:grpSpPr>
          <a:xfrm>
            <a:off x="9749897" y="3068265"/>
            <a:ext cx="1563024" cy="2112825"/>
            <a:chOff x="1829656" y="4483641"/>
            <a:chExt cx="2691170" cy="2112825"/>
          </a:xfrm>
        </p:grpSpPr>
        <p:sp>
          <p:nvSpPr>
            <p:cNvPr id="1236" name="TextBox 1235">
              <a:extLst>
                <a:ext uri="{FF2B5EF4-FFF2-40B4-BE49-F238E27FC236}">
                  <a16:creationId xmlns:a16="http://schemas.microsoft.com/office/drawing/2014/main" id="{AEF70FD9-8CEC-4EE4-BE3C-FC1EC91ED56F}"/>
                </a:ext>
              </a:extLst>
            </p:cNvPr>
            <p:cNvSpPr txBox="1"/>
            <p:nvPr/>
          </p:nvSpPr>
          <p:spPr>
            <a:xfrm>
              <a:off x="1829656" y="5026806"/>
              <a:ext cx="269117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37" name="TextBox 1236">
              <a:extLst>
                <a:ext uri="{FF2B5EF4-FFF2-40B4-BE49-F238E27FC236}">
                  <a16:creationId xmlns:a16="http://schemas.microsoft.com/office/drawing/2014/main" id="{301E43D1-C226-496C-99C0-56BDE04E5B98}"/>
                </a:ext>
              </a:extLst>
            </p:cNvPr>
            <p:cNvSpPr txBox="1"/>
            <p:nvPr/>
          </p:nvSpPr>
          <p:spPr>
            <a:xfrm>
              <a:off x="1829656" y="4483641"/>
              <a:ext cx="269117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1238" name="Oval 1237">
            <a:extLst>
              <a:ext uri="{FF2B5EF4-FFF2-40B4-BE49-F238E27FC236}">
                <a16:creationId xmlns:a16="http://schemas.microsoft.com/office/drawing/2014/main" id="{AE0CD6D9-1C8F-4EE1-BE09-20A5E029AF6E}"/>
              </a:ext>
            </a:extLst>
          </p:cNvPr>
          <p:cNvSpPr/>
          <p:nvPr/>
        </p:nvSpPr>
        <p:spPr>
          <a:xfrm>
            <a:off x="1273556" y="5318049"/>
            <a:ext cx="774072" cy="77407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9" name="Oval 1238">
            <a:extLst>
              <a:ext uri="{FF2B5EF4-FFF2-40B4-BE49-F238E27FC236}">
                <a16:creationId xmlns:a16="http://schemas.microsoft.com/office/drawing/2014/main" id="{F9538CB9-6856-4144-A1C9-EC3A086E9A13}"/>
              </a:ext>
            </a:extLst>
          </p:cNvPr>
          <p:cNvSpPr/>
          <p:nvPr/>
        </p:nvSpPr>
        <p:spPr>
          <a:xfrm>
            <a:off x="3491260" y="5318049"/>
            <a:ext cx="774072" cy="77407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0" name="Oval 1239">
            <a:extLst>
              <a:ext uri="{FF2B5EF4-FFF2-40B4-BE49-F238E27FC236}">
                <a16:creationId xmlns:a16="http://schemas.microsoft.com/office/drawing/2014/main" id="{4160212F-4C3F-4E05-8BD3-4565E5F5DF07}"/>
              </a:ext>
            </a:extLst>
          </p:cNvPr>
          <p:cNvSpPr/>
          <p:nvPr/>
        </p:nvSpPr>
        <p:spPr>
          <a:xfrm>
            <a:off x="5708964" y="5318049"/>
            <a:ext cx="774072" cy="77407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1" name="Oval 1240">
            <a:extLst>
              <a:ext uri="{FF2B5EF4-FFF2-40B4-BE49-F238E27FC236}">
                <a16:creationId xmlns:a16="http://schemas.microsoft.com/office/drawing/2014/main" id="{BC24D41A-9687-44EE-8FAD-C1C4A3AB7C6A}"/>
              </a:ext>
            </a:extLst>
          </p:cNvPr>
          <p:cNvSpPr/>
          <p:nvPr/>
        </p:nvSpPr>
        <p:spPr>
          <a:xfrm>
            <a:off x="7926668" y="5318049"/>
            <a:ext cx="774072" cy="77407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2" name="Rectangle: Rounded Corners 1241">
            <a:extLst>
              <a:ext uri="{FF2B5EF4-FFF2-40B4-BE49-F238E27FC236}">
                <a16:creationId xmlns:a16="http://schemas.microsoft.com/office/drawing/2014/main" id="{66A1DF07-F057-4730-8145-ADB6C79F632D}"/>
              </a:ext>
            </a:extLst>
          </p:cNvPr>
          <p:cNvSpPr/>
          <p:nvPr/>
        </p:nvSpPr>
        <p:spPr>
          <a:xfrm>
            <a:off x="7603007" y="2190424"/>
            <a:ext cx="1421394" cy="457710"/>
          </a:xfrm>
          <a:prstGeom prst="roundRect">
            <a:avLst/>
          </a:prstGeom>
          <a:solidFill>
            <a:schemeClr val="accent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3" name="직사각형 113">
            <a:extLst>
              <a:ext uri="{FF2B5EF4-FFF2-40B4-BE49-F238E27FC236}">
                <a16:creationId xmlns:a16="http://schemas.microsoft.com/office/drawing/2014/main" id="{B2E720AE-061D-4372-B15E-520D0FC80A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9000" y="2188447"/>
            <a:ext cx="116940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400" b="1" spc="600" dirty="0">
                <a:solidFill>
                  <a:schemeClr val="bg1"/>
                </a:solidFill>
                <a:cs typeface="Arial" charset="0"/>
              </a:rPr>
              <a:t>2020</a:t>
            </a:r>
            <a:endParaRPr lang="ko-KR" altLang="en-US" sz="2400" b="1" spc="600" dirty="0">
              <a:solidFill>
                <a:schemeClr val="bg1"/>
              </a:solidFill>
            </a:endParaRPr>
          </a:p>
        </p:txBody>
      </p:sp>
      <p:sp>
        <p:nvSpPr>
          <p:cNvPr id="1244" name="Rectangle: Rounded Corners 1243">
            <a:extLst>
              <a:ext uri="{FF2B5EF4-FFF2-40B4-BE49-F238E27FC236}">
                <a16:creationId xmlns:a16="http://schemas.microsoft.com/office/drawing/2014/main" id="{F4B20957-9402-485B-8F06-CCAD3E385DDD}"/>
              </a:ext>
            </a:extLst>
          </p:cNvPr>
          <p:cNvSpPr/>
          <p:nvPr/>
        </p:nvSpPr>
        <p:spPr>
          <a:xfrm>
            <a:off x="5385303" y="2190424"/>
            <a:ext cx="1421394" cy="457710"/>
          </a:xfrm>
          <a:prstGeom prst="roundRect">
            <a:avLst/>
          </a:prstGeom>
          <a:solidFill>
            <a:schemeClr val="accent3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5" name="직사각형 113">
            <a:extLst>
              <a:ext uri="{FF2B5EF4-FFF2-40B4-BE49-F238E27FC236}">
                <a16:creationId xmlns:a16="http://schemas.microsoft.com/office/drawing/2014/main" id="{92CDBFB9-7867-45CC-9297-E3AFE4F4D3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11296" y="2188447"/>
            <a:ext cx="116940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400" b="1" spc="600" dirty="0">
                <a:solidFill>
                  <a:schemeClr val="bg1"/>
                </a:solidFill>
                <a:cs typeface="Arial" charset="0"/>
              </a:rPr>
              <a:t>2019</a:t>
            </a:r>
            <a:endParaRPr lang="ko-KR" altLang="en-US" sz="2400" b="1" spc="600" dirty="0">
              <a:solidFill>
                <a:schemeClr val="bg1"/>
              </a:solidFill>
            </a:endParaRPr>
          </a:p>
        </p:txBody>
      </p:sp>
      <p:sp>
        <p:nvSpPr>
          <p:cNvPr id="1246" name="Rectangle: Rounded Corners 1245">
            <a:extLst>
              <a:ext uri="{FF2B5EF4-FFF2-40B4-BE49-F238E27FC236}">
                <a16:creationId xmlns:a16="http://schemas.microsoft.com/office/drawing/2014/main" id="{68C1CE39-CA7F-4C21-BAFD-A39D1EC7CED6}"/>
              </a:ext>
            </a:extLst>
          </p:cNvPr>
          <p:cNvSpPr/>
          <p:nvPr/>
        </p:nvSpPr>
        <p:spPr>
          <a:xfrm>
            <a:off x="3167599" y="2190424"/>
            <a:ext cx="1421394" cy="457710"/>
          </a:xfrm>
          <a:prstGeom prst="roundRect">
            <a:avLst/>
          </a:prstGeom>
          <a:solidFill>
            <a:schemeClr val="accent4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7" name="직사각형 113">
            <a:extLst>
              <a:ext uri="{FF2B5EF4-FFF2-40B4-BE49-F238E27FC236}">
                <a16:creationId xmlns:a16="http://schemas.microsoft.com/office/drawing/2014/main" id="{163BD199-2C89-4BC9-913D-2E775D74EB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93592" y="2188447"/>
            <a:ext cx="116940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400" b="1" spc="600" dirty="0">
                <a:solidFill>
                  <a:schemeClr val="bg1"/>
                </a:solidFill>
                <a:cs typeface="Arial" charset="0"/>
              </a:rPr>
              <a:t>2018</a:t>
            </a:r>
            <a:endParaRPr lang="ko-KR" altLang="en-US" sz="2400" b="1" spc="600" dirty="0">
              <a:solidFill>
                <a:schemeClr val="bg1"/>
              </a:solidFill>
            </a:endParaRPr>
          </a:p>
        </p:txBody>
      </p:sp>
      <p:sp>
        <p:nvSpPr>
          <p:cNvPr id="1248" name="Rectangle: Rounded Corners 1247">
            <a:extLst>
              <a:ext uri="{FF2B5EF4-FFF2-40B4-BE49-F238E27FC236}">
                <a16:creationId xmlns:a16="http://schemas.microsoft.com/office/drawing/2014/main" id="{7CE607CD-3A68-4C55-9562-E6ACD61EA4D0}"/>
              </a:ext>
            </a:extLst>
          </p:cNvPr>
          <p:cNvSpPr/>
          <p:nvPr/>
        </p:nvSpPr>
        <p:spPr>
          <a:xfrm>
            <a:off x="949895" y="2190424"/>
            <a:ext cx="1421394" cy="457710"/>
          </a:xfrm>
          <a:prstGeom prst="roundRect">
            <a:avLst/>
          </a:prstGeom>
          <a:solidFill>
            <a:schemeClr val="accent5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9" name="직사각형 113">
            <a:extLst>
              <a:ext uri="{FF2B5EF4-FFF2-40B4-BE49-F238E27FC236}">
                <a16:creationId xmlns:a16="http://schemas.microsoft.com/office/drawing/2014/main" id="{70C3B0B8-919C-4007-BDE7-62A40ED62A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5888" y="2188447"/>
            <a:ext cx="116940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400" b="1" spc="600" dirty="0">
                <a:solidFill>
                  <a:schemeClr val="bg1"/>
                </a:solidFill>
                <a:cs typeface="Arial" charset="0"/>
              </a:rPr>
              <a:t>2017</a:t>
            </a:r>
            <a:endParaRPr lang="ko-KR" altLang="en-US" sz="2400" b="1" spc="600" dirty="0">
              <a:solidFill>
                <a:schemeClr val="bg1"/>
              </a:solidFill>
            </a:endParaRPr>
          </a:p>
        </p:txBody>
      </p:sp>
      <p:sp>
        <p:nvSpPr>
          <p:cNvPr id="1250" name="Rectangle: Rounded Corners 1249">
            <a:extLst>
              <a:ext uri="{FF2B5EF4-FFF2-40B4-BE49-F238E27FC236}">
                <a16:creationId xmlns:a16="http://schemas.microsoft.com/office/drawing/2014/main" id="{76134BC5-F984-4B9F-832F-3BD0685FD8BF}"/>
              </a:ext>
            </a:extLst>
          </p:cNvPr>
          <p:cNvSpPr/>
          <p:nvPr/>
        </p:nvSpPr>
        <p:spPr>
          <a:xfrm>
            <a:off x="9820712" y="2190424"/>
            <a:ext cx="1421394" cy="457710"/>
          </a:xfrm>
          <a:prstGeom prst="roundRect">
            <a:avLst/>
          </a:pr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1" name="직사각형 113">
            <a:extLst>
              <a:ext uri="{FF2B5EF4-FFF2-40B4-BE49-F238E27FC236}">
                <a16:creationId xmlns:a16="http://schemas.microsoft.com/office/drawing/2014/main" id="{413B6895-02FA-4975-B0A4-A8CC7DBD35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46705" y="2188447"/>
            <a:ext cx="116940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400" b="1" spc="600" dirty="0">
                <a:solidFill>
                  <a:schemeClr val="bg1"/>
                </a:solidFill>
                <a:cs typeface="Arial" charset="0"/>
              </a:rPr>
              <a:t>2021</a:t>
            </a:r>
            <a:endParaRPr lang="ko-KR" altLang="en-US" sz="2400" b="1" spc="600" dirty="0">
              <a:solidFill>
                <a:schemeClr val="bg1"/>
              </a:solidFill>
            </a:endParaRPr>
          </a:p>
        </p:txBody>
      </p:sp>
      <p:grpSp>
        <p:nvGrpSpPr>
          <p:cNvPr id="1252" name="Group 1251">
            <a:extLst>
              <a:ext uri="{FF2B5EF4-FFF2-40B4-BE49-F238E27FC236}">
                <a16:creationId xmlns:a16="http://schemas.microsoft.com/office/drawing/2014/main" id="{1EB1E011-182C-4800-89AC-B1A2EAF6CCC0}"/>
              </a:ext>
            </a:extLst>
          </p:cNvPr>
          <p:cNvGrpSpPr/>
          <p:nvPr/>
        </p:nvGrpSpPr>
        <p:grpSpPr>
          <a:xfrm>
            <a:off x="7532192" y="3068265"/>
            <a:ext cx="1563024" cy="2112825"/>
            <a:chOff x="1829656" y="4483641"/>
            <a:chExt cx="2691170" cy="2112825"/>
          </a:xfrm>
        </p:grpSpPr>
        <p:sp>
          <p:nvSpPr>
            <p:cNvPr id="1253" name="TextBox 1252">
              <a:extLst>
                <a:ext uri="{FF2B5EF4-FFF2-40B4-BE49-F238E27FC236}">
                  <a16:creationId xmlns:a16="http://schemas.microsoft.com/office/drawing/2014/main" id="{556047B6-77EC-4995-83E3-761C7B3AFE84}"/>
                </a:ext>
              </a:extLst>
            </p:cNvPr>
            <p:cNvSpPr txBox="1"/>
            <p:nvPr/>
          </p:nvSpPr>
          <p:spPr>
            <a:xfrm>
              <a:off x="1829656" y="5026806"/>
              <a:ext cx="269117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54" name="TextBox 1253">
              <a:extLst>
                <a:ext uri="{FF2B5EF4-FFF2-40B4-BE49-F238E27FC236}">
                  <a16:creationId xmlns:a16="http://schemas.microsoft.com/office/drawing/2014/main" id="{7A0515E0-DA66-4DBF-B658-FFBE9A87A9F4}"/>
                </a:ext>
              </a:extLst>
            </p:cNvPr>
            <p:cNvSpPr txBox="1"/>
            <p:nvPr/>
          </p:nvSpPr>
          <p:spPr>
            <a:xfrm>
              <a:off x="1829656" y="4483641"/>
              <a:ext cx="269117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255" name="Group 1254">
            <a:extLst>
              <a:ext uri="{FF2B5EF4-FFF2-40B4-BE49-F238E27FC236}">
                <a16:creationId xmlns:a16="http://schemas.microsoft.com/office/drawing/2014/main" id="{5EFBCADF-106C-4332-92C5-CD1871D1F899}"/>
              </a:ext>
            </a:extLst>
          </p:cNvPr>
          <p:cNvGrpSpPr/>
          <p:nvPr/>
        </p:nvGrpSpPr>
        <p:grpSpPr>
          <a:xfrm>
            <a:off x="5314488" y="3068265"/>
            <a:ext cx="1563024" cy="2112825"/>
            <a:chOff x="1829656" y="4483641"/>
            <a:chExt cx="2691170" cy="2112825"/>
          </a:xfrm>
        </p:grpSpPr>
        <p:sp>
          <p:nvSpPr>
            <p:cNvPr id="1256" name="TextBox 1255">
              <a:extLst>
                <a:ext uri="{FF2B5EF4-FFF2-40B4-BE49-F238E27FC236}">
                  <a16:creationId xmlns:a16="http://schemas.microsoft.com/office/drawing/2014/main" id="{F6795370-7593-4A27-A2A1-E636EAEACCF7}"/>
                </a:ext>
              </a:extLst>
            </p:cNvPr>
            <p:cNvSpPr txBox="1"/>
            <p:nvPr/>
          </p:nvSpPr>
          <p:spPr>
            <a:xfrm>
              <a:off x="1829656" y="5026806"/>
              <a:ext cx="269117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57" name="TextBox 1256">
              <a:extLst>
                <a:ext uri="{FF2B5EF4-FFF2-40B4-BE49-F238E27FC236}">
                  <a16:creationId xmlns:a16="http://schemas.microsoft.com/office/drawing/2014/main" id="{3BA84A90-6190-491A-AEE4-62F7F9A7BEA7}"/>
                </a:ext>
              </a:extLst>
            </p:cNvPr>
            <p:cNvSpPr txBox="1"/>
            <p:nvPr/>
          </p:nvSpPr>
          <p:spPr>
            <a:xfrm>
              <a:off x="1829656" y="4483641"/>
              <a:ext cx="269117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258" name="Group 1257">
            <a:extLst>
              <a:ext uri="{FF2B5EF4-FFF2-40B4-BE49-F238E27FC236}">
                <a16:creationId xmlns:a16="http://schemas.microsoft.com/office/drawing/2014/main" id="{BDA477B8-ABA5-47EB-893B-050BBE07FB65}"/>
              </a:ext>
            </a:extLst>
          </p:cNvPr>
          <p:cNvGrpSpPr/>
          <p:nvPr/>
        </p:nvGrpSpPr>
        <p:grpSpPr>
          <a:xfrm>
            <a:off x="3096784" y="3068265"/>
            <a:ext cx="1563024" cy="2112825"/>
            <a:chOff x="1829656" y="4483641"/>
            <a:chExt cx="2691170" cy="2112825"/>
          </a:xfrm>
        </p:grpSpPr>
        <p:sp>
          <p:nvSpPr>
            <p:cNvPr id="1259" name="TextBox 1258">
              <a:extLst>
                <a:ext uri="{FF2B5EF4-FFF2-40B4-BE49-F238E27FC236}">
                  <a16:creationId xmlns:a16="http://schemas.microsoft.com/office/drawing/2014/main" id="{05007F02-B632-4C12-A468-882D869AA988}"/>
                </a:ext>
              </a:extLst>
            </p:cNvPr>
            <p:cNvSpPr txBox="1"/>
            <p:nvPr/>
          </p:nvSpPr>
          <p:spPr>
            <a:xfrm>
              <a:off x="1829656" y="5026806"/>
              <a:ext cx="269117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60" name="TextBox 1259">
              <a:extLst>
                <a:ext uri="{FF2B5EF4-FFF2-40B4-BE49-F238E27FC236}">
                  <a16:creationId xmlns:a16="http://schemas.microsoft.com/office/drawing/2014/main" id="{6EDFF2E4-FB8D-4918-BFA1-1932C4AD6211}"/>
                </a:ext>
              </a:extLst>
            </p:cNvPr>
            <p:cNvSpPr txBox="1"/>
            <p:nvPr/>
          </p:nvSpPr>
          <p:spPr>
            <a:xfrm>
              <a:off x="1829656" y="4483641"/>
              <a:ext cx="269117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261" name="Group 1260">
            <a:extLst>
              <a:ext uri="{FF2B5EF4-FFF2-40B4-BE49-F238E27FC236}">
                <a16:creationId xmlns:a16="http://schemas.microsoft.com/office/drawing/2014/main" id="{8E735F65-D013-4DA9-8E43-EC379308D88E}"/>
              </a:ext>
            </a:extLst>
          </p:cNvPr>
          <p:cNvGrpSpPr/>
          <p:nvPr/>
        </p:nvGrpSpPr>
        <p:grpSpPr>
          <a:xfrm>
            <a:off x="879080" y="3068265"/>
            <a:ext cx="1563024" cy="2112825"/>
            <a:chOff x="1829656" y="4483641"/>
            <a:chExt cx="2691170" cy="2112825"/>
          </a:xfrm>
        </p:grpSpPr>
        <p:sp>
          <p:nvSpPr>
            <p:cNvPr id="1262" name="TextBox 1261">
              <a:extLst>
                <a:ext uri="{FF2B5EF4-FFF2-40B4-BE49-F238E27FC236}">
                  <a16:creationId xmlns:a16="http://schemas.microsoft.com/office/drawing/2014/main" id="{0E9A15D5-1D5B-4988-BD9B-041DEC380A95}"/>
                </a:ext>
              </a:extLst>
            </p:cNvPr>
            <p:cNvSpPr txBox="1"/>
            <p:nvPr/>
          </p:nvSpPr>
          <p:spPr>
            <a:xfrm>
              <a:off x="1829656" y="5026806"/>
              <a:ext cx="269117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63" name="TextBox 1262">
              <a:extLst>
                <a:ext uri="{FF2B5EF4-FFF2-40B4-BE49-F238E27FC236}">
                  <a16:creationId xmlns:a16="http://schemas.microsoft.com/office/drawing/2014/main" id="{CE1D32ED-57ED-45F9-8BD7-6F4EE7A104A8}"/>
                </a:ext>
              </a:extLst>
            </p:cNvPr>
            <p:cNvSpPr txBox="1"/>
            <p:nvPr/>
          </p:nvSpPr>
          <p:spPr>
            <a:xfrm>
              <a:off x="1829656" y="4483641"/>
              <a:ext cx="269117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1264" name="Rounded Rectangle 5">
            <a:extLst>
              <a:ext uri="{FF2B5EF4-FFF2-40B4-BE49-F238E27FC236}">
                <a16:creationId xmlns:a16="http://schemas.microsoft.com/office/drawing/2014/main" id="{C471EFF9-2648-4A4D-8A43-B8B0127E0DE8}"/>
              </a:ext>
            </a:extLst>
          </p:cNvPr>
          <p:cNvSpPr/>
          <p:nvPr/>
        </p:nvSpPr>
        <p:spPr>
          <a:xfrm flipH="1">
            <a:off x="10346442" y="5566852"/>
            <a:ext cx="369932" cy="305171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265" name="Rectangle 9">
            <a:extLst>
              <a:ext uri="{FF2B5EF4-FFF2-40B4-BE49-F238E27FC236}">
                <a16:creationId xmlns:a16="http://schemas.microsoft.com/office/drawing/2014/main" id="{69814ED0-71D8-49EC-A634-7842CE45570F}"/>
              </a:ext>
            </a:extLst>
          </p:cNvPr>
          <p:cNvSpPr/>
          <p:nvPr/>
        </p:nvSpPr>
        <p:spPr>
          <a:xfrm>
            <a:off x="5912903" y="5523277"/>
            <a:ext cx="366191" cy="365595"/>
          </a:xfrm>
          <a:custGeom>
            <a:avLst/>
            <a:gdLst/>
            <a:ahLst/>
            <a:cxnLst/>
            <a:rect l="l" t="t" r="r" b="b"/>
            <a:pathLst>
              <a:path w="3228210" h="3222968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266" name="Freeform 18">
            <a:extLst>
              <a:ext uri="{FF2B5EF4-FFF2-40B4-BE49-F238E27FC236}">
                <a16:creationId xmlns:a16="http://schemas.microsoft.com/office/drawing/2014/main" id="{7732F513-3CF2-4C64-9449-CE3D4D4301E3}"/>
              </a:ext>
            </a:extLst>
          </p:cNvPr>
          <p:cNvSpPr/>
          <p:nvPr/>
        </p:nvSpPr>
        <p:spPr>
          <a:xfrm>
            <a:off x="1439484" y="5508091"/>
            <a:ext cx="442214" cy="356898"/>
          </a:xfrm>
          <a:custGeom>
            <a:avLst/>
            <a:gdLst/>
            <a:ahLst/>
            <a:cxnLst/>
            <a:rect l="l" t="t" r="r" b="b"/>
            <a:pathLst>
              <a:path w="3307788" h="2669631">
                <a:moveTo>
                  <a:pt x="2793832" y="1478391"/>
                </a:moveTo>
                <a:cubicBezTo>
                  <a:pt x="2772990" y="1635402"/>
                  <a:pt x="2717678" y="1784517"/>
                  <a:pt x="2633007" y="1915952"/>
                </a:cubicBezTo>
                <a:cubicBezTo>
                  <a:pt x="2695386" y="1951862"/>
                  <a:pt x="2772768" y="1955673"/>
                  <a:pt x="2841607" y="1924185"/>
                </a:cubicBezTo>
                <a:cubicBezTo>
                  <a:pt x="2943442" y="1877605"/>
                  <a:pt x="2999062" y="1766364"/>
                  <a:pt x="2975226" y="1656948"/>
                </a:cubicBezTo>
                <a:cubicBezTo>
                  <a:pt x="2955176" y="1564911"/>
                  <a:pt x="2883463" y="1495086"/>
                  <a:pt x="2793832" y="1478391"/>
                </a:cubicBezTo>
                <a:close/>
                <a:moveTo>
                  <a:pt x="2807611" y="1247700"/>
                </a:moveTo>
                <a:lnTo>
                  <a:pt x="2807472" y="1256060"/>
                </a:lnTo>
                <a:cubicBezTo>
                  <a:pt x="2994195" y="1281771"/>
                  <a:pt x="3148201" y="1421768"/>
                  <a:pt x="3189276" y="1610317"/>
                </a:cubicBezTo>
                <a:cubicBezTo>
                  <a:pt x="3235041" y="1820393"/>
                  <a:pt x="3128252" y="2033972"/>
                  <a:pt x="2932732" y="2123406"/>
                </a:cubicBezTo>
                <a:cubicBezTo>
                  <a:pt x="2789297" y="2189015"/>
                  <a:pt x="2626543" y="2174805"/>
                  <a:pt x="2499470" y="2094044"/>
                </a:cubicBezTo>
                <a:cubicBezTo>
                  <a:pt x="2427194" y="2172627"/>
                  <a:pt x="2343030" y="2241391"/>
                  <a:pt x="2248861" y="2297980"/>
                </a:cubicBezTo>
                <a:cubicBezTo>
                  <a:pt x="2178351" y="2340352"/>
                  <a:pt x="2104446" y="2374567"/>
                  <a:pt x="2027600" y="2398134"/>
                </a:cubicBezTo>
                <a:lnTo>
                  <a:pt x="3307788" y="2397615"/>
                </a:lnTo>
                <a:cubicBezTo>
                  <a:pt x="3265361" y="2549905"/>
                  <a:pt x="2537441" y="2669620"/>
                  <a:pt x="1653814" y="2669631"/>
                </a:cubicBezTo>
                <a:cubicBezTo>
                  <a:pt x="773102" y="2669642"/>
                  <a:pt x="46417" y="2550707"/>
                  <a:pt x="0" y="2398955"/>
                </a:cubicBezTo>
                <a:lnTo>
                  <a:pt x="1280678" y="2398436"/>
                </a:lnTo>
                <a:cubicBezTo>
                  <a:pt x="1203764" y="2374915"/>
                  <a:pt x="1129786" y="2340732"/>
                  <a:pt x="1059201" y="2298380"/>
                </a:cubicBezTo>
                <a:cubicBezTo>
                  <a:pt x="693039" y="2078675"/>
                  <a:pt x="477900" y="1674935"/>
                  <a:pt x="499745" y="1248476"/>
                </a:cubicBezTo>
                <a:close/>
                <a:moveTo>
                  <a:pt x="1331611" y="201752"/>
                </a:moveTo>
                <a:cubicBezTo>
                  <a:pt x="1206335" y="290902"/>
                  <a:pt x="1124761" y="308382"/>
                  <a:pt x="1132336" y="435988"/>
                </a:cubicBezTo>
                <a:cubicBezTo>
                  <a:pt x="1160888" y="640507"/>
                  <a:pt x="1527973" y="617783"/>
                  <a:pt x="1498839" y="840365"/>
                </a:cubicBezTo>
                <a:cubicBezTo>
                  <a:pt x="1455138" y="960979"/>
                  <a:pt x="1395705" y="987199"/>
                  <a:pt x="1213910" y="1052459"/>
                </a:cubicBezTo>
                <a:cubicBezTo>
                  <a:pt x="1331028" y="972050"/>
                  <a:pt x="1364241" y="921357"/>
                  <a:pt x="1360745" y="809484"/>
                </a:cubicBezTo>
                <a:cubicBezTo>
                  <a:pt x="1360746" y="646916"/>
                  <a:pt x="1111360" y="626523"/>
                  <a:pt x="1020462" y="495421"/>
                </a:cubicBezTo>
                <a:cubicBezTo>
                  <a:pt x="941218" y="374224"/>
                  <a:pt x="1061250" y="280996"/>
                  <a:pt x="1331611" y="201752"/>
                </a:cubicBezTo>
                <a:close/>
                <a:moveTo>
                  <a:pt x="2164365" y="80223"/>
                </a:moveTo>
                <a:cubicBezTo>
                  <a:pt x="2021192" y="182108"/>
                  <a:pt x="1927964" y="202086"/>
                  <a:pt x="1936621" y="347922"/>
                </a:cubicBezTo>
                <a:cubicBezTo>
                  <a:pt x="1969252" y="581657"/>
                  <a:pt x="2388778" y="555687"/>
                  <a:pt x="2355482" y="810066"/>
                </a:cubicBezTo>
                <a:cubicBezTo>
                  <a:pt x="2305538" y="947910"/>
                  <a:pt x="2237615" y="977876"/>
                  <a:pt x="2029849" y="1052459"/>
                </a:cubicBezTo>
                <a:cubicBezTo>
                  <a:pt x="2163698" y="960563"/>
                  <a:pt x="2201656" y="902628"/>
                  <a:pt x="2197660" y="774773"/>
                </a:cubicBezTo>
                <a:cubicBezTo>
                  <a:pt x="2197661" y="588982"/>
                  <a:pt x="1912649" y="565676"/>
                  <a:pt x="1808765" y="415844"/>
                </a:cubicBezTo>
                <a:cubicBezTo>
                  <a:pt x="1718201" y="277334"/>
                  <a:pt x="1855380" y="170787"/>
                  <a:pt x="2164365" y="80223"/>
                </a:cubicBezTo>
                <a:close/>
                <a:moveTo>
                  <a:pt x="1754169" y="0"/>
                </a:moveTo>
                <a:cubicBezTo>
                  <a:pt x="1583512" y="121444"/>
                  <a:pt x="1472387" y="145257"/>
                  <a:pt x="1482706" y="319088"/>
                </a:cubicBezTo>
                <a:cubicBezTo>
                  <a:pt x="1521601" y="597693"/>
                  <a:pt x="2021663" y="566738"/>
                  <a:pt x="1981975" y="869950"/>
                </a:cubicBezTo>
                <a:cubicBezTo>
                  <a:pt x="1922443" y="1034256"/>
                  <a:pt x="1841481" y="1069974"/>
                  <a:pt x="1593831" y="1158875"/>
                </a:cubicBezTo>
                <a:cubicBezTo>
                  <a:pt x="1753374" y="1049338"/>
                  <a:pt x="1798619" y="980281"/>
                  <a:pt x="1793856" y="827882"/>
                </a:cubicBezTo>
                <a:cubicBezTo>
                  <a:pt x="1793857" y="606424"/>
                  <a:pt x="1454132" y="578644"/>
                  <a:pt x="1330306" y="400050"/>
                </a:cubicBezTo>
                <a:cubicBezTo>
                  <a:pt x="1222356" y="234950"/>
                  <a:pt x="1385869" y="107950"/>
                  <a:pt x="1754169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267" name="Block Arc 25">
            <a:extLst>
              <a:ext uri="{FF2B5EF4-FFF2-40B4-BE49-F238E27FC236}">
                <a16:creationId xmlns:a16="http://schemas.microsoft.com/office/drawing/2014/main" id="{202B79D8-E04B-4008-B877-1B88731A6881}"/>
              </a:ext>
            </a:extLst>
          </p:cNvPr>
          <p:cNvSpPr/>
          <p:nvPr/>
        </p:nvSpPr>
        <p:spPr>
          <a:xfrm>
            <a:off x="8162333" y="5461229"/>
            <a:ext cx="302745" cy="437374"/>
          </a:xfrm>
          <a:custGeom>
            <a:avLst/>
            <a:gdLst/>
            <a:ahLst/>
            <a:cxnLst/>
            <a:rect l="l" t="t" r="r" b="b"/>
            <a:pathLst>
              <a:path w="2215656" h="3200962">
                <a:moveTo>
                  <a:pt x="1107829" y="2097026"/>
                </a:moveTo>
                <a:cubicBezTo>
                  <a:pt x="1025315" y="2097026"/>
                  <a:pt x="958423" y="2163918"/>
                  <a:pt x="958423" y="2246432"/>
                </a:cubicBezTo>
                <a:cubicBezTo>
                  <a:pt x="958423" y="2302715"/>
                  <a:pt x="989546" y="2351730"/>
                  <a:pt x="1036590" y="2375275"/>
                </a:cubicBezTo>
                <a:lnTo>
                  <a:pt x="985422" y="2684898"/>
                </a:lnTo>
                <a:lnTo>
                  <a:pt x="1230236" y="2684898"/>
                </a:lnTo>
                <a:lnTo>
                  <a:pt x="1179068" y="2375275"/>
                </a:lnTo>
                <a:cubicBezTo>
                  <a:pt x="1226112" y="2351730"/>
                  <a:pt x="1257234" y="2302715"/>
                  <a:pt x="1257234" y="2246432"/>
                </a:cubicBezTo>
                <a:cubicBezTo>
                  <a:pt x="1257234" y="2163918"/>
                  <a:pt x="1190343" y="2097026"/>
                  <a:pt x="1107829" y="2097026"/>
                </a:cubicBezTo>
                <a:close/>
                <a:moveTo>
                  <a:pt x="1102513" y="266871"/>
                </a:moveTo>
                <a:cubicBezTo>
                  <a:pt x="874876" y="269781"/>
                  <a:pt x="691868" y="455143"/>
                  <a:pt x="691868" y="682798"/>
                </a:cubicBezTo>
                <a:lnTo>
                  <a:pt x="690469" y="682798"/>
                </a:lnTo>
                <a:lnTo>
                  <a:pt x="690469" y="1580962"/>
                </a:lnTo>
                <a:lnTo>
                  <a:pt x="1525188" y="1580962"/>
                </a:lnTo>
                <a:lnTo>
                  <a:pt x="1525188" y="672127"/>
                </a:lnTo>
                <a:lnTo>
                  <a:pt x="1523654" y="672166"/>
                </a:lnTo>
                <a:cubicBezTo>
                  <a:pt x="1517835" y="444585"/>
                  <a:pt x="1330149" y="263961"/>
                  <a:pt x="1102513" y="266871"/>
                </a:cubicBezTo>
                <a:close/>
                <a:moveTo>
                  <a:pt x="1099102" y="56"/>
                </a:moveTo>
                <a:cubicBezTo>
                  <a:pt x="1472767" y="-4720"/>
                  <a:pt x="1780852" y="291773"/>
                  <a:pt x="1790404" y="665346"/>
                </a:cubicBezTo>
                <a:lnTo>
                  <a:pt x="1742843" y="666562"/>
                </a:lnTo>
                <a:lnTo>
                  <a:pt x="1790627" y="666562"/>
                </a:lnTo>
                <a:lnTo>
                  <a:pt x="1790627" y="1580962"/>
                </a:lnTo>
                <a:lnTo>
                  <a:pt x="2041344" y="1580962"/>
                </a:lnTo>
                <a:cubicBezTo>
                  <a:pt x="2137614" y="1580962"/>
                  <a:pt x="2215656" y="1659004"/>
                  <a:pt x="2215656" y="1755274"/>
                </a:cubicBezTo>
                <a:lnTo>
                  <a:pt x="2215656" y="3026650"/>
                </a:lnTo>
                <a:cubicBezTo>
                  <a:pt x="2215656" y="3122920"/>
                  <a:pt x="2137614" y="3200962"/>
                  <a:pt x="2041344" y="3200962"/>
                </a:cubicBezTo>
                <a:lnTo>
                  <a:pt x="174312" y="3200962"/>
                </a:lnTo>
                <a:cubicBezTo>
                  <a:pt x="78042" y="3200962"/>
                  <a:pt x="0" y="3122920"/>
                  <a:pt x="0" y="3026650"/>
                </a:cubicBezTo>
                <a:lnTo>
                  <a:pt x="0" y="1755274"/>
                </a:lnTo>
                <a:cubicBezTo>
                  <a:pt x="0" y="1659004"/>
                  <a:pt x="78042" y="1580962"/>
                  <a:pt x="174312" y="1580962"/>
                </a:cubicBezTo>
                <a:lnTo>
                  <a:pt x="425030" y="1580962"/>
                </a:lnTo>
                <a:lnTo>
                  <a:pt x="425030" y="676764"/>
                </a:lnTo>
                <a:lnTo>
                  <a:pt x="425634" y="676764"/>
                </a:lnTo>
                <a:cubicBezTo>
                  <a:pt x="428273" y="305830"/>
                  <a:pt x="727452" y="4806"/>
                  <a:pt x="1099102" y="56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268" name="Oval 32">
            <a:extLst>
              <a:ext uri="{FF2B5EF4-FFF2-40B4-BE49-F238E27FC236}">
                <a16:creationId xmlns:a16="http://schemas.microsoft.com/office/drawing/2014/main" id="{01829A5C-1D87-4700-A9CD-57382C04D058}"/>
              </a:ext>
            </a:extLst>
          </p:cNvPr>
          <p:cNvSpPr/>
          <p:nvPr/>
        </p:nvSpPr>
        <p:spPr>
          <a:xfrm>
            <a:off x="3682011" y="5516217"/>
            <a:ext cx="392569" cy="392054"/>
          </a:xfrm>
          <a:custGeom>
            <a:avLst/>
            <a:gdLst/>
            <a:ahLst/>
            <a:cxnLst/>
            <a:rect l="l" t="t" r="r" b="b"/>
            <a:pathLst>
              <a:path w="2671236" h="3213546">
                <a:moveTo>
                  <a:pt x="1336943" y="151152"/>
                </a:moveTo>
                <a:cubicBezTo>
                  <a:pt x="1223677" y="151152"/>
                  <a:pt x="1131857" y="242973"/>
                  <a:pt x="1131857" y="356239"/>
                </a:cubicBezTo>
                <a:cubicBezTo>
                  <a:pt x="1131857" y="469506"/>
                  <a:pt x="1223677" y="561326"/>
                  <a:pt x="1336943" y="561326"/>
                </a:cubicBezTo>
                <a:cubicBezTo>
                  <a:pt x="1450210" y="561326"/>
                  <a:pt x="1542030" y="469506"/>
                  <a:pt x="1542030" y="356239"/>
                </a:cubicBezTo>
                <a:cubicBezTo>
                  <a:pt x="1542030" y="242973"/>
                  <a:pt x="1450210" y="151152"/>
                  <a:pt x="1336943" y="151152"/>
                </a:cubicBezTo>
                <a:close/>
                <a:moveTo>
                  <a:pt x="1336943" y="0"/>
                </a:moveTo>
                <a:cubicBezTo>
                  <a:pt x="1533689" y="0"/>
                  <a:pt x="1693182" y="159493"/>
                  <a:pt x="1693182" y="356239"/>
                </a:cubicBezTo>
                <a:cubicBezTo>
                  <a:pt x="1693182" y="499348"/>
                  <a:pt x="1608797" y="622748"/>
                  <a:pt x="1486649" y="678491"/>
                </a:cubicBezTo>
                <a:lnTo>
                  <a:pt x="1504985" y="861628"/>
                </a:lnTo>
                <a:lnTo>
                  <a:pt x="2050955" y="861628"/>
                </a:lnTo>
                <a:cubicBezTo>
                  <a:pt x="2073924" y="808095"/>
                  <a:pt x="2127168" y="770742"/>
                  <a:pt x="2189136" y="770742"/>
                </a:cubicBezTo>
                <a:cubicBezTo>
                  <a:pt x="2272476" y="770742"/>
                  <a:pt x="2340037" y="838303"/>
                  <a:pt x="2340037" y="921643"/>
                </a:cubicBezTo>
                <a:cubicBezTo>
                  <a:pt x="2340037" y="1004983"/>
                  <a:pt x="2272476" y="1072544"/>
                  <a:pt x="2189136" y="1072544"/>
                </a:cubicBezTo>
                <a:cubicBezTo>
                  <a:pt x="2127168" y="1072544"/>
                  <a:pt x="2073924" y="1035191"/>
                  <a:pt x="2050955" y="981658"/>
                </a:cubicBezTo>
                <a:lnTo>
                  <a:pt x="1517002" y="981658"/>
                </a:lnTo>
                <a:lnTo>
                  <a:pt x="1678124" y="2590970"/>
                </a:lnTo>
                <a:cubicBezTo>
                  <a:pt x="2063444" y="2451708"/>
                  <a:pt x="2360829" y="2287813"/>
                  <a:pt x="2381761" y="1860600"/>
                </a:cubicBezTo>
                <a:cubicBezTo>
                  <a:pt x="2329006" y="1862811"/>
                  <a:pt x="2276981" y="1871755"/>
                  <a:pt x="2228094" y="1886075"/>
                </a:cubicBezTo>
                <a:cubicBezTo>
                  <a:pt x="2324645" y="1771974"/>
                  <a:pt x="2415523" y="1665436"/>
                  <a:pt x="2449665" y="1504055"/>
                </a:cubicBezTo>
                <a:cubicBezTo>
                  <a:pt x="2485699" y="1663545"/>
                  <a:pt x="2574685" y="1764408"/>
                  <a:pt x="2671236" y="1886075"/>
                </a:cubicBezTo>
                <a:cubicBezTo>
                  <a:pt x="2622475" y="1872164"/>
                  <a:pt x="2568855" y="1862858"/>
                  <a:pt x="2513341" y="1860541"/>
                </a:cubicBezTo>
                <a:cubicBezTo>
                  <a:pt x="2486075" y="2436981"/>
                  <a:pt x="2151724" y="2992040"/>
                  <a:pt x="1522375" y="3040581"/>
                </a:cubicBezTo>
                <a:cubicBezTo>
                  <a:pt x="1427529" y="3119259"/>
                  <a:pt x="1392747" y="3155891"/>
                  <a:pt x="1336943" y="3213546"/>
                </a:cubicBezTo>
                <a:cubicBezTo>
                  <a:pt x="1284048" y="3153728"/>
                  <a:pt x="1252174" y="3120936"/>
                  <a:pt x="1157234" y="3046101"/>
                </a:cubicBezTo>
                <a:cubicBezTo>
                  <a:pt x="592479" y="2980043"/>
                  <a:pt x="187829" y="2438320"/>
                  <a:pt x="160409" y="1860193"/>
                </a:cubicBezTo>
                <a:cubicBezTo>
                  <a:pt x="105366" y="1862056"/>
                  <a:pt x="50978" y="1871143"/>
                  <a:pt x="0" y="1886075"/>
                </a:cubicBezTo>
                <a:cubicBezTo>
                  <a:pt x="96552" y="1771974"/>
                  <a:pt x="187429" y="1665436"/>
                  <a:pt x="221571" y="1504055"/>
                </a:cubicBezTo>
                <a:cubicBezTo>
                  <a:pt x="257605" y="1663545"/>
                  <a:pt x="346591" y="1764408"/>
                  <a:pt x="443143" y="1886075"/>
                </a:cubicBezTo>
                <a:cubicBezTo>
                  <a:pt x="396276" y="1872705"/>
                  <a:pt x="344922" y="1863589"/>
                  <a:pt x="291687" y="1860996"/>
                </a:cubicBezTo>
                <a:cubicBezTo>
                  <a:pt x="313360" y="2289054"/>
                  <a:pt x="617325" y="2454996"/>
                  <a:pt x="1001768" y="2593980"/>
                </a:cubicBezTo>
                <a:lnTo>
                  <a:pt x="1157883" y="981658"/>
                </a:lnTo>
                <a:lnTo>
                  <a:pt x="666108" y="981658"/>
                </a:lnTo>
                <a:cubicBezTo>
                  <a:pt x="643139" y="1035191"/>
                  <a:pt x="589896" y="1072543"/>
                  <a:pt x="527928" y="1072543"/>
                </a:cubicBezTo>
                <a:cubicBezTo>
                  <a:pt x="444588" y="1072543"/>
                  <a:pt x="377027" y="1004982"/>
                  <a:pt x="377027" y="921642"/>
                </a:cubicBezTo>
                <a:cubicBezTo>
                  <a:pt x="377027" y="838302"/>
                  <a:pt x="444588" y="770741"/>
                  <a:pt x="527928" y="770741"/>
                </a:cubicBezTo>
                <a:cubicBezTo>
                  <a:pt x="589896" y="770741"/>
                  <a:pt x="643141" y="808095"/>
                  <a:pt x="666110" y="861628"/>
                </a:cubicBezTo>
                <a:lnTo>
                  <a:pt x="1169505" y="861628"/>
                </a:lnTo>
                <a:lnTo>
                  <a:pt x="1187237" y="678491"/>
                </a:lnTo>
                <a:cubicBezTo>
                  <a:pt x="1065090" y="622748"/>
                  <a:pt x="980704" y="499348"/>
                  <a:pt x="980704" y="356239"/>
                </a:cubicBezTo>
                <a:cubicBezTo>
                  <a:pt x="980704" y="159493"/>
                  <a:pt x="1140198" y="0"/>
                  <a:pt x="1336943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215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11208</TotalTime>
  <Words>290</Words>
  <Application>Microsoft Office PowerPoint</Application>
  <PresentationFormat>Widescreen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37</cp:revision>
  <dcterms:created xsi:type="dcterms:W3CDTF">2018-02-18T19:39:47Z</dcterms:created>
  <dcterms:modified xsi:type="dcterms:W3CDTF">2021-04-13T02:54:23Z</dcterms:modified>
</cp:coreProperties>
</file>