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64" name="Freeform 33">
            <a:extLst>
              <a:ext uri="{FF2B5EF4-FFF2-40B4-BE49-F238E27FC236}">
                <a16:creationId xmlns:a16="http://schemas.microsoft.com/office/drawing/2014/main" id="{94C332A6-8831-46B4-80F6-B3B8CB1358A7}"/>
              </a:ext>
            </a:extLst>
          </p:cNvPr>
          <p:cNvSpPr>
            <a:spLocks noChangeAspect="1"/>
          </p:cNvSpPr>
          <p:nvPr/>
        </p:nvSpPr>
        <p:spPr>
          <a:xfrm>
            <a:off x="4155515" y="1652327"/>
            <a:ext cx="1373608" cy="642852"/>
          </a:xfrm>
          <a:custGeom>
            <a:avLst/>
            <a:gdLst/>
            <a:ahLst/>
            <a:cxnLst/>
            <a:rect l="l" t="t" r="r" b="b"/>
            <a:pathLst>
              <a:path w="2601365" h="1217445">
                <a:moveTo>
                  <a:pt x="518058" y="120"/>
                </a:moveTo>
                <a:cubicBezTo>
                  <a:pt x="699936" y="-4015"/>
                  <a:pt x="794568" y="100203"/>
                  <a:pt x="820680" y="159272"/>
                </a:cubicBezTo>
                <a:cubicBezTo>
                  <a:pt x="875496" y="131298"/>
                  <a:pt x="962595" y="113500"/>
                  <a:pt x="1035317" y="152769"/>
                </a:cubicBezTo>
                <a:cubicBezTo>
                  <a:pt x="1094530" y="181085"/>
                  <a:pt x="1129714" y="248595"/>
                  <a:pt x="1116493" y="318816"/>
                </a:cubicBezTo>
                <a:cubicBezTo>
                  <a:pt x="1241132" y="298164"/>
                  <a:pt x="1339013" y="377215"/>
                  <a:pt x="1360137" y="413389"/>
                </a:cubicBezTo>
                <a:cubicBezTo>
                  <a:pt x="1371427" y="433879"/>
                  <a:pt x="1381000" y="462541"/>
                  <a:pt x="1382394" y="494326"/>
                </a:cubicBezTo>
                <a:cubicBezTo>
                  <a:pt x="1429405" y="444430"/>
                  <a:pt x="1497901" y="404502"/>
                  <a:pt x="1593680" y="389269"/>
                </a:cubicBezTo>
                <a:cubicBezTo>
                  <a:pt x="1608036" y="387841"/>
                  <a:pt x="1621954" y="386998"/>
                  <a:pt x="1635441" y="386692"/>
                </a:cubicBezTo>
                <a:cubicBezTo>
                  <a:pt x="1837742" y="382093"/>
                  <a:pt x="1942999" y="498014"/>
                  <a:pt x="1972044" y="563716"/>
                </a:cubicBezTo>
                <a:cubicBezTo>
                  <a:pt x="2033016" y="532600"/>
                  <a:pt x="2129895" y="512804"/>
                  <a:pt x="2210783" y="556482"/>
                </a:cubicBezTo>
                <a:cubicBezTo>
                  <a:pt x="2276646" y="587978"/>
                  <a:pt x="2315780" y="663068"/>
                  <a:pt x="2301075" y="741176"/>
                </a:cubicBezTo>
                <a:cubicBezTo>
                  <a:pt x="2439710" y="718204"/>
                  <a:pt x="2548582" y="806132"/>
                  <a:pt x="2572078" y="846369"/>
                </a:cubicBezTo>
                <a:cubicBezTo>
                  <a:pt x="2602853" y="902221"/>
                  <a:pt x="2622158" y="1012661"/>
                  <a:pt x="2562962" y="1090479"/>
                </a:cubicBezTo>
                <a:cubicBezTo>
                  <a:pt x="2497680" y="1166932"/>
                  <a:pt x="2415802" y="1210619"/>
                  <a:pt x="2300728" y="1217445"/>
                </a:cubicBezTo>
                <a:lnTo>
                  <a:pt x="1376271" y="1214715"/>
                </a:lnTo>
                <a:lnTo>
                  <a:pt x="1371014" y="1214296"/>
                </a:lnTo>
                <a:lnTo>
                  <a:pt x="1349870" y="1217445"/>
                </a:lnTo>
                <a:lnTo>
                  <a:pt x="425412" y="1214715"/>
                </a:lnTo>
                <a:cubicBezTo>
                  <a:pt x="352385" y="1213804"/>
                  <a:pt x="143262" y="1166477"/>
                  <a:pt x="111728" y="1007201"/>
                </a:cubicBezTo>
                <a:cubicBezTo>
                  <a:pt x="99003" y="932568"/>
                  <a:pt x="112016" y="775279"/>
                  <a:pt x="334859" y="727329"/>
                </a:cubicBezTo>
                <a:cubicBezTo>
                  <a:pt x="333957" y="621147"/>
                  <a:pt x="402519" y="427487"/>
                  <a:pt x="642822" y="389269"/>
                </a:cubicBezTo>
                <a:cubicBezTo>
                  <a:pt x="657177" y="387841"/>
                  <a:pt x="671096" y="386999"/>
                  <a:pt x="684582" y="386692"/>
                </a:cubicBezTo>
                <a:cubicBezTo>
                  <a:pt x="886883" y="382093"/>
                  <a:pt x="992141" y="498014"/>
                  <a:pt x="1021185" y="563716"/>
                </a:cubicBezTo>
                <a:cubicBezTo>
                  <a:pt x="1082157" y="532600"/>
                  <a:pt x="1179036" y="512804"/>
                  <a:pt x="1259924" y="556482"/>
                </a:cubicBezTo>
                <a:cubicBezTo>
                  <a:pt x="1281172" y="566643"/>
                  <a:pt x="1299638" y="581341"/>
                  <a:pt x="1313023" y="600362"/>
                </a:cubicBezTo>
                <a:cubicBezTo>
                  <a:pt x="1323561" y="572635"/>
                  <a:pt x="1339067" y="545030"/>
                  <a:pt x="1360422" y="519839"/>
                </a:cubicBezTo>
                <a:cubicBezTo>
                  <a:pt x="1348923" y="509093"/>
                  <a:pt x="1335621" y="500357"/>
                  <a:pt x="1321193" y="493457"/>
                </a:cubicBezTo>
                <a:cubicBezTo>
                  <a:pt x="1229057" y="443705"/>
                  <a:pt x="1118707" y="466254"/>
                  <a:pt x="1049257" y="501696"/>
                </a:cubicBezTo>
                <a:cubicBezTo>
                  <a:pt x="1013968" y="421869"/>
                  <a:pt x="879907" y="276958"/>
                  <a:pt x="618280" y="302992"/>
                </a:cubicBezTo>
                <a:cubicBezTo>
                  <a:pt x="344563" y="346524"/>
                  <a:pt x="266466" y="567113"/>
                  <a:pt x="267494" y="688061"/>
                </a:cubicBezTo>
                <a:cubicBezTo>
                  <a:pt x="229475" y="696241"/>
                  <a:pt x="196818" y="707216"/>
                  <a:pt x="169021" y="720685"/>
                </a:cubicBezTo>
                <a:cubicBezTo>
                  <a:pt x="96879" y="695133"/>
                  <a:pt x="20314" y="645246"/>
                  <a:pt x="3037" y="557984"/>
                </a:cubicBezTo>
                <a:cubicBezTo>
                  <a:pt x="-8404" y="490887"/>
                  <a:pt x="3296" y="349476"/>
                  <a:pt x="203642" y="306367"/>
                </a:cubicBezTo>
                <a:cubicBezTo>
                  <a:pt x="202831" y="210905"/>
                  <a:pt x="264472" y="36796"/>
                  <a:pt x="480514" y="2437"/>
                </a:cubicBezTo>
                <a:cubicBezTo>
                  <a:pt x="493420" y="1153"/>
                  <a:pt x="505933" y="395"/>
                  <a:pt x="518058" y="12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1165" name="Group 1164">
            <a:extLst>
              <a:ext uri="{FF2B5EF4-FFF2-40B4-BE49-F238E27FC236}">
                <a16:creationId xmlns:a16="http://schemas.microsoft.com/office/drawing/2014/main" id="{ADD348DE-0DA4-49C3-ACA1-CF03A0D1356F}"/>
              </a:ext>
            </a:extLst>
          </p:cNvPr>
          <p:cNvGrpSpPr/>
          <p:nvPr/>
        </p:nvGrpSpPr>
        <p:grpSpPr>
          <a:xfrm>
            <a:off x="0" y="3238749"/>
            <a:ext cx="12192000" cy="489206"/>
            <a:chOff x="0" y="3012418"/>
            <a:chExt cx="12192000" cy="489206"/>
          </a:xfrm>
        </p:grpSpPr>
        <p:sp>
          <p:nvSpPr>
            <p:cNvPr id="1166" name="Oval 1165">
              <a:extLst>
                <a:ext uri="{FF2B5EF4-FFF2-40B4-BE49-F238E27FC236}">
                  <a16:creationId xmlns:a16="http://schemas.microsoft.com/office/drawing/2014/main" id="{22F2C5DA-65DD-42D6-823E-37340F922378}"/>
                </a:ext>
              </a:extLst>
            </p:cNvPr>
            <p:cNvSpPr/>
            <p:nvPr/>
          </p:nvSpPr>
          <p:spPr>
            <a:xfrm>
              <a:off x="5957090" y="3135338"/>
              <a:ext cx="246203" cy="246203"/>
            </a:xfrm>
            <a:prstGeom prst="ellipse">
              <a:avLst/>
            </a:pr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7" name="Trapezoid 1166">
              <a:extLst>
                <a:ext uri="{FF2B5EF4-FFF2-40B4-BE49-F238E27FC236}">
                  <a16:creationId xmlns:a16="http://schemas.microsoft.com/office/drawing/2014/main" id="{D2737A59-ED97-4FBE-A72A-3780765CF41E}"/>
                </a:ext>
              </a:extLst>
            </p:cNvPr>
            <p:cNvSpPr/>
            <p:nvPr/>
          </p:nvSpPr>
          <p:spPr>
            <a:xfrm rot="16200000">
              <a:off x="8927415" y="237039"/>
              <a:ext cx="489205" cy="6039965"/>
            </a:xfrm>
            <a:prstGeom prst="trapezoid">
              <a:avLst>
                <a:gd name="adj" fmla="val 38386"/>
              </a:avLst>
            </a:prstGeom>
            <a:gradFill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68" name="Trapezoid 1167">
              <a:extLst>
                <a:ext uri="{FF2B5EF4-FFF2-40B4-BE49-F238E27FC236}">
                  <a16:creationId xmlns:a16="http://schemas.microsoft.com/office/drawing/2014/main" id="{39A835BA-41C0-48A7-A45F-A9E12FF83A88}"/>
                </a:ext>
              </a:extLst>
            </p:cNvPr>
            <p:cNvSpPr/>
            <p:nvPr/>
          </p:nvSpPr>
          <p:spPr>
            <a:xfrm rot="5400000" flipH="1">
              <a:off x="2775380" y="237038"/>
              <a:ext cx="489205" cy="6039965"/>
            </a:xfrm>
            <a:prstGeom prst="trapezoid">
              <a:avLst>
                <a:gd name="adj" fmla="val 38386"/>
              </a:avLst>
            </a:prstGeom>
            <a:gradFill>
              <a:gsLst>
                <a:gs pos="0">
                  <a:schemeClr val="accent2">
                    <a:alpha val="20000"/>
                  </a:schemeClr>
                </a:gs>
                <a:gs pos="100000">
                  <a:schemeClr val="accent2">
                    <a:alpha val="10000"/>
                  </a:schemeClr>
                </a:gs>
              </a:gsLst>
              <a:lin ang="54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69" name="Rectangle 1168">
            <a:extLst>
              <a:ext uri="{FF2B5EF4-FFF2-40B4-BE49-F238E27FC236}">
                <a16:creationId xmlns:a16="http://schemas.microsoft.com/office/drawing/2014/main" id="{7ADAB352-7037-4EF7-BCBD-8C6C933F13C9}"/>
              </a:ext>
            </a:extLst>
          </p:cNvPr>
          <p:cNvSpPr/>
          <p:nvPr/>
        </p:nvSpPr>
        <p:spPr>
          <a:xfrm>
            <a:off x="0" y="4592258"/>
            <a:ext cx="12192000" cy="200750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grpSp>
        <p:nvGrpSpPr>
          <p:cNvPr id="1170" name="Group 1169">
            <a:extLst>
              <a:ext uri="{FF2B5EF4-FFF2-40B4-BE49-F238E27FC236}">
                <a16:creationId xmlns:a16="http://schemas.microsoft.com/office/drawing/2014/main" id="{94AB9145-8D6A-4025-B146-929154396856}"/>
              </a:ext>
            </a:extLst>
          </p:cNvPr>
          <p:cNvGrpSpPr/>
          <p:nvPr/>
        </p:nvGrpSpPr>
        <p:grpSpPr>
          <a:xfrm>
            <a:off x="862012" y="5030801"/>
            <a:ext cx="2715078" cy="1107996"/>
            <a:chOff x="5889060" y="3872747"/>
            <a:chExt cx="2527679" cy="1107996"/>
          </a:xfrm>
        </p:grpSpPr>
        <p:sp>
          <p:nvSpPr>
            <p:cNvPr id="1171" name="TextBox 1170">
              <a:extLst>
                <a:ext uri="{FF2B5EF4-FFF2-40B4-BE49-F238E27FC236}">
                  <a16:creationId xmlns:a16="http://schemas.microsoft.com/office/drawing/2014/main" id="{53411BB1-DF8F-46ED-B87D-411DFE019359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72" name="TextBox 1171">
              <a:extLst>
                <a:ext uri="{FF2B5EF4-FFF2-40B4-BE49-F238E27FC236}">
                  <a16:creationId xmlns:a16="http://schemas.microsoft.com/office/drawing/2014/main" id="{706D9D61-119E-40A8-9DD9-02959C44F11F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73" name="Group 1172">
            <a:extLst>
              <a:ext uri="{FF2B5EF4-FFF2-40B4-BE49-F238E27FC236}">
                <a16:creationId xmlns:a16="http://schemas.microsoft.com/office/drawing/2014/main" id="{3E12294B-ED7E-4F22-8F6E-24380F175D6B}"/>
              </a:ext>
            </a:extLst>
          </p:cNvPr>
          <p:cNvGrpSpPr/>
          <p:nvPr/>
        </p:nvGrpSpPr>
        <p:grpSpPr>
          <a:xfrm>
            <a:off x="4736860" y="5030801"/>
            <a:ext cx="2715078" cy="1107996"/>
            <a:chOff x="5889060" y="3872747"/>
            <a:chExt cx="2527679" cy="1107996"/>
          </a:xfrm>
        </p:grpSpPr>
        <p:sp>
          <p:nvSpPr>
            <p:cNvPr id="1174" name="TextBox 1173">
              <a:extLst>
                <a:ext uri="{FF2B5EF4-FFF2-40B4-BE49-F238E27FC236}">
                  <a16:creationId xmlns:a16="http://schemas.microsoft.com/office/drawing/2014/main" id="{CC861C54-BED1-43A6-A202-840730FD4E5D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75" name="TextBox 1174">
              <a:extLst>
                <a:ext uri="{FF2B5EF4-FFF2-40B4-BE49-F238E27FC236}">
                  <a16:creationId xmlns:a16="http://schemas.microsoft.com/office/drawing/2014/main" id="{AD4F6E18-3C47-47AB-A991-AC280C8D0235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176" name="Group 1175">
            <a:extLst>
              <a:ext uri="{FF2B5EF4-FFF2-40B4-BE49-F238E27FC236}">
                <a16:creationId xmlns:a16="http://schemas.microsoft.com/office/drawing/2014/main" id="{F817C382-B90F-4B07-B690-98B0A04D554F}"/>
              </a:ext>
            </a:extLst>
          </p:cNvPr>
          <p:cNvGrpSpPr/>
          <p:nvPr/>
        </p:nvGrpSpPr>
        <p:grpSpPr>
          <a:xfrm>
            <a:off x="8611708" y="5030801"/>
            <a:ext cx="2715078" cy="1107996"/>
            <a:chOff x="5889060" y="3872747"/>
            <a:chExt cx="2527679" cy="1107996"/>
          </a:xfrm>
        </p:grpSpPr>
        <p:sp>
          <p:nvSpPr>
            <p:cNvPr id="1177" name="TextBox 1176">
              <a:extLst>
                <a:ext uri="{FF2B5EF4-FFF2-40B4-BE49-F238E27FC236}">
                  <a16:creationId xmlns:a16="http://schemas.microsoft.com/office/drawing/2014/main" id="{AA9BD877-21DA-4BA5-BA1F-06E20E4741AC}"/>
                </a:ext>
              </a:extLst>
            </p:cNvPr>
            <p:cNvSpPr txBox="1"/>
            <p:nvPr/>
          </p:nvSpPr>
          <p:spPr>
            <a:xfrm>
              <a:off x="5889060" y="4149746"/>
              <a:ext cx="2527679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 your Presentations. Easy to change colors, photos and Text.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178" name="TextBox 1177">
              <a:extLst>
                <a:ext uri="{FF2B5EF4-FFF2-40B4-BE49-F238E27FC236}">
                  <a16:creationId xmlns:a16="http://schemas.microsoft.com/office/drawing/2014/main" id="{8C54C6D4-D871-46D9-ABBD-8976522389C9}"/>
                </a:ext>
              </a:extLst>
            </p:cNvPr>
            <p:cNvSpPr txBox="1"/>
            <p:nvPr/>
          </p:nvSpPr>
          <p:spPr>
            <a:xfrm>
              <a:off x="5889060" y="3872747"/>
              <a:ext cx="252767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179" name="Freeform 31">
            <a:extLst>
              <a:ext uri="{FF2B5EF4-FFF2-40B4-BE49-F238E27FC236}">
                <a16:creationId xmlns:a16="http://schemas.microsoft.com/office/drawing/2014/main" id="{58DCC235-97A9-4B21-B368-7A43F1E02FF3}"/>
              </a:ext>
            </a:extLst>
          </p:cNvPr>
          <p:cNvSpPr>
            <a:spLocks noChangeAspect="1"/>
          </p:cNvSpPr>
          <p:nvPr/>
        </p:nvSpPr>
        <p:spPr>
          <a:xfrm flipH="1">
            <a:off x="1761551" y="3662253"/>
            <a:ext cx="1090579" cy="632773"/>
          </a:xfrm>
          <a:custGeom>
            <a:avLst/>
            <a:gdLst/>
            <a:ahLst/>
            <a:cxnLst/>
            <a:rect l="l" t="t" r="r" b="b"/>
            <a:pathLst>
              <a:path w="4114619" h="3035027">
                <a:moveTo>
                  <a:pt x="1706623" y="964003"/>
                </a:moveTo>
                <a:cubicBezTo>
                  <a:pt x="1673002" y="964767"/>
                  <a:pt x="1638305" y="966867"/>
                  <a:pt x="1602517" y="970428"/>
                </a:cubicBezTo>
                <a:cubicBezTo>
                  <a:pt x="1003457" y="1065702"/>
                  <a:pt x="832535" y="1548487"/>
                  <a:pt x="834784" y="1813193"/>
                </a:cubicBezTo>
                <a:cubicBezTo>
                  <a:pt x="279249" y="1932729"/>
                  <a:pt x="246809" y="2324844"/>
                  <a:pt x="278530" y="2510899"/>
                </a:cubicBezTo>
                <a:cubicBezTo>
                  <a:pt x="357144" y="2907966"/>
                  <a:pt x="878476" y="3025951"/>
                  <a:pt x="1060528" y="3028220"/>
                </a:cubicBezTo>
                <a:lnTo>
                  <a:pt x="3365147" y="3035027"/>
                </a:lnTo>
                <a:cubicBezTo>
                  <a:pt x="3652018" y="3018010"/>
                  <a:pt x="3856137" y="2909101"/>
                  <a:pt x="4018881" y="2718507"/>
                </a:cubicBezTo>
                <a:cubicBezTo>
                  <a:pt x="4166453" y="2524512"/>
                  <a:pt x="4118326" y="2249189"/>
                  <a:pt x="4041606" y="2109953"/>
                </a:cubicBezTo>
                <a:cubicBezTo>
                  <a:pt x="3983031" y="2009644"/>
                  <a:pt x="3711620" y="1790446"/>
                  <a:pt x="3366010" y="1847712"/>
                </a:cubicBezTo>
                <a:cubicBezTo>
                  <a:pt x="3402670" y="1652995"/>
                  <a:pt x="3305111" y="1465798"/>
                  <a:pt x="3140917" y="1387281"/>
                </a:cubicBezTo>
                <a:cubicBezTo>
                  <a:pt x="2939269" y="1278394"/>
                  <a:pt x="2697755" y="1327745"/>
                  <a:pt x="2545756" y="1405314"/>
                </a:cubicBezTo>
                <a:cubicBezTo>
                  <a:pt x="2473349" y="1241523"/>
                  <a:pt x="2210948" y="952538"/>
                  <a:pt x="1706623" y="964003"/>
                </a:cubicBezTo>
                <a:close/>
                <a:moveTo>
                  <a:pt x="1291489" y="298"/>
                </a:moveTo>
                <a:cubicBezTo>
                  <a:pt x="1261262" y="985"/>
                  <a:pt x="1230068" y="2873"/>
                  <a:pt x="1197893" y="6075"/>
                </a:cubicBezTo>
                <a:cubicBezTo>
                  <a:pt x="659312" y="91730"/>
                  <a:pt x="505645" y="525775"/>
                  <a:pt x="507667" y="763758"/>
                </a:cubicBezTo>
                <a:cubicBezTo>
                  <a:pt x="8217" y="871226"/>
                  <a:pt x="-20949" y="1223755"/>
                  <a:pt x="7570" y="1391026"/>
                </a:cubicBezTo>
                <a:cubicBezTo>
                  <a:pt x="50640" y="1608564"/>
                  <a:pt x="241514" y="1732929"/>
                  <a:pt x="421358" y="1796630"/>
                </a:cubicBezTo>
                <a:cubicBezTo>
                  <a:pt x="490655" y="1763053"/>
                  <a:pt x="572067" y="1735693"/>
                  <a:pt x="666846" y="1715300"/>
                </a:cubicBezTo>
                <a:cubicBezTo>
                  <a:pt x="664284" y="1413784"/>
                  <a:pt x="858974" y="863866"/>
                  <a:pt x="1541336" y="755343"/>
                </a:cubicBezTo>
                <a:cubicBezTo>
                  <a:pt x="2193557" y="690442"/>
                  <a:pt x="2527763" y="1051697"/>
                  <a:pt x="2615736" y="1250702"/>
                </a:cubicBezTo>
                <a:cubicBezTo>
                  <a:pt x="2788871" y="1162348"/>
                  <a:pt x="3063969" y="1106134"/>
                  <a:pt x="3293657" y="1230163"/>
                </a:cubicBezTo>
                <a:cubicBezTo>
                  <a:pt x="3356880" y="1260396"/>
                  <a:pt x="3411430" y="1304775"/>
                  <a:pt x="3453316" y="1359656"/>
                </a:cubicBezTo>
                <a:cubicBezTo>
                  <a:pt x="3466700" y="1233986"/>
                  <a:pt x="3433709" y="1108535"/>
                  <a:pt x="3390743" y="1030558"/>
                </a:cubicBezTo>
                <a:cubicBezTo>
                  <a:pt x="3338082" y="940376"/>
                  <a:pt x="3094071" y="743307"/>
                  <a:pt x="2783352" y="794792"/>
                </a:cubicBezTo>
                <a:cubicBezTo>
                  <a:pt x="2816311" y="619733"/>
                  <a:pt x="2728601" y="451435"/>
                  <a:pt x="2580984" y="380845"/>
                </a:cubicBezTo>
                <a:cubicBezTo>
                  <a:pt x="2399693" y="282950"/>
                  <a:pt x="2182561" y="327319"/>
                  <a:pt x="2045907" y="397057"/>
                </a:cubicBezTo>
                <a:cubicBezTo>
                  <a:pt x="1980811" y="249801"/>
                  <a:pt x="1744899" y="-10010"/>
                  <a:pt x="1291489" y="298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1180" name="Group 1179">
            <a:extLst>
              <a:ext uri="{FF2B5EF4-FFF2-40B4-BE49-F238E27FC236}">
                <a16:creationId xmlns:a16="http://schemas.microsoft.com/office/drawing/2014/main" id="{AAB6E90B-C216-4CCB-AD7E-3BC31158CD81}"/>
              </a:ext>
            </a:extLst>
          </p:cNvPr>
          <p:cNvGrpSpPr/>
          <p:nvPr/>
        </p:nvGrpSpPr>
        <p:grpSpPr>
          <a:xfrm>
            <a:off x="2322456" y="3940626"/>
            <a:ext cx="3538328" cy="692777"/>
            <a:chOff x="1596377" y="3238221"/>
            <a:chExt cx="5927951" cy="116064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181" name="Freeform 8">
              <a:extLst>
                <a:ext uri="{FF2B5EF4-FFF2-40B4-BE49-F238E27FC236}">
                  <a16:creationId xmlns:a16="http://schemas.microsoft.com/office/drawing/2014/main" id="{FA844BEE-AD79-4E34-89AF-0C163650B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6377" y="3942017"/>
              <a:ext cx="1373612" cy="423086"/>
            </a:xfrm>
            <a:custGeom>
              <a:avLst/>
              <a:gdLst/>
              <a:ahLst/>
              <a:cxnLst/>
              <a:rect l="l" t="t" r="r" b="b"/>
              <a:pathLst>
                <a:path w="1373612" h="423086">
                  <a:moveTo>
                    <a:pt x="582313" y="0"/>
                  </a:moveTo>
                  <a:cubicBezTo>
                    <a:pt x="595687" y="4649"/>
                    <a:pt x="606832" y="9299"/>
                    <a:pt x="620206" y="11623"/>
                  </a:cubicBezTo>
                  <a:cubicBezTo>
                    <a:pt x="622435" y="13948"/>
                    <a:pt x="624664" y="16273"/>
                    <a:pt x="626893" y="18597"/>
                  </a:cubicBezTo>
                  <a:cubicBezTo>
                    <a:pt x="626893" y="123206"/>
                    <a:pt x="626893" y="227816"/>
                    <a:pt x="626893" y="330100"/>
                  </a:cubicBezTo>
                  <a:cubicBezTo>
                    <a:pt x="631351" y="330100"/>
                    <a:pt x="635809" y="330100"/>
                    <a:pt x="642496" y="330100"/>
                  </a:cubicBezTo>
                  <a:cubicBezTo>
                    <a:pt x="642496" y="288257"/>
                    <a:pt x="642496" y="246413"/>
                    <a:pt x="642496" y="204569"/>
                  </a:cubicBezTo>
                  <a:cubicBezTo>
                    <a:pt x="646954" y="204569"/>
                    <a:pt x="651412" y="204569"/>
                    <a:pt x="655870" y="204569"/>
                  </a:cubicBezTo>
                  <a:cubicBezTo>
                    <a:pt x="655870" y="199920"/>
                    <a:pt x="655870" y="197595"/>
                    <a:pt x="655870" y="192946"/>
                  </a:cubicBezTo>
                  <a:cubicBezTo>
                    <a:pt x="660328" y="190621"/>
                    <a:pt x="664786" y="188297"/>
                    <a:pt x="669244" y="185972"/>
                  </a:cubicBezTo>
                  <a:lnTo>
                    <a:pt x="680389" y="185972"/>
                  </a:lnTo>
                  <a:cubicBezTo>
                    <a:pt x="680389" y="181323"/>
                    <a:pt x="680389" y="178998"/>
                    <a:pt x="680389" y="174349"/>
                  </a:cubicBezTo>
                  <a:cubicBezTo>
                    <a:pt x="682618" y="172024"/>
                    <a:pt x="687076" y="169699"/>
                    <a:pt x="689305" y="167375"/>
                  </a:cubicBezTo>
                  <a:cubicBezTo>
                    <a:pt x="695993" y="167375"/>
                    <a:pt x="704909" y="167375"/>
                    <a:pt x="711596" y="167375"/>
                  </a:cubicBezTo>
                  <a:cubicBezTo>
                    <a:pt x="711596" y="178998"/>
                    <a:pt x="711596" y="192946"/>
                    <a:pt x="711596" y="204569"/>
                  </a:cubicBezTo>
                  <a:cubicBezTo>
                    <a:pt x="727199" y="204569"/>
                    <a:pt x="742802" y="204569"/>
                    <a:pt x="758405" y="204569"/>
                  </a:cubicBezTo>
                  <a:cubicBezTo>
                    <a:pt x="758405" y="248738"/>
                    <a:pt x="758405" y="290581"/>
                    <a:pt x="758405" y="334750"/>
                  </a:cubicBezTo>
                  <a:cubicBezTo>
                    <a:pt x="765092" y="334750"/>
                    <a:pt x="771779" y="334750"/>
                    <a:pt x="776237" y="334750"/>
                  </a:cubicBezTo>
                  <a:cubicBezTo>
                    <a:pt x="782924" y="332425"/>
                    <a:pt x="787382" y="330100"/>
                    <a:pt x="794069" y="327776"/>
                  </a:cubicBezTo>
                  <a:cubicBezTo>
                    <a:pt x="794069" y="323126"/>
                    <a:pt x="794069" y="320802"/>
                    <a:pt x="794069" y="318477"/>
                  </a:cubicBezTo>
                  <a:cubicBezTo>
                    <a:pt x="791840" y="318477"/>
                    <a:pt x="789611" y="316152"/>
                    <a:pt x="787382" y="316152"/>
                  </a:cubicBezTo>
                  <a:cubicBezTo>
                    <a:pt x="787382" y="313828"/>
                    <a:pt x="787382" y="311503"/>
                    <a:pt x="787382" y="309178"/>
                  </a:cubicBezTo>
                  <a:cubicBezTo>
                    <a:pt x="789611" y="306854"/>
                    <a:pt x="791840" y="306854"/>
                    <a:pt x="794069" y="304529"/>
                  </a:cubicBezTo>
                  <a:cubicBezTo>
                    <a:pt x="794069" y="288257"/>
                    <a:pt x="794069" y="269659"/>
                    <a:pt x="794069" y="253387"/>
                  </a:cubicBezTo>
                  <a:cubicBezTo>
                    <a:pt x="791840" y="253387"/>
                    <a:pt x="789611" y="251062"/>
                    <a:pt x="787382" y="251062"/>
                  </a:cubicBezTo>
                  <a:cubicBezTo>
                    <a:pt x="787382" y="248738"/>
                    <a:pt x="787382" y="246413"/>
                    <a:pt x="787382" y="244088"/>
                  </a:cubicBezTo>
                  <a:cubicBezTo>
                    <a:pt x="789611" y="241764"/>
                    <a:pt x="791840" y="241764"/>
                    <a:pt x="794069" y="239439"/>
                  </a:cubicBezTo>
                  <a:lnTo>
                    <a:pt x="798527" y="234790"/>
                  </a:lnTo>
                  <a:lnTo>
                    <a:pt x="798527" y="225491"/>
                  </a:lnTo>
                  <a:cubicBezTo>
                    <a:pt x="796298" y="225491"/>
                    <a:pt x="796298" y="225491"/>
                    <a:pt x="794069" y="225491"/>
                  </a:cubicBezTo>
                  <a:cubicBezTo>
                    <a:pt x="794069" y="223166"/>
                    <a:pt x="794069" y="220842"/>
                    <a:pt x="794069" y="218517"/>
                  </a:cubicBezTo>
                  <a:cubicBezTo>
                    <a:pt x="796298" y="218517"/>
                    <a:pt x="798527" y="216192"/>
                    <a:pt x="800756" y="213868"/>
                  </a:cubicBezTo>
                  <a:cubicBezTo>
                    <a:pt x="802985" y="185972"/>
                    <a:pt x="809672" y="162726"/>
                    <a:pt x="836420" y="148778"/>
                  </a:cubicBezTo>
                  <a:cubicBezTo>
                    <a:pt x="834191" y="148778"/>
                    <a:pt x="834191" y="146453"/>
                    <a:pt x="831962" y="146453"/>
                  </a:cubicBezTo>
                  <a:cubicBezTo>
                    <a:pt x="831962" y="144128"/>
                    <a:pt x="831962" y="141804"/>
                    <a:pt x="831962" y="139479"/>
                  </a:cubicBezTo>
                  <a:cubicBezTo>
                    <a:pt x="834191" y="139479"/>
                    <a:pt x="836420" y="137154"/>
                    <a:pt x="838649" y="137154"/>
                  </a:cubicBezTo>
                  <a:cubicBezTo>
                    <a:pt x="838649" y="132505"/>
                    <a:pt x="838649" y="130180"/>
                    <a:pt x="838649" y="127856"/>
                  </a:cubicBezTo>
                  <a:cubicBezTo>
                    <a:pt x="840878" y="127856"/>
                    <a:pt x="840878" y="127856"/>
                    <a:pt x="843107" y="127856"/>
                  </a:cubicBezTo>
                  <a:cubicBezTo>
                    <a:pt x="843107" y="120882"/>
                    <a:pt x="843107" y="113908"/>
                    <a:pt x="843107" y="106934"/>
                  </a:cubicBezTo>
                  <a:cubicBezTo>
                    <a:pt x="840878" y="106934"/>
                    <a:pt x="840878" y="106934"/>
                    <a:pt x="838649" y="106934"/>
                  </a:cubicBezTo>
                  <a:cubicBezTo>
                    <a:pt x="838649" y="104609"/>
                    <a:pt x="838649" y="104609"/>
                    <a:pt x="838649" y="102285"/>
                  </a:cubicBezTo>
                  <a:lnTo>
                    <a:pt x="843107" y="99960"/>
                  </a:lnTo>
                  <a:cubicBezTo>
                    <a:pt x="847565" y="95311"/>
                    <a:pt x="849794" y="90661"/>
                    <a:pt x="854252" y="83687"/>
                  </a:cubicBezTo>
                  <a:cubicBezTo>
                    <a:pt x="856481" y="79038"/>
                    <a:pt x="856481" y="76714"/>
                    <a:pt x="856481" y="74389"/>
                  </a:cubicBezTo>
                  <a:cubicBezTo>
                    <a:pt x="852023" y="67415"/>
                    <a:pt x="852023" y="55792"/>
                    <a:pt x="856481" y="48818"/>
                  </a:cubicBezTo>
                  <a:cubicBezTo>
                    <a:pt x="856482" y="48815"/>
                    <a:pt x="856497" y="48769"/>
                    <a:pt x="856760" y="47946"/>
                  </a:cubicBezTo>
                  <a:lnTo>
                    <a:pt x="858710" y="41844"/>
                  </a:lnTo>
                  <a:cubicBezTo>
                    <a:pt x="858711" y="41847"/>
                    <a:pt x="858726" y="41893"/>
                    <a:pt x="858989" y="42716"/>
                  </a:cubicBezTo>
                  <a:lnTo>
                    <a:pt x="860939" y="48818"/>
                  </a:lnTo>
                  <a:cubicBezTo>
                    <a:pt x="865397" y="55792"/>
                    <a:pt x="867626" y="67415"/>
                    <a:pt x="863168" y="74389"/>
                  </a:cubicBezTo>
                  <a:cubicBezTo>
                    <a:pt x="863168" y="76714"/>
                    <a:pt x="863168" y="79038"/>
                    <a:pt x="863168" y="81363"/>
                  </a:cubicBezTo>
                  <a:cubicBezTo>
                    <a:pt x="867626" y="88337"/>
                    <a:pt x="872084" y="95311"/>
                    <a:pt x="874314" y="99960"/>
                  </a:cubicBezTo>
                  <a:cubicBezTo>
                    <a:pt x="876543" y="99960"/>
                    <a:pt x="876543" y="102285"/>
                    <a:pt x="878772" y="102285"/>
                  </a:cubicBezTo>
                  <a:cubicBezTo>
                    <a:pt x="878772" y="104609"/>
                    <a:pt x="878772" y="104609"/>
                    <a:pt x="878772" y="106934"/>
                  </a:cubicBezTo>
                  <a:cubicBezTo>
                    <a:pt x="876543" y="113908"/>
                    <a:pt x="876543" y="120882"/>
                    <a:pt x="876543" y="127856"/>
                  </a:cubicBezTo>
                  <a:cubicBezTo>
                    <a:pt x="881001" y="130180"/>
                    <a:pt x="881001" y="132505"/>
                    <a:pt x="881001" y="137154"/>
                  </a:cubicBezTo>
                  <a:lnTo>
                    <a:pt x="885459" y="139479"/>
                  </a:lnTo>
                  <a:cubicBezTo>
                    <a:pt x="885459" y="141804"/>
                    <a:pt x="885459" y="144128"/>
                    <a:pt x="885459" y="146453"/>
                  </a:cubicBezTo>
                  <a:cubicBezTo>
                    <a:pt x="883230" y="148778"/>
                    <a:pt x="883230" y="148778"/>
                    <a:pt x="881001" y="148778"/>
                  </a:cubicBezTo>
                  <a:cubicBezTo>
                    <a:pt x="907749" y="162726"/>
                    <a:pt x="912207" y="185972"/>
                    <a:pt x="916665" y="213868"/>
                  </a:cubicBezTo>
                  <a:cubicBezTo>
                    <a:pt x="918894" y="216192"/>
                    <a:pt x="921123" y="216192"/>
                    <a:pt x="923352" y="218517"/>
                  </a:cubicBezTo>
                  <a:cubicBezTo>
                    <a:pt x="923352" y="220842"/>
                    <a:pt x="923352" y="223166"/>
                    <a:pt x="923352" y="225491"/>
                  </a:cubicBezTo>
                  <a:cubicBezTo>
                    <a:pt x="921123" y="225491"/>
                    <a:pt x="921123" y="225491"/>
                    <a:pt x="918894" y="225491"/>
                  </a:cubicBezTo>
                  <a:cubicBezTo>
                    <a:pt x="918894" y="230140"/>
                    <a:pt x="918894" y="232465"/>
                    <a:pt x="918894" y="234790"/>
                  </a:cubicBezTo>
                  <a:cubicBezTo>
                    <a:pt x="921123" y="234790"/>
                    <a:pt x="921123" y="234790"/>
                    <a:pt x="923352" y="234790"/>
                  </a:cubicBezTo>
                  <a:cubicBezTo>
                    <a:pt x="925581" y="241764"/>
                    <a:pt x="927810" y="244088"/>
                    <a:pt x="930039" y="244088"/>
                  </a:cubicBezTo>
                  <a:cubicBezTo>
                    <a:pt x="930039" y="246413"/>
                    <a:pt x="930039" y="248738"/>
                    <a:pt x="930039" y="251062"/>
                  </a:cubicBezTo>
                  <a:cubicBezTo>
                    <a:pt x="927810" y="251062"/>
                    <a:pt x="925581" y="253387"/>
                    <a:pt x="923352" y="253387"/>
                  </a:cubicBezTo>
                  <a:cubicBezTo>
                    <a:pt x="923352" y="271984"/>
                    <a:pt x="923352" y="288257"/>
                    <a:pt x="923352" y="304529"/>
                  </a:cubicBezTo>
                  <a:cubicBezTo>
                    <a:pt x="925581" y="306854"/>
                    <a:pt x="927810" y="306854"/>
                    <a:pt x="930039" y="309178"/>
                  </a:cubicBezTo>
                  <a:cubicBezTo>
                    <a:pt x="930039" y="311503"/>
                    <a:pt x="930039" y="313828"/>
                    <a:pt x="930039" y="316152"/>
                  </a:cubicBezTo>
                  <a:cubicBezTo>
                    <a:pt x="927810" y="316152"/>
                    <a:pt x="925581" y="318477"/>
                    <a:pt x="923352" y="318477"/>
                  </a:cubicBezTo>
                  <a:cubicBezTo>
                    <a:pt x="923352" y="320802"/>
                    <a:pt x="923352" y="323126"/>
                    <a:pt x="923352" y="325451"/>
                  </a:cubicBezTo>
                  <a:lnTo>
                    <a:pt x="932268" y="325451"/>
                  </a:lnTo>
                  <a:cubicBezTo>
                    <a:pt x="932268" y="330100"/>
                    <a:pt x="932268" y="332425"/>
                    <a:pt x="932268" y="334750"/>
                  </a:cubicBezTo>
                  <a:cubicBezTo>
                    <a:pt x="938955" y="334750"/>
                    <a:pt x="943413" y="334750"/>
                    <a:pt x="947871" y="334750"/>
                  </a:cubicBezTo>
                  <a:cubicBezTo>
                    <a:pt x="947871" y="283607"/>
                    <a:pt x="947871" y="230140"/>
                    <a:pt x="947871" y="178998"/>
                  </a:cubicBezTo>
                  <a:cubicBezTo>
                    <a:pt x="967932" y="174349"/>
                    <a:pt x="985764" y="172024"/>
                    <a:pt x="1005825" y="167375"/>
                  </a:cubicBezTo>
                  <a:cubicBezTo>
                    <a:pt x="1016970" y="167375"/>
                    <a:pt x="1028115" y="167375"/>
                    <a:pt x="1037031" y="167375"/>
                  </a:cubicBezTo>
                  <a:cubicBezTo>
                    <a:pt x="1037031" y="137154"/>
                    <a:pt x="1037031" y="104609"/>
                    <a:pt x="1037031" y="74389"/>
                  </a:cubicBezTo>
                  <a:cubicBezTo>
                    <a:pt x="1059322" y="53467"/>
                    <a:pt x="1103902" y="53467"/>
                    <a:pt x="1123963" y="74389"/>
                  </a:cubicBezTo>
                  <a:cubicBezTo>
                    <a:pt x="1123963" y="153427"/>
                    <a:pt x="1123963" y="232465"/>
                    <a:pt x="1123963" y="313828"/>
                  </a:cubicBezTo>
                  <a:cubicBezTo>
                    <a:pt x="1135108" y="313828"/>
                    <a:pt x="1146253" y="313828"/>
                    <a:pt x="1155169" y="313828"/>
                  </a:cubicBezTo>
                  <a:cubicBezTo>
                    <a:pt x="1155169" y="271984"/>
                    <a:pt x="1155169" y="232465"/>
                    <a:pt x="1155169" y="192946"/>
                  </a:cubicBezTo>
                  <a:cubicBezTo>
                    <a:pt x="1179688" y="192946"/>
                    <a:pt x="1204207" y="192946"/>
                    <a:pt x="1228726" y="192946"/>
                  </a:cubicBezTo>
                  <a:cubicBezTo>
                    <a:pt x="1233185" y="199920"/>
                    <a:pt x="1237643" y="206894"/>
                    <a:pt x="1242101" y="213868"/>
                  </a:cubicBezTo>
                  <a:cubicBezTo>
                    <a:pt x="1242101" y="248738"/>
                    <a:pt x="1242101" y="281283"/>
                    <a:pt x="1242101" y="313828"/>
                  </a:cubicBezTo>
                  <a:cubicBezTo>
                    <a:pt x="1246559" y="313828"/>
                    <a:pt x="1248788" y="313828"/>
                    <a:pt x="1253246" y="313828"/>
                  </a:cubicBezTo>
                  <a:lnTo>
                    <a:pt x="1264391" y="323126"/>
                  </a:lnTo>
                  <a:cubicBezTo>
                    <a:pt x="1266620" y="323126"/>
                    <a:pt x="1268849" y="323126"/>
                    <a:pt x="1271078" y="323126"/>
                  </a:cubicBezTo>
                  <a:cubicBezTo>
                    <a:pt x="1271078" y="327776"/>
                    <a:pt x="1271078" y="330100"/>
                    <a:pt x="1271078" y="334750"/>
                  </a:cubicBezTo>
                  <a:cubicBezTo>
                    <a:pt x="1273307" y="334750"/>
                    <a:pt x="1275536" y="334750"/>
                    <a:pt x="1277765" y="334750"/>
                  </a:cubicBezTo>
                  <a:cubicBezTo>
                    <a:pt x="1277765" y="327776"/>
                    <a:pt x="1277765" y="320802"/>
                    <a:pt x="1277765" y="313828"/>
                  </a:cubicBezTo>
                  <a:lnTo>
                    <a:pt x="1286681" y="313828"/>
                  </a:lnTo>
                  <a:lnTo>
                    <a:pt x="1286681" y="304529"/>
                  </a:lnTo>
                  <a:cubicBezTo>
                    <a:pt x="1293368" y="304529"/>
                    <a:pt x="1297826" y="304529"/>
                    <a:pt x="1302284" y="304529"/>
                  </a:cubicBezTo>
                  <a:lnTo>
                    <a:pt x="1302284" y="313828"/>
                  </a:lnTo>
                  <a:cubicBezTo>
                    <a:pt x="1306742" y="313828"/>
                    <a:pt x="1313429" y="313828"/>
                    <a:pt x="1320116" y="313828"/>
                  </a:cubicBezTo>
                  <a:cubicBezTo>
                    <a:pt x="1322345" y="311503"/>
                    <a:pt x="1324574" y="306854"/>
                    <a:pt x="1326803" y="304529"/>
                  </a:cubicBezTo>
                  <a:cubicBezTo>
                    <a:pt x="1337948" y="304529"/>
                    <a:pt x="1349093" y="304529"/>
                    <a:pt x="1360238" y="304529"/>
                  </a:cubicBezTo>
                  <a:cubicBezTo>
                    <a:pt x="1360238" y="309178"/>
                    <a:pt x="1360238" y="316152"/>
                    <a:pt x="1360238" y="320802"/>
                  </a:cubicBezTo>
                  <a:cubicBezTo>
                    <a:pt x="1364696" y="320802"/>
                    <a:pt x="1369154" y="320802"/>
                    <a:pt x="1373612" y="320802"/>
                  </a:cubicBezTo>
                  <a:cubicBezTo>
                    <a:pt x="1373612" y="320809"/>
                    <a:pt x="1373612" y="321634"/>
                    <a:pt x="1373612" y="423086"/>
                  </a:cubicBezTo>
                  <a:cubicBezTo>
                    <a:pt x="1373597" y="423086"/>
                    <a:pt x="1368914" y="423086"/>
                    <a:pt x="0" y="423086"/>
                  </a:cubicBezTo>
                  <a:lnTo>
                    <a:pt x="45065" y="345031"/>
                  </a:lnTo>
                  <a:cubicBezTo>
                    <a:pt x="58273" y="343927"/>
                    <a:pt x="71508" y="342825"/>
                    <a:pt x="85243" y="341723"/>
                  </a:cubicBezTo>
                  <a:cubicBezTo>
                    <a:pt x="85243" y="330100"/>
                    <a:pt x="85243" y="320802"/>
                    <a:pt x="85243" y="309178"/>
                  </a:cubicBezTo>
                  <a:cubicBezTo>
                    <a:pt x="100846" y="309178"/>
                    <a:pt x="116449" y="309178"/>
                    <a:pt x="129823" y="309178"/>
                  </a:cubicBezTo>
                  <a:cubicBezTo>
                    <a:pt x="129823" y="302204"/>
                    <a:pt x="129823" y="297555"/>
                    <a:pt x="129823" y="290581"/>
                  </a:cubicBezTo>
                  <a:cubicBezTo>
                    <a:pt x="161030" y="290581"/>
                    <a:pt x="192236" y="290581"/>
                    <a:pt x="223442" y="290581"/>
                  </a:cubicBezTo>
                  <a:cubicBezTo>
                    <a:pt x="223442" y="295230"/>
                    <a:pt x="223442" y="297555"/>
                    <a:pt x="223442" y="302204"/>
                  </a:cubicBezTo>
                  <a:cubicBezTo>
                    <a:pt x="243503" y="302204"/>
                    <a:pt x="263564" y="302204"/>
                    <a:pt x="283625" y="302204"/>
                  </a:cubicBezTo>
                  <a:cubicBezTo>
                    <a:pt x="283625" y="304529"/>
                    <a:pt x="283625" y="306854"/>
                    <a:pt x="283625" y="309178"/>
                  </a:cubicBezTo>
                  <a:cubicBezTo>
                    <a:pt x="288083" y="309178"/>
                    <a:pt x="294770" y="309178"/>
                    <a:pt x="301457" y="309178"/>
                  </a:cubicBezTo>
                  <a:cubicBezTo>
                    <a:pt x="301457" y="311503"/>
                    <a:pt x="301457" y="313828"/>
                    <a:pt x="301457" y="316152"/>
                  </a:cubicBezTo>
                  <a:cubicBezTo>
                    <a:pt x="305915" y="316152"/>
                    <a:pt x="312602" y="316152"/>
                    <a:pt x="317060" y="316152"/>
                  </a:cubicBezTo>
                  <a:cubicBezTo>
                    <a:pt x="317060" y="281283"/>
                    <a:pt x="317060" y="246413"/>
                    <a:pt x="317060" y="211543"/>
                  </a:cubicBezTo>
                  <a:cubicBezTo>
                    <a:pt x="332663" y="206894"/>
                    <a:pt x="348267" y="202245"/>
                    <a:pt x="363870" y="197595"/>
                  </a:cubicBezTo>
                  <a:cubicBezTo>
                    <a:pt x="392847" y="197595"/>
                    <a:pt x="421824" y="197595"/>
                    <a:pt x="450801" y="197595"/>
                  </a:cubicBezTo>
                  <a:cubicBezTo>
                    <a:pt x="450801" y="141804"/>
                    <a:pt x="450801" y="86012"/>
                    <a:pt x="450801" y="30221"/>
                  </a:cubicBezTo>
                  <a:cubicBezTo>
                    <a:pt x="457488" y="25571"/>
                    <a:pt x="466404" y="23247"/>
                    <a:pt x="475320" y="18597"/>
                  </a:cubicBezTo>
                  <a:cubicBezTo>
                    <a:pt x="510984" y="13948"/>
                    <a:pt x="546649" y="6974"/>
                    <a:pt x="5823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182" name="Freeform 8">
              <a:extLst>
                <a:ext uri="{FF2B5EF4-FFF2-40B4-BE49-F238E27FC236}">
                  <a16:creationId xmlns:a16="http://schemas.microsoft.com/office/drawing/2014/main" id="{A957331C-F803-42AE-BD66-C4A902479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5462" y="3960615"/>
              <a:ext cx="2268866" cy="404489"/>
            </a:xfrm>
            <a:custGeom>
              <a:avLst/>
              <a:gdLst/>
              <a:ahLst/>
              <a:cxnLst/>
              <a:rect l="l" t="t" r="r" b="b"/>
              <a:pathLst>
                <a:path w="2268866" h="404489">
                  <a:moveTo>
                    <a:pt x="1486751" y="0"/>
                  </a:moveTo>
                  <a:cubicBezTo>
                    <a:pt x="1486751" y="0"/>
                    <a:pt x="1486751" y="0"/>
                    <a:pt x="1524645" y="0"/>
                  </a:cubicBezTo>
                  <a:cubicBezTo>
                    <a:pt x="1524645" y="0"/>
                    <a:pt x="1524645" y="0"/>
                    <a:pt x="1524645" y="1744"/>
                  </a:cubicBezTo>
                  <a:lnTo>
                    <a:pt x="1524645" y="13948"/>
                  </a:lnTo>
                  <a:cubicBezTo>
                    <a:pt x="1524645" y="13948"/>
                    <a:pt x="1524645" y="13948"/>
                    <a:pt x="1562538" y="13948"/>
                  </a:cubicBezTo>
                  <a:cubicBezTo>
                    <a:pt x="1562538" y="13948"/>
                    <a:pt x="1562538" y="13948"/>
                    <a:pt x="1562538" y="104609"/>
                  </a:cubicBezTo>
                  <a:cubicBezTo>
                    <a:pt x="1562538" y="104609"/>
                    <a:pt x="1562538" y="104609"/>
                    <a:pt x="1563931" y="104609"/>
                  </a:cubicBezTo>
                  <a:lnTo>
                    <a:pt x="1573683" y="104609"/>
                  </a:lnTo>
                  <a:cubicBezTo>
                    <a:pt x="1573683" y="104609"/>
                    <a:pt x="1573683" y="104609"/>
                    <a:pt x="1573683" y="237114"/>
                  </a:cubicBezTo>
                  <a:cubicBezTo>
                    <a:pt x="1573683" y="237114"/>
                    <a:pt x="1573683" y="237114"/>
                    <a:pt x="1575912" y="237114"/>
                  </a:cubicBezTo>
                  <a:lnTo>
                    <a:pt x="1591515" y="237114"/>
                  </a:lnTo>
                  <a:cubicBezTo>
                    <a:pt x="1591515" y="237114"/>
                    <a:pt x="1591515" y="237114"/>
                    <a:pt x="1591515" y="151102"/>
                  </a:cubicBezTo>
                  <a:cubicBezTo>
                    <a:pt x="1591515" y="151102"/>
                    <a:pt x="1591515" y="151102"/>
                    <a:pt x="1592351" y="150521"/>
                  </a:cubicBezTo>
                  <a:lnTo>
                    <a:pt x="1598202" y="146453"/>
                  </a:lnTo>
                  <a:cubicBezTo>
                    <a:pt x="1602660" y="146453"/>
                    <a:pt x="1602660" y="146453"/>
                    <a:pt x="1602660" y="147615"/>
                  </a:cubicBezTo>
                  <a:lnTo>
                    <a:pt x="1602660" y="155752"/>
                  </a:lnTo>
                  <a:cubicBezTo>
                    <a:pt x="1602660" y="155752"/>
                    <a:pt x="1602660" y="155752"/>
                    <a:pt x="1604889" y="154589"/>
                  </a:cubicBezTo>
                  <a:lnTo>
                    <a:pt x="1620492" y="146453"/>
                  </a:lnTo>
                  <a:cubicBezTo>
                    <a:pt x="1620492" y="146453"/>
                    <a:pt x="1620492" y="146453"/>
                    <a:pt x="1622443" y="146453"/>
                  </a:cubicBezTo>
                  <a:lnTo>
                    <a:pt x="1636095" y="146453"/>
                  </a:lnTo>
                  <a:cubicBezTo>
                    <a:pt x="1636095" y="146453"/>
                    <a:pt x="1636095" y="146453"/>
                    <a:pt x="1636095" y="304529"/>
                  </a:cubicBezTo>
                  <a:cubicBezTo>
                    <a:pt x="1636095" y="304529"/>
                    <a:pt x="1636095" y="304529"/>
                    <a:pt x="1667302" y="309179"/>
                  </a:cubicBezTo>
                  <a:cubicBezTo>
                    <a:pt x="1667302" y="306854"/>
                    <a:pt x="1667302" y="304529"/>
                    <a:pt x="1667302" y="302205"/>
                  </a:cubicBezTo>
                  <a:cubicBezTo>
                    <a:pt x="1678447" y="302205"/>
                    <a:pt x="1689592" y="302205"/>
                    <a:pt x="1700737" y="302205"/>
                  </a:cubicBezTo>
                  <a:cubicBezTo>
                    <a:pt x="1700737" y="290581"/>
                    <a:pt x="1700737" y="281283"/>
                    <a:pt x="1700737" y="271984"/>
                  </a:cubicBezTo>
                  <a:lnTo>
                    <a:pt x="1709653" y="271984"/>
                  </a:lnTo>
                  <a:cubicBezTo>
                    <a:pt x="1709653" y="258036"/>
                    <a:pt x="1709653" y="246413"/>
                    <a:pt x="1709653" y="232465"/>
                  </a:cubicBezTo>
                  <a:cubicBezTo>
                    <a:pt x="1711882" y="232465"/>
                    <a:pt x="1714111" y="232465"/>
                    <a:pt x="1716340" y="232465"/>
                  </a:cubicBezTo>
                  <a:cubicBezTo>
                    <a:pt x="1716340" y="218517"/>
                    <a:pt x="1716340" y="206894"/>
                    <a:pt x="1716340" y="192946"/>
                  </a:cubicBezTo>
                  <a:cubicBezTo>
                    <a:pt x="1720798" y="192946"/>
                    <a:pt x="1725256" y="192946"/>
                    <a:pt x="1731943" y="192946"/>
                  </a:cubicBezTo>
                  <a:cubicBezTo>
                    <a:pt x="1747546" y="188297"/>
                    <a:pt x="1765378" y="178998"/>
                    <a:pt x="1780981" y="172024"/>
                  </a:cubicBezTo>
                  <a:cubicBezTo>
                    <a:pt x="1783210" y="165050"/>
                    <a:pt x="1783210" y="158076"/>
                    <a:pt x="1783210" y="151102"/>
                  </a:cubicBezTo>
                  <a:cubicBezTo>
                    <a:pt x="1785439" y="158076"/>
                    <a:pt x="1785439" y="165050"/>
                    <a:pt x="1787668" y="172024"/>
                  </a:cubicBezTo>
                  <a:cubicBezTo>
                    <a:pt x="1805500" y="181323"/>
                    <a:pt x="1821103" y="190621"/>
                    <a:pt x="1838935" y="199920"/>
                  </a:cubicBezTo>
                  <a:cubicBezTo>
                    <a:pt x="1838935" y="197601"/>
                    <a:pt x="1838935" y="195283"/>
                    <a:pt x="1838935" y="195271"/>
                  </a:cubicBezTo>
                  <a:cubicBezTo>
                    <a:pt x="1843393" y="195271"/>
                    <a:pt x="1847852" y="195271"/>
                    <a:pt x="1852310" y="195271"/>
                  </a:cubicBezTo>
                  <a:cubicBezTo>
                    <a:pt x="1852310" y="206894"/>
                    <a:pt x="1852310" y="220842"/>
                    <a:pt x="1852310" y="232465"/>
                  </a:cubicBezTo>
                  <a:cubicBezTo>
                    <a:pt x="1854539" y="232465"/>
                    <a:pt x="1856768" y="232465"/>
                    <a:pt x="1858997" y="232465"/>
                  </a:cubicBezTo>
                  <a:cubicBezTo>
                    <a:pt x="1858997" y="246413"/>
                    <a:pt x="1858997" y="260361"/>
                    <a:pt x="1858997" y="276633"/>
                  </a:cubicBezTo>
                  <a:cubicBezTo>
                    <a:pt x="1861226" y="276633"/>
                    <a:pt x="1863455" y="276633"/>
                    <a:pt x="1865684" y="276633"/>
                  </a:cubicBezTo>
                  <a:cubicBezTo>
                    <a:pt x="1865684" y="283607"/>
                    <a:pt x="1865684" y="290581"/>
                    <a:pt x="1865684" y="297555"/>
                  </a:cubicBezTo>
                  <a:cubicBezTo>
                    <a:pt x="1870142" y="297555"/>
                    <a:pt x="1874600" y="297555"/>
                    <a:pt x="1879058" y="297555"/>
                  </a:cubicBezTo>
                  <a:cubicBezTo>
                    <a:pt x="1879058" y="309179"/>
                    <a:pt x="1879058" y="318477"/>
                    <a:pt x="1879058" y="330100"/>
                  </a:cubicBezTo>
                  <a:cubicBezTo>
                    <a:pt x="1908035" y="327776"/>
                    <a:pt x="1934783" y="325451"/>
                    <a:pt x="1963760" y="323126"/>
                  </a:cubicBezTo>
                  <a:cubicBezTo>
                    <a:pt x="1963760" y="311503"/>
                    <a:pt x="1963760" y="302205"/>
                    <a:pt x="1963760" y="290581"/>
                  </a:cubicBezTo>
                  <a:cubicBezTo>
                    <a:pt x="1979363" y="290581"/>
                    <a:pt x="1994966" y="290581"/>
                    <a:pt x="2008340" y="290581"/>
                  </a:cubicBezTo>
                  <a:cubicBezTo>
                    <a:pt x="2008340" y="283607"/>
                    <a:pt x="2008340" y="278958"/>
                    <a:pt x="2008340" y="271984"/>
                  </a:cubicBezTo>
                  <a:cubicBezTo>
                    <a:pt x="2039547" y="271984"/>
                    <a:pt x="2070753" y="271984"/>
                    <a:pt x="2101959" y="271984"/>
                  </a:cubicBezTo>
                  <a:cubicBezTo>
                    <a:pt x="2101959" y="276633"/>
                    <a:pt x="2101959" y="278958"/>
                    <a:pt x="2101959" y="283607"/>
                  </a:cubicBezTo>
                  <a:cubicBezTo>
                    <a:pt x="2122020" y="283607"/>
                    <a:pt x="2142081" y="283607"/>
                    <a:pt x="2162142" y="283607"/>
                  </a:cubicBezTo>
                  <a:cubicBezTo>
                    <a:pt x="2162142" y="285932"/>
                    <a:pt x="2162142" y="288257"/>
                    <a:pt x="2162142" y="290581"/>
                  </a:cubicBezTo>
                  <a:cubicBezTo>
                    <a:pt x="2166600" y="290581"/>
                    <a:pt x="2173287" y="290581"/>
                    <a:pt x="2179974" y="290581"/>
                  </a:cubicBezTo>
                  <a:cubicBezTo>
                    <a:pt x="2179974" y="292906"/>
                    <a:pt x="2179974" y="295231"/>
                    <a:pt x="2179974" y="297555"/>
                  </a:cubicBezTo>
                  <a:cubicBezTo>
                    <a:pt x="2184432" y="297555"/>
                    <a:pt x="2191119" y="297555"/>
                    <a:pt x="2195577" y="297555"/>
                  </a:cubicBezTo>
                  <a:cubicBezTo>
                    <a:pt x="2195577" y="290886"/>
                    <a:pt x="2195577" y="284217"/>
                    <a:pt x="2195577" y="277548"/>
                  </a:cubicBezTo>
                  <a:lnTo>
                    <a:pt x="2268866" y="404489"/>
                  </a:lnTo>
                  <a:cubicBezTo>
                    <a:pt x="1787136" y="404489"/>
                    <a:pt x="1069391" y="404489"/>
                    <a:pt x="0" y="404489"/>
                  </a:cubicBezTo>
                  <a:cubicBezTo>
                    <a:pt x="0" y="404489"/>
                    <a:pt x="0" y="404489"/>
                    <a:pt x="0" y="306854"/>
                  </a:cubicBezTo>
                  <a:cubicBezTo>
                    <a:pt x="0" y="306854"/>
                    <a:pt x="0" y="306854"/>
                    <a:pt x="836" y="307435"/>
                  </a:cubicBezTo>
                  <a:lnTo>
                    <a:pt x="6687" y="311503"/>
                  </a:lnTo>
                  <a:cubicBezTo>
                    <a:pt x="6687" y="311503"/>
                    <a:pt x="6687" y="311503"/>
                    <a:pt x="13374" y="281283"/>
                  </a:cubicBezTo>
                  <a:cubicBezTo>
                    <a:pt x="13374" y="281283"/>
                    <a:pt x="13374" y="281283"/>
                    <a:pt x="14210" y="281283"/>
                  </a:cubicBezTo>
                  <a:lnTo>
                    <a:pt x="20061" y="281283"/>
                  </a:lnTo>
                  <a:cubicBezTo>
                    <a:pt x="20061" y="281283"/>
                    <a:pt x="20061" y="281283"/>
                    <a:pt x="28977" y="211543"/>
                  </a:cubicBezTo>
                  <a:lnTo>
                    <a:pt x="24519" y="206894"/>
                  </a:lnTo>
                  <a:cubicBezTo>
                    <a:pt x="24519" y="206894"/>
                    <a:pt x="24519" y="206894"/>
                    <a:pt x="24519" y="206022"/>
                  </a:cubicBezTo>
                  <a:lnTo>
                    <a:pt x="24519" y="199920"/>
                  </a:lnTo>
                  <a:cubicBezTo>
                    <a:pt x="24519" y="199920"/>
                    <a:pt x="24519" y="199920"/>
                    <a:pt x="25355" y="199339"/>
                  </a:cubicBezTo>
                  <a:lnTo>
                    <a:pt x="31206" y="195271"/>
                  </a:lnTo>
                  <a:cubicBezTo>
                    <a:pt x="31206" y="195271"/>
                    <a:pt x="31206" y="195271"/>
                    <a:pt x="31485" y="193527"/>
                  </a:cubicBezTo>
                  <a:lnTo>
                    <a:pt x="33435" y="181323"/>
                  </a:lnTo>
                  <a:cubicBezTo>
                    <a:pt x="33435" y="181323"/>
                    <a:pt x="33435" y="181323"/>
                    <a:pt x="33993" y="183066"/>
                  </a:cubicBezTo>
                  <a:lnTo>
                    <a:pt x="37893" y="195271"/>
                  </a:lnTo>
                  <a:lnTo>
                    <a:pt x="42351" y="199920"/>
                  </a:lnTo>
                  <a:cubicBezTo>
                    <a:pt x="42351" y="199920"/>
                    <a:pt x="42351" y="199920"/>
                    <a:pt x="42351" y="201082"/>
                  </a:cubicBezTo>
                  <a:lnTo>
                    <a:pt x="42351" y="209219"/>
                  </a:lnTo>
                  <a:lnTo>
                    <a:pt x="37893" y="211543"/>
                  </a:lnTo>
                  <a:cubicBezTo>
                    <a:pt x="37893" y="211543"/>
                    <a:pt x="37893" y="211543"/>
                    <a:pt x="49039" y="278958"/>
                  </a:cubicBezTo>
                  <a:cubicBezTo>
                    <a:pt x="49039" y="278958"/>
                    <a:pt x="49039" y="278958"/>
                    <a:pt x="50153" y="278958"/>
                  </a:cubicBezTo>
                  <a:lnTo>
                    <a:pt x="57955" y="278958"/>
                  </a:lnTo>
                  <a:cubicBezTo>
                    <a:pt x="57955" y="278958"/>
                    <a:pt x="57955" y="278958"/>
                    <a:pt x="64642" y="311503"/>
                  </a:cubicBezTo>
                  <a:cubicBezTo>
                    <a:pt x="64642" y="311503"/>
                    <a:pt x="64642" y="311503"/>
                    <a:pt x="98077" y="318477"/>
                  </a:cubicBezTo>
                  <a:cubicBezTo>
                    <a:pt x="98077" y="318477"/>
                    <a:pt x="98077" y="318477"/>
                    <a:pt x="98077" y="278958"/>
                  </a:cubicBezTo>
                  <a:cubicBezTo>
                    <a:pt x="98077" y="278958"/>
                    <a:pt x="98077" y="278958"/>
                    <a:pt x="153802" y="278958"/>
                  </a:cubicBezTo>
                  <a:cubicBezTo>
                    <a:pt x="153802" y="278958"/>
                    <a:pt x="153802" y="278958"/>
                    <a:pt x="176092" y="295231"/>
                  </a:cubicBezTo>
                  <a:cubicBezTo>
                    <a:pt x="176092" y="295231"/>
                    <a:pt x="176092" y="295231"/>
                    <a:pt x="177485" y="295231"/>
                  </a:cubicBezTo>
                  <a:lnTo>
                    <a:pt x="187237" y="295231"/>
                  </a:lnTo>
                  <a:cubicBezTo>
                    <a:pt x="187237" y="295231"/>
                    <a:pt x="187237" y="295231"/>
                    <a:pt x="188630" y="293197"/>
                  </a:cubicBezTo>
                  <a:lnTo>
                    <a:pt x="198382" y="278958"/>
                  </a:lnTo>
                  <a:cubicBezTo>
                    <a:pt x="198382" y="278958"/>
                    <a:pt x="198382" y="278958"/>
                    <a:pt x="200333" y="278958"/>
                  </a:cubicBezTo>
                  <a:lnTo>
                    <a:pt x="213985" y="278958"/>
                  </a:lnTo>
                  <a:cubicBezTo>
                    <a:pt x="213985" y="278958"/>
                    <a:pt x="213985" y="278958"/>
                    <a:pt x="213985" y="344048"/>
                  </a:cubicBezTo>
                  <a:cubicBezTo>
                    <a:pt x="213985" y="344048"/>
                    <a:pt x="213985" y="344048"/>
                    <a:pt x="215100" y="344339"/>
                  </a:cubicBezTo>
                  <a:lnTo>
                    <a:pt x="222901" y="346373"/>
                  </a:lnTo>
                  <a:cubicBezTo>
                    <a:pt x="222901" y="346373"/>
                    <a:pt x="222901" y="346373"/>
                    <a:pt x="222901" y="345211"/>
                  </a:cubicBezTo>
                  <a:lnTo>
                    <a:pt x="222901" y="337074"/>
                  </a:lnTo>
                  <a:cubicBezTo>
                    <a:pt x="222901" y="337074"/>
                    <a:pt x="222901" y="337074"/>
                    <a:pt x="247421" y="337074"/>
                  </a:cubicBezTo>
                  <a:cubicBezTo>
                    <a:pt x="247421" y="337074"/>
                    <a:pt x="247421" y="337074"/>
                    <a:pt x="247421" y="239439"/>
                  </a:cubicBezTo>
                  <a:cubicBezTo>
                    <a:pt x="249650" y="237114"/>
                    <a:pt x="249650" y="237114"/>
                    <a:pt x="300917" y="237114"/>
                  </a:cubicBezTo>
                  <a:cubicBezTo>
                    <a:pt x="300917" y="237114"/>
                    <a:pt x="300917" y="237114"/>
                    <a:pt x="300917" y="235661"/>
                  </a:cubicBezTo>
                  <a:lnTo>
                    <a:pt x="300917" y="225491"/>
                  </a:lnTo>
                  <a:cubicBezTo>
                    <a:pt x="300917" y="225491"/>
                    <a:pt x="300917" y="225491"/>
                    <a:pt x="323207" y="225491"/>
                  </a:cubicBezTo>
                  <a:cubicBezTo>
                    <a:pt x="323207" y="225491"/>
                    <a:pt x="323207" y="225491"/>
                    <a:pt x="323207" y="224329"/>
                  </a:cubicBezTo>
                  <a:lnTo>
                    <a:pt x="323207" y="216193"/>
                  </a:lnTo>
                  <a:cubicBezTo>
                    <a:pt x="323207" y="216193"/>
                    <a:pt x="323207" y="216193"/>
                    <a:pt x="367787" y="216193"/>
                  </a:cubicBezTo>
                  <a:cubicBezTo>
                    <a:pt x="367787" y="216193"/>
                    <a:pt x="367787" y="216193"/>
                    <a:pt x="367787" y="237114"/>
                  </a:cubicBezTo>
                  <a:cubicBezTo>
                    <a:pt x="367787" y="237114"/>
                    <a:pt x="367787" y="237114"/>
                    <a:pt x="370016" y="238277"/>
                  </a:cubicBezTo>
                  <a:lnTo>
                    <a:pt x="385619" y="246413"/>
                  </a:lnTo>
                  <a:cubicBezTo>
                    <a:pt x="385619" y="246413"/>
                    <a:pt x="385619" y="246413"/>
                    <a:pt x="385619" y="276633"/>
                  </a:cubicBezTo>
                  <a:cubicBezTo>
                    <a:pt x="385619" y="276633"/>
                    <a:pt x="385619" y="276633"/>
                    <a:pt x="387012" y="277215"/>
                  </a:cubicBezTo>
                  <a:lnTo>
                    <a:pt x="396764" y="281283"/>
                  </a:lnTo>
                  <a:cubicBezTo>
                    <a:pt x="396764" y="281283"/>
                    <a:pt x="396764" y="281283"/>
                    <a:pt x="396764" y="280121"/>
                  </a:cubicBezTo>
                  <a:lnTo>
                    <a:pt x="396764" y="271984"/>
                  </a:lnTo>
                  <a:cubicBezTo>
                    <a:pt x="396764" y="271984"/>
                    <a:pt x="396764" y="271984"/>
                    <a:pt x="397879" y="271984"/>
                  </a:cubicBezTo>
                  <a:lnTo>
                    <a:pt x="405681" y="271984"/>
                  </a:lnTo>
                  <a:cubicBezTo>
                    <a:pt x="405681" y="271984"/>
                    <a:pt x="405681" y="271984"/>
                    <a:pt x="405681" y="271112"/>
                  </a:cubicBezTo>
                  <a:lnTo>
                    <a:pt x="405681" y="265010"/>
                  </a:lnTo>
                  <a:cubicBezTo>
                    <a:pt x="405681" y="265010"/>
                    <a:pt x="405681" y="265010"/>
                    <a:pt x="404566" y="265010"/>
                  </a:cubicBezTo>
                  <a:lnTo>
                    <a:pt x="396764" y="265010"/>
                  </a:lnTo>
                  <a:cubicBezTo>
                    <a:pt x="396764" y="265010"/>
                    <a:pt x="396764" y="265010"/>
                    <a:pt x="396764" y="263848"/>
                  </a:cubicBezTo>
                  <a:lnTo>
                    <a:pt x="396764" y="255712"/>
                  </a:lnTo>
                  <a:cubicBezTo>
                    <a:pt x="396764" y="255712"/>
                    <a:pt x="396764" y="255712"/>
                    <a:pt x="397879" y="255712"/>
                  </a:cubicBezTo>
                  <a:lnTo>
                    <a:pt x="405681" y="255712"/>
                  </a:lnTo>
                  <a:cubicBezTo>
                    <a:pt x="405681" y="255712"/>
                    <a:pt x="405681" y="255712"/>
                    <a:pt x="405681" y="254549"/>
                  </a:cubicBezTo>
                  <a:lnTo>
                    <a:pt x="405681" y="246413"/>
                  </a:lnTo>
                  <a:cubicBezTo>
                    <a:pt x="405681" y="246413"/>
                    <a:pt x="405681" y="246413"/>
                    <a:pt x="404566" y="246413"/>
                  </a:cubicBezTo>
                  <a:lnTo>
                    <a:pt x="396764" y="246413"/>
                  </a:lnTo>
                  <a:cubicBezTo>
                    <a:pt x="396764" y="246413"/>
                    <a:pt x="396764" y="246413"/>
                    <a:pt x="396764" y="245251"/>
                  </a:cubicBezTo>
                  <a:lnTo>
                    <a:pt x="396764" y="237114"/>
                  </a:lnTo>
                  <a:cubicBezTo>
                    <a:pt x="396764" y="237114"/>
                    <a:pt x="396764" y="237114"/>
                    <a:pt x="397879" y="237114"/>
                  </a:cubicBezTo>
                  <a:lnTo>
                    <a:pt x="405681" y="237114"/>
                  </a:lnTo>
                  <a:cubicBezTo>
                    <a:pt x="405681" y="237114"/>
                    <a:pt x="405681" y="237114"/>
                    <a:pt x="405681" y="236243"/>
                  </a:cubicBezTo>
                  <a:lnTo>
                    <a:pt x="405681" y="230141"/>
                  </a:lnTo>
                  <a:cubicBezTo>
                    <a:pt x="405681" y="230141"/>
                    <a:pt x="405681" y="230141"/>
                    <a:pt x="404566" y="230141"/>
                  </a:cubicBezTo>
                  <a:lnTo>
                    <a:pt x="396764" y="230141"/>
                  </a:lnTo>
                  <a:cubicBezTo>
                    <a:pt x="396764" y="230141"/>
                    <a:pt x="396764" y="230141"/>
                    <a:pt x="396764" y="228978"/>
                  </a:cubicBezTo>
                  <a:lnTo>
                    <a:pt x="396764" y="220842"/>
                  </a:lnTo>
                  <a:cubicBezTo>
                    <a:pt x="396764" y="220842"/>
                    <a:pt x="396764" y="220842"/>
                    <a:pt x="397879" y="220842"/>
                  </a:cubicBezTo>
                  <a:lnTo>
                    <a:pt x="405681" y="220842"/>
                  </a:lnTo>
                  <a:cubicBezTo>
                    <a:pt x="405681" y="220842"/>
                    <a:pt x="405681" y="220842"/>
                    <a:pt x="405681" y="219680"/>
                  </a:cubicBezTo>
                  <a:lnTo>
                    <a:pt x="405681" y="211543"/>
                  </a:lnTo>
                  <a:cubicBezTo>
                    <a:pt x="405681" y="211543"/>
                    <a:pt x="405681" y="211543"/>
                    <a:pt x="404566" y="211543"/>
                  </a:cubicBezTo>
                  <a:lnTo>
                    <a:pt x="396764" y="211543"/>
                  </a:lnTo>
                  <a:cubicBezTo>
                    <a:pt x="396764" y="211543"/>
                    <a:pt x="396764" y="211543"/>
                    <a:pt x="396764" y="210672"/>
                  </a:cubicBezTo>
                  <a:lnTo>
                    <a:pt x="396764" y="204569"/>
                  </a:lnTo>
                  <a:cubicBezTo>
                    <a:pt x="396764" y="204569"/>
                    <a:pt x="396764" y="204569"/>
                    <a:pt x="397879" y="204569"/>
                  </a:cubicBezTo>
                  <a:lnTo>
                    <a:pt x="405681" y="204569"/>
                  </a:lnTo>
                  <a:cubicBezTo>
                    <a:pt x="405681" y="204569"/>
                    <a:pt x="405681" y="204569"/>
                    <a:pt x="405681" y="203407"/>
                  </a:cubicBezTo>
                  <a:lnTo>
                    <a:pt x="405681" y="195271"/>
                  </a:lnTo>
                  <a:cubicBezTo>
                    <a:pt x="405681" y="195271"/>
                    <a:pt x="405681" y="195271"/>
                    <a:pt x="404566" y="195271"/>
                  </a:cubicBezTo>
                  <a:lnTo>
                    <a:pt x="396764" y="195271"/>
                  </a:lnTo>
                  <a:cubicBezTo>
                    <a:pt x="396764" y="195271"/>
                    <a:pt x="396764" y="195271"/>
                    <a:pt x="396764" y="194109"/>
                  </a:cubicBezTo>
                  <a:lnTo>
                    <a:pt x="396764" y="185972"/>
                  </a:lnTo>
                  <a:cubicBezTo>
                    <a:pt x="396764" y="185972"/>
                    <a:pt x="396764" y="185972"/>
                    <a:pt x="397879" y="185972"/>
                  </a:cubicBezTo>
                  <a:lnTo>
                    <a:pt x="405681" y="185972"/>
                  </a:lnTo>
                  <a:cubicBezTo>
                    <a:pt x="405681" y="185972"/>
                    <a:pt x="405681" y="185972"/>
                    <a:pt x="405681" y="184810"/>
                  </a:cubicBezTo>
                  <a:lnTo>
                    <a:pt x="405681" y="176674"/>
                  </a:lnTo>
                  <a:cubicBezTo>
                    <a:pt x="405681" y="176674"/>
                    <a:pt x="405681" y="176674"/>
                    <a:pt x="404566" y="176674"/>
                  </a:cubicBezTo>
                  <a:lnTo>
                    <a:pt x="396764" y="176674"/>
                  </a:lnTo>
                  <a:cubicBezTo>
                    <a:pt x="396764" y="176674"/>
                    <a:pt x="396764" y="176674"/>
                    <a:pt x="396764" y="175802"/>
                  </a:cubicBezTo>
                  <a:lnTo>
                    <a:pt x="396764" y="169700"/>
                  </a:lnTo>
                  <a:cubicBezTo>
                    <a:pt x="396764" y="169700"/>
                    <a:pt x="396764" y="169700"/>
                    <a:pt x="397879" y="169700"/>
                  </a:cubicBezTo>
                  <a:lnTo>
                    <a:pt x="405681" y="169700"/>
                  </a:lnTo>
                  <a:cubicBezTo>
                    <a:pt x="405681" y="169700"/>
                    <a:pt x="405681" y="169700"/>
                    <a:pt x="405681" y="168537"/>
                  </a:cubicBezTo>
                  <a:lnTo>
                    <a:pt x="405681" y="160401"/>
                  </a:lnTo>
                  <a:cubicBezTo>
                    <a:pt x="405681" y="160401"/>
                    <a:pt x="405681" y="160401"/>
                    <a:pt x="404566" y="160401"/>
                  </a:cubicBezTo>
                  <a:lnTo>
                    <a:pt x="396764" y="160401"/>
                  </a:lnTo>
                  <a:cubicBezTo>
                    <a:pt x="396764" y="160401"/>
                    <a:pt x="396764" y="160401"/>
                    <a:pt x="396764" y="159239"/>
                  </a:cubicBezTo>
                  <a:lnTo>
                    <a:pt x="396764" y="151102"/>
                  </a:lnTo>
                  <a:cubicBezTo>
                    <a:pt x="396764" y="151102"/>
                    <a:pt x="396764" y="151102"/>
                    <a:pt x="397879" y="151102"/>
                  </a:cubicBezTo>
                  <a:lnTo>
                    <a:pt x="405681" y="151102"/>
                  </a:lnTo>
                  <a:cubicBezTo>
                    <a:pt x="405681" y="151102"/>
                    <a:pt x="405681" y="151102"/>
                    <a:pt x="405681" y="150231"/>
                  </a:cubicBezTo>
                  <a:lnTo>
                    <a:pt x="405681" y="144129"/>
                  </a:lnTo>
                  <a:cubicBezTo>
                    <a:pt x="405681" y="144129"/>
                    <a:pt x="405681" y="144129"/>
                    <a:pt x="404566" y="144129"/>
                  </a:cubicBezTo>
                  <a:lnTo>
                    <a:pt x="396764" y="144129"/>
                  </a:lnTo>
                  <a:cubicBezTo>
                    <a:pt x="396764" y="144129"/>
                    <a:pt x="396764" y="144129"/>
                    <a:pt x="396764" y="142966"/>
                  </a:cubicBezTo>
                  <a:lnTo>
                    <a:pt x="396764" y="134830"/>
                  </a:lnTo>
                  <a:cubicBezTo>
                    <a:pt x="396764" y="134830"/>
                    <a:pt x="396764" y="134830"/>
                    <a:pt x="397879" y="134830"/>
                  </a:cubicBezTo>
                  <a:lnTo>
                    <a:pt x="405681" y="134830"/>
                  </a:lnTo>
                  <a:cubicBezTo>
                    <a:pt x="405681" y="134830"/>
                    <a:pt x="405681" y="134830"/>
                    <a:pt x="405681" y="133668"/>
                  </a:cubicBezTo>
                  <a:lnTo>
                    <a:pt x="405681" y="125531"/>
                  </a:lnTo>
                  <a:cubicBezTo>
                    <a:pt x="405681" y="125531"/>
                    <a:pt x="405681" y="125531"/>
                    <a:pt x="404566" y="125531"/>
                  </a:cubicBezTo>
                  <a:lnTo>
                    <a:pt x="396764" y="125531"/>
                  </a:lnTo>
                  <a:cubicBezTo>
                    <a:pt x="396764" y="125531"/>
                    <a:pt x="396764" y="125531"/>
                    <a:pt x="396764" y="124369"/>
                  </a:cubicBezTo>
                  <a:lnTo>
                    <a:pt x="396764" y="116233"/>
                  </a:lnTo>
                  <a:cubicBezTo>
                    <a:pt x="396764" y="116233"/>
                    <a:pt x="396764" y="116233"/>
                    <a:pt x="397879" y="116233"/>
                  </a:cubicBezTo>
                  <a:lnTo>
                    <a:pt x="405681" y="116233"/>
                  </a:lnTo>
                  <a:cubicBezTo>
                    <a:pt x="405681" y="116233"/>
                    <a:pt x="405681" y="116233"/>
                    <a:pt x="405681" y="115361"/>
                  </a:cubicBezTo>
                  <a:lnTo>
                    <a:pt x="405681" y="109259"/>
                  </a:lnTo>
                  <a:cubicBezTo>
                    <a:pt x="405681" y="109259"/>
                    <a:pt x="405681" y="109259"/>
                    <a:pt x="404566" y="109259"/>
                  </a:cubicBezTo>
                  <a:lnTo>
                    <a:pt x="396764" y="109259"/>
                  </a:lnTo>
                  <a:cubicBezTo>
                    <a:pt x="396764" y="109259"/>
                    <a:pt x="396764" y="109259"/>
                    <a:pt x="396764" y="108097"/>
                  </a:cubicBezTo>
                  <a:lnTo>
                    <a:pt x="396764" y="99960"/>
                  </a:lnTo>
                  <a:cubicBezTo>
                    <a:pt x="396764" y="99960"/>
                    <a:pt x="396764" y="99960"/>
                    <a:pt x="397879" y="99960"/>
                  </a:cubicBezTo>
                  <a:lnTo>
                    <a:pt x="405681" y="99960"/>
                  </a:lnTo>
                  <a:cubicBezTo>
                    <a:pt x="405681" y="99960"/>
                    <a:pt x="405681" y="99960"/>
                    <a:pt x="405681" y="98798"/>
                  </a:cubicBezTo>
                  <a:lnTo>
                    <a:pt x="405681" y="90662"/>
                  </a:lnTo>
                  <a:cubicBezTo>
                    <a:pt x="405681" y="90662"/>
                    <a:pt x="405681" y="90662"/>
                    <a:pt x="404566" y="90662"/>
                  </a:cubicBezTo>
                  <a:lnTo>
                    <a:pt x="396764" y="90662"/>
                  </a:lnTo>
                  <a:cubicBezTo>
                    <a:pt x="396764" y="90662"/>
                    <a:pt x="396764" y="90662"/>
                    <a:pt x="396764" y="89499"/>
                  </a:cubicBezTo>
                  <a:lnTo>
                    <a:pt x="396764" y="81363"/>
                  </a:lnTo>
                  <a:cubicBezTo>
                    <a:pt x="396764" y="81363"/>
                    <a:pt x="396764" y="81363"/>
                    <a:pt x="397879" y="81363"/>
                  </a:cubicBezTo>
                  <a:lnTo>
                    <a:pt x="405681" y="81363"/>
                  </a:lnTo>
                  <a:cubicBezTo>
                    <a:pt x="405681" y="81363"/>
                    <a:pt x="405681" y="81363"/>
                    <a:pt x="405681" y="80491"/>
                  </a:cubicBezTo>
                  <a:lnTo>
                    <a:pt x="405681" y="74389"/>
                  </a:lnTo>
                  <a:cubicBezTo>
                    <a:pt x="405681" y="74389"/>
                    <a:pt x="405681" y="74389"/>
                    <a:pt x="404566" y="74389"/>
                  </a:cubicBezTo>
                  <a:lnTo>
                    <a:pt x="396764" y="74389"/>
                  </a:lnTo>
                  <a:cubicBezTo>
                    <a:pt x="396764" y="74389"/>
                    <a:pt x="396764" y="74389"/>
                    <a:pt x="396764" y="73227"/>
                  </a:cubicBezTo>
                  <a:lnTo>
                    <a:pt x="396764" y="65090"/>
                  </a:lnTo>
                  <a:cubicBezTo>
                    <a:pt x="396764" y="65090"/>
                    <a:pt x="396764" y="65090"/>
                    <a:pt x="397879" y="65090"/>
                  </a:cubicBezTo>
                  <a:lnTo>
                    <a:pt x="405681" y="65090"/>
                  </a:lnTo>
                  <a:cubicBezTo>
                    <a:pt x="405681" y="65090"/>
                    <a:pt x="405681" y="65090"/>
                    <a:pt x="404566" y="63347"/>
                  </a:cubicBezTo>
                  <a:lnTo>
                    <a:pt x="396764" y="51143"/>
                  </a:lnTo>
                  <a:cubicBezTo>
                    <a:pt x="396764" y="51143"/>
                    <a:pt x="396764" y="51143"/>
                    <a:pt x="396764" y="13948"/>
                  </a:cubicBezTo>
                  <a:cubicBezTo>
                    <a:pt x="396764" y="13948"/>
                    <a:pt x="396764" y="13948"/>
                    <a:pt x="546108" y="13948"/>
                  </a:cubicBezTo>
                  <a:cubicBezTo>
                    <a:pt x="546108" y="13948"/>
                    <a:pt x="546108" y="13948"/>
                    <a:pt x="559482" y="34870"/>
                  </a:cubicBezTo>
                  <a:cubicBezTo>
                    <a:pt x="559482" y="34870"/>
                    <a:pt x="559482" y="34870"/>
                    <a:pt x="559482" y="81363"/>
                  </a:cubicBezTo>
                  <a:cubicBezTo>
                    <a:pt x="559482" y="81363"/>
                    <a:pt x="559482" y="81363"/>
                    <a:pt x="558368" y="81363"/>
                  </a:cubicBezTo>
                  <a:lnTo>
                    <a:pt x="550566" y="81363"/>
                  </a:lnTo>
                  <a:cubicBezTo>
                    <a:pt x="550566" y="81363"/>
                    <a:pt x="550566" y="81363"/>
                    <a:pt x="550566" y="82525"/>
                  </a:cubicBezTo>
                  <a:lnTo>
                    <a:pt x="550566" y="90662"/>
                  </a:lnTo>
                  <a:cubicBezTo>
                    <a:pt x="550566" y="90662"/>
                    <a:pt x="550566" y="90662"/>
                    <a:pt x="551681" y="90662"/>
                  </a:cubicBezTo>
                  <a:lnTo>
                    <a:pt x="559482" y="90662"/>
                  </a:lnTo>
                  <a:cubicBezTo>
                    <a:pt x="559482" y="90662"/>
                    <a:pt x="559482" y="90662"/>
                    <a:pt x="559482" y="91824"/>
                  </a:cubicBezTo>
                  <a:lnTo>
                    <a:pt x="559482" y="99960"/>
                  </a:lnTo>
                  <a:cubicBezTo>
                    <a:pt x="559482" y="99960"/>
                    <a:pt x="559482" y="99960"/>
                    <a:pt x="558368" y="99960"/>
                  </a:cubicBezTo>
                  <a:lnTo>
                    <a:pt x="550566" y="99960"/>
                  </a:lnTo>
                  <a:cubicBezTo>
                    <a:pt x="550566" y="99960"/>
                    <a:pt x="550566" y="99960"/>
                    <a:pt x="550566" y="101122"/>
                  </a:cubicBezTo>
                  <a:lnTo>
                    <a:pt x="550566" y="109259"/>
                  </a:lnTo>
                  <a:cubicBezTo>
                    <a:pt x="550566" y="109259"/>
                    <a:pt x="550566" y="109259"/>
                    <a:pt x="551681" y="109259"/>
                  </a:cubicBezTo>
                  <a:lnTo>
                    <a:pt x="559482" y="109259"/>
                  </a:lnTo>
                  <a:cubicBezTo>
                    <a:pt x="559482" y="109259"/>
                    <a:pt x="559482" y="109259"/>
                    <a:pt x="559482" y="110131"/>
                  </a:cubicBezTo>
                  <a:lnTo>
                    <a:pt x="559482" y="116233"/>
                  </a:lnTo>
                  <a:cubicBezTo>
                    <a:pt x="559482" y="116233"/>
                    <a:pt x="559482" y="116233"/>
                    <a:pt x="558368" y="116233"/>
                  </a:cubicBezTo>
                  <a:lnTo>
                    <a:pt x="550566" y="116233"/>
                  </a:lnTo>
                  <a:cubicBezTo>
                    <a:pt x="550566" y="116233"/>
                    <a:pt x="550566" y="116233"/>
                    <a:pt x="550566" y="117395"/>
                  </a:cubicBezTo>
                  <a:lnTo>
                    <a:pt x="550566" y="125531"/>
                  </a:lnTo>
                  <a:cubicBezTo>
                    <a:pt x="550566" y="125531"/>
                    <a:pt x="550566" y="125531"/>
                    <a:pt x="551681" y="125531"/>
                  </a:cubicBezTo>
                  <a:lnTo>
                    <a:pt x="559482" y="125531"/>
                  </a:lnTo>
                  <a:cubicBezTo>
                    <a:pt x="559482" y="125531"/>
                    <a:pt x="559482" y="125531"/>
                    <a:pt x="559482" y="126694"/>
                  </a:cubicBezTo>
                  <a:lnTo>
                    <a:pt x="559482" y="134830"/>
                  </a:lnTo>
                  <a:cubicBezTo>
                    <a:pt x="559482" y="134830"/>
                    <a:pt x="559482" y="134830"/>
                    <a:pt x="558368" y="134830"/>
                  </a:cubicBezTo>
                  <a:lnTo>
                    <a:pt x="550566" y="134830"/>
                  </a:lnTo>
                  <a:cubicBezTo>
                    <a:pt x="550566" y="134830"/>
                    <a:pt x="550566" y="134830"/>
                    <a:pt x="550566" y="135992"/>
                  </a:cubicBezTo>
                  <a:lnTo>
                    <a:pt x="550566" y="144129"/>
                  </a:lnTo>
                  <a:cubicBezTo>
                    <a:pt x="550566" y="144129"/>
                    <a:pt x="550566" y="144129"/>
                    <a:pt x="551681" y="144129"/>
                  </a:cubicBezTo>
                  <a:lnTo>
                    <a:pt x="559482" y="144129"/>
                  </a:lnTo>
                  <a:cubicBezTo>
                    <a:pt x="559482" y="144129"/>
                    <a:pt x="559482" y="144129"/>
                    <a:pt x="559482" y="145000"/>
                  </a:cubicBezTo>
                  <a:lnTo>
                    <a:pt x="559482" y="151102"/>
                  </a:lnTo>
                  <a:cubicBezTo>
                    <a:pt x="559482" y="151102"/>
                    <a:pt x="559482" y="151102"/>
                    <a:pt x="558368" y="151102"/>
                  </a:cubicBezTo>
                  <a:lnTo>
                    <a:pt x="550566" y="151102"/>
                  </a:lnTo>
                  <a:cubicBezTo>
                    <a:pt x="550566" y="151102"/>
                    <a:pt x="550566" y="151102"/>
                    <a:pt x="550566" y="152265"/>
                  </a:cubicBezTo>
                  <a:lnTo>
                    <a:pt x="550566" y="160401"/>
                  </a:lnTo>
                  <a:cubicBezTo>
                    <a:pt x="550566" y="160401"/>
                    <a:pt x="550566" y="160401"/>
                    <a:pt x="551681" y="160401"/>
                  </a:cubicBezTo>
                  <a:lnTo>
                    <a:pt x="559482" y="160401"/>
                  </a:lnTo>
                  <a:cubicBezTo>
                    <a:pt x="559482" y="160401"/>
                    <a:pt x="559482" y="160401"/>
                    <a:pt x="559482" y="161563"/>
                  </a:cubicBezTo>
                  <a:lnTo>
                    <a:pt x="559482" y="169700"/>
                  </a:lnTo>
                  <a:cubicBezTo>
                    <a:pt x="559482" y="169700"/>
                    <a:pt x="559482" y="169700"/>
                    <a:pt x="558368" y="169700"/>
                  </a:cubicBezTo>
                  <a:lnTo>
                    <a:pt x="550566" y="169700"/>
                  </a:lnTo>
                  <a:cubicBezTo>
                    <a:pt x="550566" y="169700"/>
                    <a:pt x="550566" y="169700"/>
                    <a:pt x="550566" y="170571"/>
                  </a:cubicBezTo>
                  <a:lnTo>
                    <a:pt x="550566" y="176674"/>
                  </a:lnTo>
                  <a:cubicBezTo>
                    <a:pt x="550566" y="176674"/>
                    <a:pt x="550566" y="176674"/>
                    <a:pt x="551681" y="176674"/>
                  </a:cubicBezTo>
                  <a:lnTo>
                    <a:pt x="559482" y="176674"/>
                  </a:lnTo>
                  <a:cubicBezTo>
                    <a:pt x="559482" y="176674"/>
                    <a:pt x="559482" y="176674"/>
                    <a:pt x="559482" y="177836"/>
                  </a:cubicBezTo>
                  <a:lnTo>
                    <a:pt x="559482" y="185972"/>
                  </a:lnTo>
                  <a:cubicBezTo>
                    <a:pt x="559482" y="185972"/>
                    <a:pt x="559482" y="185972"/>
                    <a:pt x="558368" y="185972"/>
                  </a:cubicBezTo>
                  <a:lnTo>
                    <a:pt x="550566" y="185972"/>
                  </a:lnTo>
                  <a:cubicBezTo>
                    <a:pt x="550566" y="185972"/>
                    <a:pt x="550566" y="185972"/>
                    <a:pt x="550566" y="187134"/>
                  </a:cubicBezTo>
                  <a:lnTo>
                    <a:pt x="550566" y="195271"/>
                  </a:lnTo>
                  <a:cubicBezTo>
                    <a:pt x="550566" y="195271"/>
                    <a:pt x="550566" y="195271"/>
                    <a:pt x="551681" y="195271"/>
                  </a:cubicBezTo>
                  <a:lnTo>
                    <a:pt x="559482" y="195271"/>
                  </a:lnTo>
                  <a:cubicBezTo>
                    <a:pt x="559482" y="195271"/>
                    <a:pt x="559482" y="195271"/>
                    <a:pt x="559482" y="196433"/>
                  </a:cubicBezTo>
                  <a:lnTo>
                    <a:pt x="559482" y="204569"/>
                  </a:lnTo>
                  <a:cubicBezTo>
                    <a:pt x="559482" y="204569"/>
                    <a:pt x="559482" y="204569"/>
                    <a:pt x="558368" y="204569"/>
                  </a:cubicBezTo>
                  <a:lnTo>
                    <a:pt x="550566" y="204569"/>
                  </a:lnTo>
                  <a:cubicBezTo>
                    <a:pt x="550566" y="204569"/>
                    <a:pt x="550566" y="204569"/>
                    <a:pt x="550566" y="205441"/>
                  </a:cubicBezTo>
                  <a:lnTo>
                    <a:pt x="550566" y="211543"/>
                  </a:lnTo>
                  <a:cubicBezTo>
                    <a:pt x="550566" y="211543"/>
                    <a:pt x="550566" y="211543"/>
                    <a:pt x="551681" y="211543"/>
                  </a:cubicBezTo>
                  <a:lnTo>
                    <a:pt x="559482" y="211543"/>
                  </a:lnTo>
                  <a:cubicBezTo>
                    <a:pt x="559482" y="211543"/>
                    <a:pt x="559482" y="211543"/>
                    <a:pt x="559482" y="212706"/>
                  </a:cubicBezTo>
                  <a:lnTo>
                    <a:pt x="559482" y="220842"/>
                  </a:lnTo>
                  <a:cubicBezTo>
                    <a:pt x="559482" y="220842"/>
                    <a:pt x="559482" y="220842"/>
                    <a:pt x="558368" y="220842"/>
                  </a:cubicBezTo>
                  <a:lnTo>
                    <a:pt x="550566" y="220842"/>
                  </a:lnTo>
                  <a:cubicBezTo>
                    <a:pt x="550566" y="220842"/>
                    <a:pt x="550566" y="220842"/>
                    <a:pt x="550566" y="222004"/>
                  </a:cubicBezTo>
                  <a:lnTo>
                    <a:pt x="550566" y="230141"/>
                  </a:lnTo>
                  <a:cubicBezTo>
                    <a:pt x="550566" y="230141"/>
                    <a:pt x="550566" y="230141"/>
                    <a:pt x="551681" y="230141"/>
                  </a:cubicBezTo>
                  <a:lnTo>
                    <a:pt x="559482" y="230141"/>
                  </a:lnTo>
                  <a:cubicBezTo>
                    <a:pt x="559482" y="230141"/>
                    <a:pt x="559482" y="230141"/>
                    <a:pt x="559482" y="231012"/>
                  </a:cubicBezTo>
                  <a:lnTo>
                    <a:pt x="559482" y="237114"/>
                  </a:lnTo>
                  <a:cubicBezTo>
                    <a:pt x="559482" y="237114"/>
                    <a:pt x="559482" y="237114"/>
                    <a:pt x="558368" y="237114"/>
                  </a:cubicBezTo>
                  <a:lnTo>
                    <a:pt x="550566" y="237114"/>
                  </a:lnTo>
                  <a:cubicBezTo>
                    <a:pt x="550566" y="237114"/>
                    <a:pt x="550566" y="237114"/>
                    <a:pt x="550566" y="238277"/>
                  </a:cubicBezTo>
                  <a:lnTo>
                    <a:pt x="550566" y="246413"/>
                  </a:lnTo>
                  <a:cubicBezTo>
                    <a:pt x="550566" y="246413"/>
                    <a:pt x="550566" y="246413"/>
                    <a:pt x="551681" y="246413"/>
                  </a:cubicBezTo>
                  <a:lnTo>
                    <a:pt x="559482" y="246413"/>
                  </a:lnTo>
                  <a:cubicBezTo>
                    <a:pt x="559482" y="246413"/>
                    <a:pt x="559482" y="246413"/>
                    <a:pt x="559482" y="247575"/>
                  </a:cubicBezTo>
                  <a:lnTo>
                    <a:pt x="559482" y="255712"/>
                  </a:lnTo>
                  <a:cubicBezTo>
                    <a:pt x="559482" y="255712"/>
                    <a:pt x="559482" y="255712"/>
                    <a:pt x="558368" y="255712"/>
                  </a:cubicBezTo>
                  <a:lnTo>
                    <a:pt x="550566" y="255712"/>
                  </a:lnTo>
                  <a:cubicBezTo>
                    <a:pt x="550566" y="255712"/>
                    <a:pt x="550566" y="255712"/>
                    <a:pt x="550566" y="256874"/>
                  </a:cubicBezTo>
                  <a:lnTo>
                    <a:pt x="550566" y="265010"/>
                  </a:lnTo>
                  <a:cubicBezTo>
                    <a:pt x="550566" y="265010"/>
                    <a:pt x="550566" y="265010"/>
                    <a:pt x="551681" y="265010"/>
                  </a:cubicBezTo>
                  <a:lnTo>
                    <a:pt x="559482" y="265010"/>
                  </a:lnTo>
                  <a:cubicBezTo>
                    <a:pt x="559482" y="265010"/>
                    <a:pt x="559482" y="265010"/>
                    <a:pt x="559482" y="265882"/>
                  </a:cubicBezTo>
                  <a:lnTo>
                    <a:pt x="559482" y="271984"/>
                  </a:lnTo>
                  <a:cubicBezTo>
                    <a:pt x="559482" y="271984"/>
                    <a:pt x="559482" y="271984"/>
                    <a:pt x="558368" y="271984"/>
                  </a:cubicBezTo>
                  <a:lnTo>
                    <a:pt x="550566" y="271984"/>
                  </a:lnTo>
                  <a:cubicBezTo>
                    <a:pt x="550566" y="271984"/>
                    <a:pt x="550566" y="271984"/>
                    <a:pt x="550566" y="273146"/>
                  </a:cubicBezTo>
                  <a:lnTo>
                    <a:pt x="550566" y="281283"/>
                  </a:lnTo>
                  <a:cubicBezTo>
                    <a:pt x="550566" y="281283"/>
                    <a:pt x="550566" y="281283"/>
                    <a:pt x="575085" y="302205"/>
                  </a:cubicBezTo>
                  <a:cubicBezTo>
                    <a:pt x="575085" y="306854"/>
                    <a:pt x="575085" y="306854"/>
                    <a:pt x="573971" y="306854"/>
                  </a:cubicBezTo>
                  <a:lnTo>
                    <a:pt x="566169" y="306854"/>
                  </a:lnTo>
                  <a:cubicBezTo>
                    <a:pt x="566169" y="306854"/>
                    <a:pt x="566169" y="306854"/>
                    <a:pt x="566169" y="332425"/>
                  </a:cubicBezTo>
                  <a:cubicBezTo>
                    <a:pt x="566169" y="332425"/>
                    <a:pt x="566169" y="332425"/>
                    <a:pt x="567284" y="332425"/>
                  </a:cubicBezTo>
                  <a:lnTo>
                    <a:pt x="575085" y="332425"/>
                  </a:lnTo>
                  <a:cubicBezTo>
                    <a:pt x="575085" y="332425"/>
                    <a:pt x="575085" y="332425"/>
                    <a:pt x="575085" y="330972"/>
                  </a:cubicBezTo>
                  <a:lnTo>
                    <a:pt x="575085" y="320802"/>
                  </a:lnTo>
                  <a:cubicBezTo>
                    <a:pt x="575085" y="320802"/>
                    <a:pt x="575085" y="320802"/>
                    <a:pt x="576200" y="320221"/>
                  </a:cubicBezTo>
                  <a:lnTo>
                    <a:pt x="584001" y="316153"/>
                  </a:lnTo>
                  <a:cubicBezTo>
                    <a:pt x="584001" y="316153"/>
                    <a:pt x="584001" y="316153"/>
                    <a:pt x="585952" y="316153"/>
                  </a:cubicBezTo>
                  <a:lnTo>
                    <a:pt x="599605" y="316153"/>
                  </a:lnTo>
                  <a:cubicBezTo>
                    <a:pt x="599605" y="316153"/>
                    <a:pt x="599605" y="316153"/>
                    <a:pt x="599605" y="317315"/>
                  </a:cubicBezTo>
                  <a:lnTo>
                    <a:pt x="599605" y="325451"/>
                  </a:lnTo>
                  <a:cubicBezTo>
                    <a:pt x="599605" y="325451"/>
                    <a:pt x="599605" y="325451"/>
                    <a:pt x="601276" y="325451"/>
                  </a:cubicBezTo>
                  <a:lnTo>
                    <a:pt x="612979" y="325451"/>
                  </a:lnTo>
                  <a:cubicBezTo>
                    <a:pt x="612979" y="330100"/>
                    <a:pt x="612979" y="330100"/>
                    <a:pt x="614093" y="330100"/>
                  </a:cubicBezTo>
                  <a:lnTo>
                    <a:pt x="621895" y="330100"/>
                  </a:lnTo>
                  <a:cubicBezTo>
                    <a:pt x="621895" y="330100"/>
                    <a:pt x="621895" y="330100"/>
                    <a:pt x="646414" y="362645"/>
                  </a:cubicBezTo>
                  <a:cubicBezTo>
                    <a:pt x="646414" y="362645"/>
                    <a:pt x="646414" y="362645"/>
                    <a:pt x="646414" y="397515"/>
                  </a:cubicBezTo>
                  <a:cubicBezTo>
                    <a:pt x="646414" y="397515"/>
                    <a:pt x="646414" y="397515"/>
                    <a:pt x="647528" y="397515"/>
                  </a:cubicBezTo>
                  <a:lnTo>
                    <a:pt x="655330" y="397515"/>
                  </a:lnTo>
                  <a:cubicBezTo>
                    <a:pt x="655330" y="397515"/>
                    <a:pt x="655330" y="397515"/>
                    <a:pt x="655330" y="395481"/>
                  </a:cubicBezTo>
                  <a:lnTo>
                    <a:pt x="655330" y="381243"/>
                  </a:lnTo>
                  <a:cubicBezTo>
                    <a:pt x="655330" y="381243"/>
                    <a:pt x="655330" y="381243"/>
                    <a:pt x="656166" y="381243"/>
                  </a:cubicBezTo>
                  <a:lnTo>
                    <a:pt x="662017" y="381243"/>
                  </a:lnTo>
                  <a:cubicBezTo>
                    <a:pt x="662017" y="381243"/>
                    <a:pt x="662017" y="381243"/>
                    <a:pt x="662017" y="382405"/>
                  </a:cubicBezTo>
                  <a:lnTo>
                    <a:pt x="662017" y="390541"/>
                  </a:lnTo>
                  <a:cubicBezTo>
                    <a:pt x="670933" y="392866"/>
                    <a:pt x="670933" y="392866"/>
                    <a:pt x="670933" y="341724"/>
                  </a:cubicBezTo>
                  <a:cubicBezTo>
                    <a:pt x="670933" y="341724"/>
                    <a:pt x="670933" y="341724"/>
                    <a:pt x="708826" y="341724"/>
                  </a:cubicBezTo>
                  <a:cubicBezTo>
                    <a:pt x="708826" y="341724"/>
                    <a:pt x="708826" y="341724"/>
                    <a:pt x="708826" y="267335"/>
                  </a:cubicBezTo>
                  <a:cubicBezTo>
                    <a:pt x="708826" y="267335"/>
                    <a:pt x="708826" y="267335"/>
                    <a:pt x="744490" y="267335"/>
                  </a:cubicBezTo>
                  <a:cubicBezTo>
                    <a:pt x="744490" y="267335"/>
                    <a:pt x="744490" y="267335"/>
                    <a:pt x="744490" y="266463"/>
                  </a:cubicBezTo>
                  <a:lnTo>
                    <a:pt x="744490" y="260361"/>
                  </a:lnTo>
                  <a:cubicBezTo>
                    <a:pt x="744490" y="260361"/>
                    <a:pt x="744490" y="260361"/>
                    <a:pt x="766781" y="260361"/>
                  </a:cubicBezTo>
                  <a:cubicBezTo>
                    <a:pt x="766781" y="260361"/>
                    <a:pt x="766781" y="260361"/>
                    <a:pt x="766781" y="220842"/>
                  </a:cubicBezTo>
                  <a:cubicBezTo>
                    <a:pt x="762322" y="220842"/>
                    <a:pt x="762322" y="220842"/>
                    <a:pt x="762322" y="219098"/>
                  </a:cubicBezTo>
                  <a:lnTo>
                    <a:pt x="762322" y="206894"/>
                  </a:lnTo>
                  <a:lnTo>
                    <a:pt x="766781" y="209219"/>
                  </a:lnTo>
                  <a:cubicBezTo>
                    <a:pt x="766781" y="209219"/>
                    <a:pt x="766781" y="209219"/>
                    <a:pt x="771239" y="185972"/>
                  </a:cubicBezTo>
                  <a:cubicBezTo>
                    <a:pt x="771239" y="185972"/>
                    <a:pt x="771239" y="185972"/>
                    <a:pt x="775697" y="209219"/>
                  </a:cubicBezTo>
                  <a:cubicBezTo>
                    <a:pt x="777926" y="206894"/>
                    <a:pt x="777926" y="206894"/>
                    <a:pt x="778204" y="206022"/>
                  </a:cubicBezTo>
                  <a:lnTo>
                    <a:pt x="780155" y="199920"/>
                  </a:lnTo>
                  <a:cubicBezTo>
                    <a:pt x="780155" y="199920"/>
                    <a:pt x="780155" y="199920"/>
                    <a:pt x="780712" y="198758"/>
                  </a:cubicBezTo>
                  <a:lnTo>
                    <a:pt x="784613" y="190621"/>
                  </a:lnTo>
                  <a:cubicBezTo>
                    <a:pt x="784613" y="190621"/>
                    <a:pt x="784613" y="190621"/>
                    <a:pt x="785170" y="189459"/>
                  </a:cubicBezTo>
                  <a:lnTo>
                    <a:pt x="789071" y="181323"/>
                  </a:lnTo>
                  <a:cubicBezTo>
                    <a:pt x="789071" y="181323"/>
                    <a:pt x="789071" y="181323"/>
                    <a:pt x="790464" y="180451"/>
                  </a:cubicBezTo>
                  <a:lnTo>
                    <a:pt x="800216" y="174349"/>
                  </a:lnTo>
                  <a:cubicBezTo>
                    <a:pt x="800216" y="174349"/>
                    <a:pt x="800216" y="174349"/>
                    <a:pt x="801888" y="173187"/>
                  </a:cubicBezTo>
                  <a:lnTo>
                    <a:pt x="813590" y="165050"/>
                  </a:lnTo>
                  <a:cubicBezTo>
                    <a:pt x="813590" y="165050"/>
                    <a:pt x="813590" y="165050"/>
                    <a:pt x="814426" y="163888"/>
                  </a:cubicBezTo>
                  <a:lnTo>
                    <a:pt x="820277" y="155752"/>
                  </a:lnTo>
                  <a:cubicBezTo>
                    <a:pt x="820277" y="155752"/>
                    <a:pt x="820277" y="155752"/>
                    <a:pt x="820834" y="153718"/>
                  </a:cubicBezTo>
                  <a:lnTo>
                    <a:pt x="824735" y="139479"/>
                  </a:lnTo>
                  <a:cubicBezTo>
                    <a:pt x="824735" y="139479"/>
                    <a:pt x="824735" y="139479"/>
                    <a:pt x="825292" y="141513"/>
                  </a:cubicBezTo>
                  <a:lnTo>
                    <a:pt x="829193" y="155752"/>
                  </a:lnTo>
                  <a:cubicBezTo>
                    <a:pt x="829193" y="155752"/>
                    <a:pt x="829193" y="155752"/>
                    <a:pt x="829750" y="156623"/>
                  </a:cubicBezTo>
                  <a:lnTo>
                    <a:pt x="833651" y="162726"/>
                  </a:lnTo>
                  <a:cubicBezTo>
                    <a:pt x="833651" y="162726"/>
                    <a:pt x="833651" y="162726"/>
                    <a:pt x="835044" y="163888"/>
                  </a:cubicBezTo>
                  <a:lnTo>
                    <a:pt x="844796" y="172024"/>
                  </a:lnTo>
                  <a:cubicBezTo>
                    <a:pt x="844796" y="172024"/>
                    <a:pt x="844796" y="172024"/>
                    <a:pt x="845911" y="173187"/>
                  </a:cubicBezTo>
                  <a:lnTo>
                    <a:pt x="853712" y="181323"/>
                  </a:lnTo>
                  <a:cubicBezTo>
                    <a:pt x="853712" y="181323"/>
                    <a:pt x="853712" y="181323"/>
                    <a:pt x="854827" y="182485"/>
                  </a:cubicBezTo>
                  <a:lnTo>
                    <a:pt x="862628" y="190621"/>
                  </a:lnTo>
                  <a:cubicBezTo>
                    <a:pt x="862628" y="190621"/>
                    <a:pt x="862628" y="190621"/>
                    <a:pt x="862907" y="191784"/>
                  </a:cubicBezTo>
                  <a:lnTo>
                    <a:pt x="864857" y="199920"/>
                  </a:lnTo>
                  <a:cubicBezTo>
                    <a:pt x="864857" y="199920"/>
                    <a:pt x="864857" y="199920"/>
                    <a:pt x="865136" y="201082"/>
                  </a:cubicBezTo>
                  <a:lnTo>
                    <a:pt x="867086" y="209219"/>
                  </a:lnTo>
                  <a:cubicBezTo>
                    <a:pt x="871544" y="209219"/>
                    <a:pt x="871544" y="209219"/>
                    <a:pt x="873773" y="185972"/>
                  </a:cubicBezTo>
                  <a:cubicBezTo>
                    <a:pt x="873773" y="185972"/>
                    <a:pt x="873773" y="185972"/>
                    <a:pt x="878231" y="209219"/>
                  </a:cubicBezTo>
                  <a:cubicBezTo>
                    <a:pt x="882689" y="209219"/>
                    <a:pt x="882689" y="209219"/>
                    <a:pt x="882689" y="210962"/>
                  </a:cubicBezTo>
                  <a:lnTo>
                    <a:pt x="882689" y="223167"/>
                  </a:lnTo>
                  <a:cubicBezTo>
                    <a:pt x="878231" y="223167"/>
                    <a:pt x="878231" y="223167"/>
                    <a:pt x="878231" y="255712"/>
                  </a:cubicBezTo>
                  <a:cubicBezTo>
                    <a:pt x="878231" y="255712"/>
                    <a:pt x="878231" y="255712"/>
                    <a:pt x="879346" y="255712"/>
                  </a:cubicBezTo>
                  <a:lnTo>
                    <a:pt x="887147" y="255712"/>
                  </a:lnTo>
                  <a:cubicBezTo>
                    <a:pt x="887147" y="260361"/>
                    <a:pt x="887147" y="260361"/>
                    <a:pt x="887983" y="260361"/>
                  </a:cubicBezTo>
                  <a:lnTo>
                    <a:pt x="893834" y="260361"/>
                  </a:lnTo>
                  <a:cubicBezTo>
                    <a:pt x="893834" y="260361"/>
                    <a:pt x="893834" y="260361"/>
                    <a:pt x="893834" y="259199"/>
                  </a:cubicBezTo>
                  <a:lnTo>
                    <a:pt x="893834" y="251062"/>
                  </a:lnTo>
                  <a:cubicBezTo>
                    <a:pt x="893834" y="251062"/>
                    <a:pt x="893834" y="251062"/>
                    <a:pt x="896063" y="251062"/>
                  </a:cubicBezTo>
                  <a:lnTo>
                    <a:pt x="911666" y="251062"/>
                  </a:lnTo>
                  <a:cubicBezTo>
                    <a:pt x="911666" y="251062"/>
                    <a:pt x="911666" y="251062"/>
                    <a:pt x="911666" y="249028"/>
                  </a:cubicBezTo>
                  <a:lnTo>
                    <a:pt x="911666" y="234790"/>
                  </a:lnTo>
                  <a:cubicBezTo>
                    <a:pt x="911666" y="234790"/>
                    <a:pt x="911666" y="234790"/>
                    <a:pt x="949560" y="234790"/>
                  </a:cubicBezTo>
                  <a:cubicBezTo>
                    <a:pt x="949560" y="234790"/>
                    <a:pt x="949560" y="234790"/>
                    <a:pt x="949560" y="236243"/>
                  </a:cubicBezTo>
                  <a:lnTo>
                    <a:pt x="949560" y="246413"/>
                  </a:lnTo>
                  <a:cubicBezTo>
                    <a:pt x="949560" y="246413"/>
                    <a:pt x="949560" y="246413"/>
                    <a:pt x="969621" y="246413"/>
                  </a:cubicBezTo>
                  <a:cubicBezTo>
                    <a:pt x="969621" y="246413"/>
                    <a:pt x="969621" y="246413"/>
                    <a:pt x="969621" y="248738"/>
                  </a:cubicBezTo>
                  <a:lnTo>
                    <a:pt x="969621" y="265010"/>
                  </a:lnTo>
                  <a:cubicBezTo>
                    <a:pt x="965163" y="265010"/>
                    <a:pt x="965163" y="265010"/>
                    <a:pt x="965163" y="265882"/>
                  </a:cubicBezTo>
                  <a:lnTo>
                    <a:pt x="965163" y="271984"/>
                  </a:lnTo>
                  <a:cubicBezTo>
                    <a:pt x="969621" y="271984"/>
                    <a:pt x="969621" y="271984"/>
                    <a:pt x="969621" y="273728"/>
                  </a:cubicBezTo>
                  <a:lnTo>
                    <a:pt x="969621" y="285932"/>
                  </a:lnTo>
                  <a:lnTo>
                    <a:pt x="965163" y="290581"/>
                  </a:lnTo>
                  <a:cubicBezTo>
                    <a:pt x="965163" y="290581"/>
                    <a:pt x="965163" y="290581"/>
                    <a:pt x="965163" y="346373"/>
                  </a:cubicBezTo>
                  <a:cubicBezTo>
                    <a:pt x="965163" y="346373"/>
                    <a:pt x="965163" y="346373"/>
                    <a:pt x="967113" y="346373"/>
                  </a:cubicBezTo>
                  <a:lnTo>
                    <a:pt x="980766" y="346373"/>
                  </a:lnTo>
                  <a:cubicBezTo>
                    <a:pt x="980766" y="351022"/>
                    <a:pt x="980766" y="351022"/>
                    <a:pt x="982437" y="351022"/>
                  </a:cubicBezTo>
                  <a:lnTo>
                    <a:pt x="994140" y="351022"/>
                  </a:lnTo>
                  <a:cubicBezTo>
                    <a:pt x="994140" y="351022"/>
                    <a:pt x="994140" y="351022"/>
                    <a:pt x="994140" y="353056"/>
                  </a:cubicBezTo>
                  <a:lnTo>
                    <a:pt x="994140" y="367295"/>
                  </a:lnTo>
                  <a:cubicBezTo>
                    <a:pt x="994140" y="367295"/>
                    <a:pt x="994140" y="367295"/>
                    <a:pt x="995812" y="367295"/>
                  </a:cubicBezTo>
                  <a:lnTo>
                    <a:pt x="1007514" y="367295"/>
                  </a:lnTo>
                  <a:cubicBezTo>
                    <a:pt x="1007514" y="367295"/>
                    <a:pt x="1007514" y="367295"/>
                    <a:pt x="1007514" y="365261"/>
                  </a:cubicBezTo>
                  <a:lnTo>
                    <a:pt x="1007514" y="351022"/>
                  </a:lnTo>
                  <a:cubicBezTo>
                    <a:pt x="1007514" y="351022"/>
                    <a:pt x="1007514" y="351022"/>
                    <a:pt x="1009464" y="349860"/>
                  </a:cubicBezTo>
                  <a:lnTo>
                    <a:pt x="1023117" y="341724"/>
                  </a:lnTo>
                  <a:cubicBezTo>
                    <a:pt x="1023117" y="341724"/>
                    <a:pt x="1023117" y="341724"/>
                    <a:pt x="1023117" y="320802"/>
                  </a:cubicBezTo>
                  <a:cubicBezTo>
                    <a:pt x="1018659" y="320802"/>
                    <a:pt x="1018659" y="320802"/>
                    <a:pt x="1018659" y="297555"/>
                  </a:cubicBezTo>
                  <a:cubicBezTo>
                    <a:pt x="1018659" y="297555"/>
                    <a:pt x="1018659" y="297555"/>
                    <a:pt x="1019773" y="297555"/>
                  </a:cubicBezTo>
                  <a:lnTo>
                    <a:pt x="1027575" y="297555"/>
                  </a:lnTo>
                  <a:cubicBezTo>
                    <a:pt x="1027575" y="295231"/>
                    <a:pt x="1027575" y="295231"/>
                    <a:pt x="1047636" y="295231"/>
                  </a:cubicBezTo>
                  <a:cubicBezTo>
                    <a:pt x="1047636" y="295231"/>
                    <a:pt x="1047636" y="295231"/>
                    <a:pt x="1047636" y="294068"/>
                  </a:cubicBezTo>
                  <a:lnTo>
                    <a:pt x="1047636" y="285932"/>
                  </a:lnTo>
                  <a:cubicBezTo>
                    <a:pt x="1047636" y="285932"/>
                    <a:pt x="1047636" y="285932"/>
                    <a:pt x="1049308" y="285932"/>
                  </a:cubicBezTo>
                  <a:lnTo>
                    <a:pt x="1061010" y="285932"/>
                  </a:lnTo>
                  <a:cubicBezTo>
                    <a:pt x="1061010" y="285932"/>
                    <a:pt x="1061010" y="285932"/>
                    <a:pt x="1061010" y="169700"/>
                  </a:cubicBezTo>
                  <a:cubicBezTo>
                    <a:pt x="1061010" y="169700"/>
                    <a:pt x="1061010" y="169700"/>
                    <a:pt x="1062125" y="169700"/>
                  </a:cubicBezTo>
                  <a:lnTo>
                    <a:pt x="1069926" y="169700"/>
                  </a:lnTo>
                  <a:cubicBezTo>
                    <a:pt x="1069926" y="169700"/>
                    <a:pt x="1069926" y="169700"/>
                    <a:pt x="1069926" y="167375"/>
                  </a:cubicBezTo>
                  <a:lnTo>
                    <a:pt x="1069926" y="151102"/>
                  </a:lnTo>
                  <a:cubicBezTo>
                    <a:pt x="1072155" y="151102"/>
                    <a:pt x="1072155" y="151102"/>
                    <a:pt x="1072155" y="104609"/>
                  </a:cubicBezTo>
                  <a:cubicBezTo>
                    <a:pt x="1072155" y="104609"/>
                    <a:pt x="1072155" y="104609"/>
                    <a:pt x="1073270" y="104609"/>
                  </a:cubicBezTo>
                  <a:lnTo>
                    <a:pt x="1081071" y="104609"/>
                  </a:lnTo>
                  <a:cubicBezTo>
                    <a:pt x="1081071" y="104609"/>
                    <a:pt x="1081071" y="104609"/>
                    <a:pt x="1081071" y="105772"/>
                  </a:cubicBezTo>
                  <a:lnTo>
                    <a:pt x="1081071" y="113908"/>
                  </a:lnTo>
                  <a:cubicBezTo>
                    <a:pt x="1085529" y="113908"/>
                    <a:pt x="1085529" y="113908"/>
                    <a:pt x="1085529" y="111583"/>
                  </a:cubicBezTo>
                  <a:lnTo>
                    <a:pt x="1085529" y="95311"/>
                  </a:lnTo>
                  <a:cubicBezTo>
                    <a:pt x="1085529" y="95311"/>
                    <a:pt x="1085529" y="95311"/>
                    <a:pt x="1086922" y="94730"/>
                  </a:cubicBezTo>
                  <a:lnTo>
                    <a:pt x="1096674" y="90662"/>
                  </a:lnTo>
                  <a:cubicBezTo>
                    <a:pt x="1096674" y="90662"/>
                    <a:pt x="1096674" y="90662"/>
                    <a:pt x="1097789" y="91243"/>
                  </a:cubicBezTo>
                  <a:lnTo>
                    <a:pt x="1105590" y="95311"/>
                  </a:lnTo>
                  <a:cubicBezTo>
                    <a:pt x="1105590" y="95311"/>
                    <a:pt x="1105590" y="95311"/>
                    <a:pt x="1107262" y="95311"/>
                  </a:cubicBezTo>
                  <a:lnTo>
                    <a:pt x="1118964" y="95311"/>
                  </a:lnTo>
                  <a:cubicBezTo>
                    <a:pt x="1118964" y="95311"/>
                    <a:pt x="1118964" y="95311"/>
                    <a:pt x="1118964" y="65090"/>
                  </a:cubicBezTo>
                  <a:cubicBezTo>
                    <a:pt x="1118964" y="65090"/>
                    <a:pt x="1118964" y="65090"/>
                    <a:pt x="1120079" y="65090"/>
                  </a:cubicBezTo>
                  <a:lnTo>
                    <a:pt x="1127880" y="65090"/>
                  </a:lnTo>
                  <a:cubicBezTo>
                    <a:pt x="1127880" y="69740"/>
                    <a:pt x="1127880" y="69740"/>
                    <a:pt x="1129273" y="69740"/>
                  </a:cubicBezTo>
                  <a:lnTo>
                    <a:pt x="1139026" y="69740"/>
                  </a:lnTo>
                  <a:cubicBezTo>
                    <a:pt x="1139026" y="65090"/>
                    <a:pt x="1139026" y="65090"/>
                    <a:pt x="1140140" y="65090"/>
                  </a:cubicBezTo>
                  <a:lnTo>
                    <a:pt x="1147942" y="65090"/>
                  </a:lnTo>
                  <a:cubicBezTo>
                    <a:pt x="1147942" y="65090"/>
                    <a:pt x="1147942" y="65090"/>
                    <a:pt x="1147942" y="99960"/>
                  </a:cubicBezTo>
                  <a:cubicBezTo>
                    <a:pt x="1147942" y="99960"/>
                    <a:pt x="1147942" y="99960"/>
                    <a:pt x="1149335" y="101122"/>
                  </a:cubicBezTo>
                  <a:lnTo>
                    <a:pt x="1159087" y="109259"/>
                  </a:lnTo>
                  <a:cubicBezTo>
                    <a:pt x="1156858" y="116233"/>
                    <a:pt x="1156858" y="116233"/>
                    <a:pt x="1181377" y="116233"/>
                  </a:cubicBezTo>
                  <a:cubicBezTo>
                    <a:pt x="1181377" y="116233"/>
                    <a:pt x="1181377" y="116233"/>
                    <a:pt x="1181377" y="114780"/>
                  </a:cubicBezTo>
                  <a:lnTo>
                    <a:pt x="1181377" y="104609"/>
                  </a:lnTo>
                  <a:cubicBezTo>
                    <a:pt x="1181377" y="104609"/>
                    <a:pt x="1181377" y="104609"/>
                    <a:pt x="1210354" y="95311"/>
                  </a:cubicBezTo>
                  <a:cubicBezTo>
                    <a:pt x="1210354" y="95311"/>
                    <a:pt x="1210354" y="95311"/>
                    <a:pt x="1210354" y="94149"/>
                  </a:cubicBezTo>
                  <a:lnTo>
                    <a:pt x="1210354" y="86012"/>
                  </a:lnTo>
                  <a:cubicBezTo>
                    <a:pt x="1210354" y="86012"/>
                    <a:pt x="1210354" y="86012"/>
                    <a:pt x="1211190" y="86012"/>
                  </a:cubicBezTo>
                  <a:lnTo>
                    <a:pt x="1217041" y="86012"/>
                  </a:lnTo>
                  <a:cubicBezTo>
                    <a:pt x="1217041" y="86012"/>
                    <a:pt x="1217041" y="86012"/>
                    <a:pt x="1217041" y="85141"/>
                  </a:cubicBezTo>
                  <a:lnTo>
                    <a:pt x="1217041" y="79038"/>
                  </a:lnTo>
                  <a:cubicBezTo>
                    <a:pt x="1217041" y="79038"/>
                    <a:pt x="1217041" y="79038"/>
                    <a:pt x="1219270" y="79038"/>
                  </a:cubicBezTo>
                  <a:lnTo>
                    <a:pt x="1234873" y="79038"/>
                  </a:lnTo>
                  <a:cubicBezTo>
                    <a:pt x="1234873" y="79038"/>
                    <a:pt x="1234873" y="79038"/>
                    <a:pt x="1234873" y="79910"/>
                  </a:cubicBezTo>
                  <a:lnTo>
                    <a:pt x="1234873" y="86012"/>
                  </a:lnTo>
                  <a:cubicBezTo>
                    <a:pt x="1234873" y="86012"/>
                    <a:pt x="1234873" y="86012"/>
                    <a:pt x="1236545" y="86012"/>
                  </a:cubicBezTo>
                  <a:lnTo>
                    <a:pt x="1248247" y="86012"/>
                  </a:lnTo>
                  <a:cubicBezTo>
                    <a:pt x="1248247" y="86012"/>
                    <a:pt x="1248247" y="86012"/>
                    <a:pt x="1248247" y="87756"/>
                  </a:cubicBezTo>
                  <a:lnTo>
                    <a:pt x="1248247" y="99960"/>
                  </a:lnTo>
                  <a:cubicBezTo>
                    <a:pt x="1248247" y="99960"/>
                    <a:pt x="1248247" y="99960"/>
                    <a:pt x="1272766" y="99960"/>
                  </a:cubicBezTo>
                  <a:cubicBezTo>
                    <a:pt x="1272766" y="99960"/>
                    <a:pt x="1272766" y="99960"/>
                    <a:pt x="1272766" y="98798"/>
                  </a:cubicBezTo>
                  <a:lnTo>
                    <a:pt x="1272766" y="90662"/>
                  </a:lnTo>
                  <a:cubicBezTo>
                    <a:pt x="1272766" y="90662"/>
                    <a:pt x="1272766" y="90662"/>
                    <a:pt x="1274159" y="90662"/>
                  </a:cubicBezTo>
                  <a:lnTo>
                    <a:pt x="1283911" y="90662"/>
                  </a:lnTo>
                  <a:cubicBezTo>
                    <a:pt x="1283911" y="90662"/>
                    <a:pt x="1283911" y="90662"/>
                    <a:pt x="1283911" y="89499"/>
                  </a:cubicBezTo>
                  <a:lnTo>
                    <a:pt x="1283911" y="81363"/>
                  </a:lnTo>
                  <a:cubicBezTo>
                    <a:pt x="1283911" y="81363"/>
                    <a:pt x="1283911" y="81363"/>
                    <a:pt x="1285583" y="81363"/>
                  </a:cubicBezTo>
                  <a:lnTo>
                    <a:pt x="1297285" y="81363"/>
                  </a:lnTo>
                  <a:cubicBezTo>
                    <a:pt x="1297285" y="81363"/>
                    <a:pt x="1297285" y="81363"/>
                    <a:pt x="1297285" y="82525"/>
                  </a:cubicBezTo>
                  <a:lnTo>
                    <a:pt x="1297285" y="90662"/>
                  </a:lnTo>
                  <a:cubicBezTo>
                    <a:pt x="1301743" y="90662"/>
                    <a:pt x="1301743" y="90662"/>
                    <a:pt x="1301743" y="34870"/>
                  </a:cubicBezTo>
                  <a:cubicBezTo>
                    <a:pt x="1301743" y="34870"/>
                    <a:pt x="1301743" y="34870"/>
                    <a:pt x="1402049" y="34870"/>
                  </a:cubicBezTo>
                  <a:cubicBezTo>
                    <a:pt x="1402049" y="34870"/>
                    <a:pt x="1402049" y="34870"/>
                    <a:pt x="1402049" y="109259"/>
                  </a:cubicBezTo>
                  <a:cubicBezTo>
                    <a:pt x="1402049" y="109259"/>
                    <a:pt x="1402049" y="109259"/>
                    <a:pt x="1404278" y="109259"/>
                  </a:cubicBezTo>
                  <a:lnTo>
                    <a:pt x="1419881" y="109259"/>
                  </a:lnTo>
                  <a:cubicBezTo>
                    <a:pt x="1419881" y="109259"/>
                    <a:pt x="1419881" y="109259"/>
                    <a:pt x="1419881" y="25571"/>
                  </a:cubicBezTo>
                  <a:cubicBezTo>
                    <a:pt x="1419881" y="25571"/>
                    <a:pt x="1419881" y="25571"/>
                    <a:pt x="1442171" y="13948"/>
                  </a:cubicBezTo>
                  <a:cubicBezTo>
                    <a:pt x="1442171" y="13948"/>
                    <a:pt x="1442171" y="13948"/>
                    <a:pt x="1471148" y="13948"/>
                  </a:cubicBezTo>
                  <a:cubicBezTo>
                    <a:pt x="1471148" y="13948"/>
                    <a:pt x="1471148" y="13948"/>
                    <a:pt x="1473099" y="12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183" name="Rectangle 35">
              <a:extLst>
                <a:ext uri="{FF2B5EF4-FFF2-40B4-BE49-F238E27FC236}">
                  <a16:creationId xmlns:a16="http://schemas.microsoft.com/office/drawing/2014/main" id="{FA31F484-D389-4AC9-8430-67D7DDD8C02B}"/>
                </a:ext>
              </a:extLst>
            </p:cNvPr>
            <p:cNvSpPr/>
            <p:nvPr/>
          </p:nvSpPr>
          <p:spPr>
            <a:xfrm>
              <a:off x="2483768" y="3238221"/>
              <a:ext cx="3079941" cy="1160647"/>
            </a:xfrm>
            <a:custGeom>
              <a:avLst/>
              <a:gdLst/>
              <a:ahLst/>
              <a:cxnLst/>
              <a:rect l="l" t="t" r="r" b="b"/>
              <a:pathLst>
                <a:path w="3079941" h="1160647">
                  <a:moveTo>
                    <a:pt x="215205" y="0"/>
                  </a:moveTo>
                  <a:cubicBezTo>
                    <a:pt x="215205" y="18"/>
                    <a:pt x="215221" y="2040"/>
                    <a:pt x="217231" y="246443"/>
                  </a:cubicBezTo>
                  <a:cubicBezTo>
                    <a:pt x="217243" y="246467"/>
                    <a:pt x="217888" y="247808"/>
                    <a:pt x="255738" y="326429"/>
                  </a:cubicBezTo>
                  <a:cubicBezTo>
                    <a:pt x="255746" y="326429"/>
                    <a:pt x="255857" y="326429"/>
                    <a:pt x="257765" y="326429"/>
                  </a:cubicBezTo>
                  <a:lnTo>
                    <a:pt x="271952" y="326429"/>
                  </a:lnTo>
                  <a:cubicBezTo>
                    <a:pt x="271952" y="326443"/>
                    <a:pt x="271952" y="327005"/>
                    <a:pt x="271952" y="350208"/>
                  </a:cubicBezTo>
                  <a:cubicBezTo>
                    <a:pt x="271954" y="350214"/>
                    <a:pt x="271992" y="350272"/>
                    <a:pt x="272459" y="351019"/>
                  </a:cubicBezTo>
                  <a:lnTo>
                    <a:pt x="276005" y="356694"/>
                  </a:lnTo>
                  <a:cubicBezTo>
                    <a:pt x="276005" y="356714"/>
                    <a:pt x="276005" y="358229"/>
                    <a:pt x="276005" y="471268"/>
                  </a:cubicBezTo>
                  <a:cubicBezTo>
                    <a:pt x="276014" y="471268"/>
                    <a:pt x="276154" y="471268"/>
                    <a:pt x="278285" y="471268"/>
                  </a:cubicBezTo>
                  <a:lnTo>
                    <a:pt x="294246" y="471268"/>
                  </a:lnTo>
                  <a:cubicBezTo>
                    <a:pt x="294246" y="471288"/>
                    <a:pt x="294246" y="472923"/>
                    <a:pt x="294246" y="611783"/>
                  </a:cubicBezTo>
                  <a:cubicBezTo>
                    <a:pt x="294256" y="611782"/>
                    <a:pt x="294368" y="611761"/>
                    <a:pt x="295766" y="611513"/>
                  </a:cubicBezTo>
                  <a:lnTo>
                    <a:pt x="306406" y="609622"/>
                  </a:lnTo>
                  <a:cubicBezTo>
                    <a:pt x="306406" y="609644"/>
                    <a:pt x="306376" y="610978"/>
                    <a:pt x="304379" y="698254"/>
                  </a:cubicBezTo>
                  <a:cubicBezTo>
                    <a:pt x="304389" y="698256"/>
                    <a:pt x="304500" y="698276"/>
                    <a:pt x="305899" y="698525"/>
                  </a:cubicBezTo>
                  <a:lnTo>
                    <a:pt x="316539" y="700416"/>
                  </a:lnTo>
                  <a:cubicBezTo>
                    <a:pt x="316541" y="700423"/>
                    <a:pt x="316561" y="700487"/>
                    <a:pt x="316792" y="701227"/>
                  </a:cubicBezTo>
                  <a:lnTo>
                    <a:pt x="318566" y="706902"/>
                  </a:lnTo>
                  <a:cubicBezTo>
                    <a:pt x="318568" y="706893"/>
                    <a:pt x="318613" y="706750"/>
                    <a:pt x="319326" y="704470"/>
                  </a:cubicBezTo>
                  <a:lnTo>
                    <a:pt x="324646" y="687446"/>
                  </a:lnTo>
                  <a:cubicBezTo>
                    <a:pt x="324653" y="687446"/>
                    <a:pt x="324753" y="687446"/>
                    <a:pt x="326419" y="687446"/>
                  </a:cubicBezTo>
                  <a:lnTo>
                    <a:pt x="338833" y="687446"/>
                  </a:lnTo>
                  <a:cubicBezTo>
                    <a:pt x="338833" y="687463"/>
                    <a:pt x="338833" y="688156"/>
                    <a:pt x="338833" y="719872"/>
                  </a:cubicBezTo>
                  <a:cubicBezTo>
                    <a:pt x="338839" y="719877"/>
                    <a:pt x="338916" y="719917"/>
                    <a:pt x="339846" y="720413"/>
                  </a:cubicBezTo>
                  <a:lnTo>
                    <a:pt x="346940" y="724196"/>
                  </a:lnTo>
                  <a:cubicBezTo>
                    <a:pt x="346940" y="724205"/>
                    <a:pt x="346940" y="724306"/>
                    <a:pt x="346940" y="725547"/>
                  </a:cubicBezTo>
                  <a:lnTo>
                    <a:pt x="346940" y="735005"/>
                  </a:lnTo>
                  <a:cubicBezTo>
                    <a:pt x="346960" y="735005"/>
                    <a:pt x="347868" y="735005"/>
                    <a:pt x="391527" y="735005"/>
                  </a:cubicBezTo>
                  <a:cubicBezTo>
                    <a:pt x="391527" y="735013"/>
                    <a:pt x="391527" y="735096"/>
                    <a:pt x="391527" y="736086"/>
                  </a:cubicBezTo>
                  <a:lnTo>
                    <a:pt x="391527" y="743652"/>
                  </a:lnTo>
                  <a:cubicBezTo>
                    <a:pt x="391536" y="743652"/>
                    <a:pt x="391657" y="743652"/>
                    <a:pt x="393553" y="743652"/>
                  </a:cubicBezTo>
                  <a:lnTo>
                    <a:pt x="407740" y="743652"/>
                  </a:lnTo>
                  <a:cubicBezTo>
                    <a:pt x="407740" y="743634"/>
                    <a:pt x="407740" y="742905"/>
                    <a:pt x="407740" y="713387"/>
                  </a:cubicBezTo>
                  <a:cubicBezTo>
                    <a:pt x="407761" y="713387"/>
                    <a:pt x="408691" y="713387"/>
                    <a:pt x="452327" y="713387"/>
                  </a:cubicBezTo>
                  <a:cubicBezTo>
                    <a:pt x="452327" y="713379"/>
                    <a:pt x="452327" y="713282"/>
                    <a:pt x="452327" y="712036"/>
                  </a:cubicBezTo>
                  <a:lnTo>
                    <a:pt x="452327" y="702578"/>
                  </a:lnTo>
                  <a:cubicBezTo>
                    <a:pt x="452333" y="702578"/>
                    <a:pt x="452407" y="702578"/>
                    <a:pt x="453341" y="702578"/>
                  </a:cubicBezTo>
                  <a:lnTo>
                    <a:pt x="460434" y="702578"/>
                  </a:lnTo>
                  <a:cubicBezTo>
                    <a:pt x="460434" y="702571"/>
                    <a:pt x="460434" y="702458"/>
                    <a:pt x="460434" y="700687"/>
                  </a:cubicBezTo>
                  <a:lnTo>
                    <a:pt x="460434" y="687446"/>
                  </a:lnTo>
                  <a:cubicBezTo>
                    <a:pt x="460443" y="687446"/>
                    <a:pt x="460515" y="687446"/>
                    <a:pt x="461194" y="687446"/>
                  </a:cubicBezTo>
                  <a:lnTo>
                    <a:pt x="466514" y="687446"/>
                  </a:lnTo>
                  <a:cubicBezTo>
                    <a:pt x="466514" y="687439"/>
                    <a:pt x="466514" y="687354"/>
                    <a:pt x="466514" y="686365"/>
                  </a:cubicBezTo>
                  <a:lnTo>
                    <a:pt x="466514" y="678798"/>
                  </a:lnTo>
                  <a:cubicBezTo>
                    <a:pt x="466522" y="678798"/>
                    <a:pt x="466646" y="678798"/>
                    <a:pt x="468541" y="678798"/>
                  </a:cubicBezTo>
                  <a:lnTo>
                    <a:pt x="482728" y="678798"/>
                  </a:lnTo>
                  <a:cubicBezTo>
                    <a:pt x="482728" y="678805"/>
                    <a:pt x="482728" y="678882"/>
                    <a:pt x="482728" y="679879"/>
                  </a:cubicBezTo>
                  <a:lnTo>
                    <a:pt x="482728" y="687446"/>
                  </a:lnTo>
                  <a:cubicBezTo>
                    <a:pt x="482739" y="687446"/>
                    <a:pt x="483240" y="687446"/>
                    <a:pt x="505021" y="687446"/>
                  </a:cubicBezTo>
                  <a:cubicBezTo>
                    <a:pt x="505021" y="687438"/>
                    <a:pt x="505021" y="687324"/>
                    <a:pt x="505021" y="685554"/>
                  </a:cubicBezTo>
                  <a:lnTo>
                    <a:pt x="505021" y="672313"/>
                  </a:lnTo>
                  <a:cubicBezTo>
                    <a:pt x="505027" y="672313"/>
                    <a:pt x="505124" y="672313"/>
                    <a:pt x="506795" y="672313"/>
                  </a:cubicBezTo>
                  <a:lnTo>
                    <a:pt x="519208" y="672313"/>
                  </a:lnTo>
                  <a:cubicBezTo>
                    <a:pt x="519208" y="672325"/>
                    <a:pt x="519208" y="672839"/>
                    <a:pt x="519208" y="696093"/>
                  </a:cubicBezTo>
                  <a:cubicBezTo>
                    <a:pt x="519215" y="696093"/>
                    <a:pt x="519295" y="696093"/>
                    <a:pt x="520222" y="696093"/>
                  </a:cubicBezTo>
                  <a:lnTo>
                    <a:pt x="527315" y="696093"/>
                  </a:lnTo>
                  <a:cubicBezTo>
                    <a:pt x="527315" y="696087"/>
                    <a:pt x="527315" y="696006"/>
                    <a:pt x="527315" y="695012"/>
                  </a:cubicBezTo>
                  <a:lnTo>
                    <a:pt x="527315" y="687446"/>
                  </a:lnTo>
                  <a:cubicBezTo>
                    <a:pt x="527324" y="687446"/>
                    <a:pt x="527442" y="687446"/>
                    <a:pt x="529088" y="687446"/>
                  </a:cubicBezTo>
                  <a:lnTo>
                    <a:pt x="541502" y="687446"/>
                  </a:lnTo>
                  <a:cubicBezTo>
                    <a:pt x="541502" y="687459"/>
                    <a:pt x="541502" y="688018"/>
                    <a:pt x="541502" y="713387"/>
                  </a:cubicBezTo>
                  <a:cubicBezTo>
                    <a:pt x="541510" y="713387"/>
                    <a:pt x="541628" y="713387"/>
                    <a:pt x="543529" y="713387"/>
                  </a:cubicBezTo>
                  <a:lnTo>
                    <a:pt x="557715" y="713387"/>
                  </a:lnTo>
                  <a:cubicBezTo>
                    <a:pt x="557715" y="713398"/>
                    <a:pt x="557715" y="713513"/>
                    <a:pt x="557715" y="715008"/>
                  </a:cubicBezTo>
                  <a:lnTo>
                    <a:pt x="557715" y="726358"/>
                  </a:lnTo>
                  <a:cubicBezTo>
                    <a:pt x="557723" y="726358"/>
                    <a:pt x="557794" y="726358"/>
                    <a:pt x="558475" y="726358"/>
                  </a:cubicBezTo>
                  <a:lnTo>
                    <a:pt x="563796" y="726358"/>
                  </a:lnTo>
                  <a:cubicBezTo>
                    <a:pt x="563796" y="726350"/>
                    <a:pt x="563796" y="726274"/>
                    <a:pt x="563796" y="725547"/>
                  </a:cubicBezTo>
                  <a:lnTo>
                    <a:pt x="563796" y="719872"/>
                  </a:lnTo>
                  <a:cubicBezTo>
                    <a:pt x="563813" y="719872"/>
                    <a:pt x="564532" y="719872"/>
                    <a:pt x="594196" y="719872"/>
                  </a:cubicBezTo>
                  <a:cubicBezTo>
                    <a:pt x="594196" y="719886"/>
                    <a:pt x="594196" y="720449"/>
                    <a:pt x="594196" y="743652"/>
                  </a:cubicBezTo>
                  <a:cubicBezTo>
                    <a:pt x="594203" y="743652"/>
                    <a:pt x="594282" y="743652"/>
                    <a:pt x="595209" y="743652"/>
                  </a:cubicBezTo>
                  <a:lnTo>
                    <a:pt x="602303" y="743652"/>
                  </a:lnTo>
                  <a:cubicBezTo>
                    <a:pt x="602303" y="743659"/>
                    <a:pt x="602303" y="743732"/>
                    <a:pt x="602303" y="744733"/>
                  </a:cubicBezTo>
                  <a:lnTo>
                    <a:pt x="602303" y="752299"/>
                  </a:lnTo>
                  <a:cubicBezTo>
                    <a:pt x="602312" y="752299"/>
                    <a:pt x="602385" y="752299"/>
                    <a:pt x="603063" y="752299"/>
                  </a:cubicBezTo>
                  <a:lnTo>
                    <a:pt x="608383" y="752299"/>
                  </a:lnTo>
                  <a:cubicBezTo>
                    <a:pt x="608383" y="752292"/>
                    <a:pt x="608383" y="752172"/>
                    <a:pt x="608383" y="750137"/>
                  </a:cubicBezTo>
                  <a:lnTo>
                    <a:pt x="608383" y="735005"/>
                  </a:lnTo>
                  <a:cubicBezTo>
                    <a:pt x="608390" y="735005"/>
                    <a:pt x="608468" y="735005"/>
                    <a:pt x="609396" y="735005"/>
                  </a:cubicBezTo>
                  <a:lnTo>
                    <a:pt x="616490" y="735005"/>
                  </a:lnTo>
                  <a:cubicBezTo>
                    <a:pt x="616490" y="735013"/>
                    <a:pt x="616490" y="735096"/>
                    <a:pt x="616490" y="736086"/>
                  </a:cubicBezTo>
                  <a:lnTo>
                    <a:pt x="616490" y="743652"/>
                  </a:lnTo>
                  <a:lnTo>
                    <a:pt x="621810" y="741659"/>
                  </a:lnTo>
                  <a:cubicBezTo>
                    <a:pt x="622570" y="741287"/>
                    <a:pt x="622570" y="741085"/>
                    <a:pt x="622570" y="740679"/>
                  </a:cubicBezTo>
                  <a:lnTo>
                    <a:pt x="622570" y="735005"/>
                  </a:lnTo>
                  <a:cubicBezTo>
                    <a:pt x="622587" y="735005"/>
                    <a:pt x="623388" y="735005"/>
                    <a:pt x="661077" y="735005"/>
                  </a:cubicBezTo>
                  <a:cubicBezTo>
                    <a:pt x="661077" y="735019"/>
                    <a:pt x="661077" y="735566"/>
                    <a:pt x="661077" y="758784"/>
                  </a:cubicBezTo>
                  <a:cubicBezTo>
                    <a:pt x="661085" y="758784"/>
                    <a:pt x="661203" y="758784"/>
                    <a:pt x="663103" y="758784"/>
                  </a:cubicBezTo>
                  <a:lnTo>
                    <a:pt x="677290" y="758784"/>
                  </a:lnTo>
                  <a:cubicBezTo>
                    <a:pt x="677290" y="758792"/>
                    <a:pt x="677290" y="758874"/>
                    <a:pt x="677290" y="759865"/>
                  </a:cubicBezTo>
                  <a:lnTo>
                    <a:pt x="677290" y="767431"/>
                  </a:lnTo>
                  <a:cubicBezTo>
                    <a:pt x="677299" y="767431"/>
                    <a:pt x="677422" y="767431"/>
                    <a:pt x="679064" y="767431"/>
                  </a:cubicBezTo>
                  <a:lnTo>
                    <a:pt x="691477" y="767431"/>
                  </a:lnTo>
                  <a:cubicBezTo>
                    <a:pt x="691477" y="767419"/>
                    <a:pt x="691477" y="766908"/>
                    <a:pt x="691477" y="743652"/>
                  </a:cubicBezTo>
                  <a:cubicBezTo>
                    <a:pt x="691484" y="743652"/>
                    <a:pt x="691562" y="743652"/>
                    <a:pt x="692490" y="743652"/>
                  </a:cubicBezTo>
                  <a:lnTo>
                    <a:pt x="699584" y="743652"/>
                  </a:lnTo>
                  <a:cubicBezTo>
                    <a:pt x="699584" y="743633"/>
                    <a:pt x="699584" y="742862"/>
                    <a:pt x="699584" y="711225"/>
                  </a:cubicBezTo>
                  <a:cubicBezTo>
                    <a:pt x="699591" y="711225"/>
                    <a:pt x="699668" y="711225"/>
                    <a:pt x="700597" y="711225"/>
                  </a:cubicBezTo>
                  <a:lnTo>
                    <a:pt x="707691" y="711225"/>
                  </a:lnTo>
                  <a:cubicBezTo>
                    <a:pt x="707691" y="711219"/>
                    <a:pt x="707691" y="711110"/>
                    <a:pt x="707691" y="709334"/>
                  </a:cubicBezTo>
                  <a:lnTo>
                    <a:pt x="707691" y="696093"/>
                  </a:lnTo>
                  <a:cubicBezTo>
                    <a:pt x="705664" y="696093"/>
                    <a:pt x="705664" y="696093"/>
                    <a:pt x="706424" y="694471"/>
                  </a:cubicBezTo>
                  <a:lnTo>
                    <a:pt x="711744" y="683122"/>
                  </a:lnTo>
                  <a:cubicBezTo>
                    <a:pt x="711749" y="683139"/>
                    <a:pt x="711944" y="683813"/>
                    <a:pt x="719851" y="711225"/>
                  </a:cubicBezTo>
                  <a:cubicBezTo>
                    <a:pt x="719859" y="711225"/>
                    <a:pt x="719932" y="711225"/>
                    <a:pt x="720611" y="711225"/>
                  </a:cubicBezTo>
                  <a:lnTo>
                    <a:pt x="725931" y="711225"/>
                  </a:lnTo>
                  <a:cubicBezTo>
                    <a:pt x="725931" y="711212"/>
                    <a:pt x="725931" y="710033"/>
                    <a:pt x="725931" y="605298"/>
                  </a:cubicBezTo>
                  <a:cubicBezTo>
                    <a:pt x="725941" y="605298"/>
                    <a:pt x="726055" y="605298"/>
                    <a:pt x="727451" y="605298"/>
                  </a:cubicBezTo>
                  <a:lnTo>
                    <a:pt x="738091" y="605298"/>
                  </a:lnTo>
                  <a:cubicBezTo>
                    <a:pt x="738091" y="605276"/>
                    <a:pt x="738091" y="604266"/>
                    <a:pt x="738091" y="557739"/>
                  </a:cubicBezTo>
                  <a:cubicBezTo>
                    <a:pt x="738108" y="557739"/>
                    <a:pt x="738733" y="557739"/>
                    <a:pt x="764438" y="557739"/>
                  </a:cubicBezTo>
                  <a:cubicBezTo>
                    <a:pt x="764438" y="557727"/>
                    <a:pt x="764438" y="557217"/>
                    <a:pt x="764438" y="536121"/>
                  </a:cubicBezTo>
                  <a:cubicBezTo>
                    <a:pt x="764457" y="536121"/>
                    <a:pt x="765246" y="536121"/>
                    <a:pt x="798892" y="536121"/>
                  </a:cubicBezTo>
                  <a:cubicBezTo>
                    <a:pt x="798892" y="536129"/>
                    <a:pt x="798892" y="536259"/>
                    <a:pt x="798892" y="538553"/>
                  </a:cubicBezTo>
                  <a:lnTo>
                    <a:pt x="798892" y="555577"/>
                  </a:lnTo>
                  <a:cubicBezTo>
                    <a:pt x="798901" y="555577"/>
                    <a:pt x="799032" y="555577"/>
                    <a:pt x="801172" y="555577"/>
                  </a:cubicBezTo>
                  <a:lnTo>
                    <a:pt x="817132" y="555577"/>
                  </a:lnTo>
                  <a:cubicBezTo>
                    <a:pt x="817132" y="555595"/>
                    <a:pt x="817132" y="556489"/>
                    <a:pt x="817132" y="603136"/>
                  </a:cubicBezTo>
                  <a:cubicBezTo>
                    <a:pt x="817138" y="603136"/>
                    <a:pt x="817214" y="603136"/>
                    <a:pt x="818145" y="603136"/>
                  </a:cubicBezTo>
                  <a:lnTo>
                    <a:pt x="825239" y="603136"/>
                  </a:lnTo>
                  <a:lnTo>
                    <a:pt x="839426" y="607460"/>
                  </a:lnTo>
                  <a:cubicBezTo>
                    <a:pt x="839426" y="607470"/>
                    <a:pt x="839426" y="608120"/>
                    <a:pt x="839426" y="646372"/>
                  </a:cubicBezTo>
                  <a:cubicBezTo>
                    <a:pt x="839432" y="646372"/>
                    <a:pt x="839507" y="646372"/>
                    <a:pt x="840439" y="646372"/>
                  </a:cubicBezTo>
                  <a:lnTo>
                    <a:pt x="847532" y="646372"/>
                  </a:lnTo>
                  <a:cubicBezTo>
                    <a:pt x="847532" y="646382"/>
                    <a:pt x="847532" y="646488"/>
                    <a:pt x="847532" y="647993"/>
                  </a:cubicBezTo>
                  <a:lnTo>
                    <a:pt x="847532" y="659342"/>
                  </a:lnTo>
                  <a:cubicBezTo>
                    <a:pt x="847540" y="659342"/>
                    <a:pt x="847664" y="659342"/>
                    <a:pt x="849559" y="659342"/>
                  </a:cubicBezTo>
                  <a:lnTo>
                    <a:pt x="863746" y="659342"/>
                  </a:lnTo>
                  <a:lnTo>
                    <a:pt x="869826" y="665828"/>
                  </a:lnTo>
                  <a:cubicBezTo>
                    <a:pt x="869826" y="665840"/>
                    <a:pt x="869826" y="666326"/>
                    <a:pt x="869826" y="687446"/>
                  </a:cubicBezTo>
                  <a:cubicBezTo>
                    <a:pt x="869835" y="687446"/>
                    <a:pt x="869966" y="687446"/>
                    <a:pt x="872106" y="687446"/>
                  </a:cubicBezTo>
                  <a:lnTo>
                    <a:pt x="888066" y="687446"/>
                  </a:lnTo>
                  <a:cubicBezTo>
                    <a:pt x="888066" y="687453"/>
                    <a:pt x="888066" y="687533"/>
                    <a:pt x="888066" y="688526"/>
                  </a:cubicBezTo>
                  <a:lnTo>
                    <a:pt x="888066" y="696093"/>
                  </a:lnTo>
                  <a:cubicBezTo>
                    <a:pt x="888075" y="696093"/>
                    <a:pt x="888174" y="696093"/>
                    <a:pt x="889333" y="696093"/>
                  </a:cubicBezTo>
                  <a:lnTo>
                    <a:pt x="898200" y="696093"/>
                  </a:lnTo>
                  <a:cubicBezTo>
                    <a:pt x="898200" y="696102"/>
                    <a:pt x="898200" y="696231"/>
                    <a:pt x="898200" y="698254"/>
                  </a:cubicBezTo>
                  <a:lnTo>
                    <a:pt x="898200" y="713387"/>
                  </a:lnTo>
                  <a:cubicBezTo>
                    <a:pt x="902253" y="713387"/>
                    <a:pt x="902253" y="713387"/>
                    <a:pt x="902253" y="711495"/>
                  </a:cubicBezTo>
                  <a:lnTo>
                    <a:pt x="902253" y="698254"/>
                  </a:lnTo>
                  <a:cubicBezTo>
                    <a:pt x="902259" y="698254"/>
                    <a:pt x="902337" y="698254"/>
                    <a:pt x="903266" y="698254"/>
                  </a:cubicBezTo>
                  <a:lnTo>
                    <a:pt x="910360" y="698254"/>
                  </a:lnTo>
                  <a:cubicBezTo>
                    <a:pt x="910360" y="698265"/>
                    <a:pt x="910360" y="698384"/>
                    <a:pt x="910360" y="699876"/>
                  </a:cubicBezTo>
                  <a:lnTo>
                    <a:pt x="910360" y="711225"/>
                  </a:lnTo>
                  <a:cubicBezTo>
                    <a:pt x="910369" y="711225"/>
                    <a:pt x="910442" y="711225"/>
                    <a:pt x="911120" y="711225"/>
                  </a:cubicBezTo>
                  <a:lnTo>
                    <a:pt x="916440" y="711225"/>
                  </a:lnTo>
                  <a:cubicBezTo>
                    <a:pt x="916440" y="706902"/>
                    <a:pt x="916440" y="706902"/>
                    <a:pt x="965080" y="706902"/>
                  </a:cubicBezTo>
                  <a:cubicBezTo>
                    <a:pt x="965080" y="706911"/>
                    <a:pt x="965080" y="707012"/>
                    <a:pt x="965080" y="708253"/>
                  </a:cubicBezTo>
                  <a:lnTo>
                    <a:pt x="965080" y="717710"/>
                  </a:lnTo>
                  <a:cubicBezTo>
                    <a:pt x="965088" y="717710"/>
                    <a:pt x="965163" y="717710"/>
                    <a:pt x="965840" y="717710"/>
                  </a:cubicBezTo>
                  <a:lnTo>
                    <a:pt x="971161" y="717710"/>
                  </a:lnTo>
                  <a:cubicBezTo>
                    <a:pt x="971161" y="717719"/>
                    <a:pt x="971161" y="717841"/>
                    <a:pt x="971161" y="719872"/>
                  </a:cubicBezTo>
                  <a:lnTo>
                    <a:pt x="971161" y="735005"/>
                  </a:lnTo>
                  <a:cubicBezTo>
                    <a:pt x="971169" y="735001"/>
                    <a:pt x="971285" y="734923"/>
                    <a:pt x="973187" y="733654"/>
                  </a:cubicBezTo>
                  <a:lnTo>
                    <a:pt x="987374" y="724196"/>
                  </a:lnTo>
                  <a:cubicBezTo>
                    <a:pt x="987376" y="724177"/>
                    <a:pt x="987507" y="723302"/>
                    <a:pt x="993454" y="683122"/>
                  </a:cubicBezTo>
                  <a:cubicBezTo>
                    <a:pt x="993463" y="683120"/>
                    <a:pt x="993532" y="683094"/>
                    <a:pt x="994214" y="682852"/>
                  </a:cubicBezTo>
                  <a:lnTo>
                    <a:pt x="999534" y="680960"/>
                  </a:lnTo>
                  <a:cubicBezTo>
                    <a:pt x="999534" y="680944"/>
                    <a:pt x="999567" y="679883"/>
                    <a:pt x="1001561" y="611783"/>
                  </a:cubicBezTo>
                  <a:cubicBezTo>
                    <a:pt x="1001561" y="611801"/>
                    <a:pt x="1001594" y="612892"/>
                    <a:pt x="1003588" y="680960"/>
                  </a:cubicBezTo>
                  <a:cubicBezTo>
                    <a:pt x="1003597" y="680963"/>
                    <a:pt x="1003668" y="680988"/>
                    <a:pt x="1004348" y="681230"/>
                  </a:cubicBezTo>
                  <a:lnTo>
                    <a:pt x="1009668" y="683122"/>
                  </a:lnTo>
                  <a:cubicBezTo>
                    <a:pt x="1009668" y="683102"/>
                    <a:pt x="1009668" y="681769"/>
                    <a:pt x="1009668" y="596651"/>
                  </a:cubicBezTo>
                  <a:cubicBezTo>
                    <a:pt x="1013721" y="596651"/>
                    <a:pt x="1013721" y="596651"/>
                    <a:pt x="1013721" y="564224"/>
                  </a:cubicBezTo>
                  <a:cubicBezTo>
                    <a:pt x="1013733" y="564224"/>
                    <a:pt x="1014419" y="564224"/>
                    <a:pt x="1052228" y="564224"/>
                  </a:cubicBezTo>
                  <a:cubicBezTo>
                    <a:pt x="1052228" y="564241"/>
                    <a:pt x="1052228" y="564959"/>
                    <a:pt x="1052228" y="596651"/>
                  </a:cubicBezTo>
                  <a:cubicBezTo>
                    <a:pt x="1052237" y="596651"/>
                    <a:pt x="1052309" y="596651"/>
                    <a:pt x="1052988" y="596651"/>
                  </a:cubicBezTo>
                  <a:lnTo>
                    <a:pt x="1058308" y="596651"/>
                  </a:lnTo>
                  <a:cubicBezTo>
                    <a:pt x="1058308" y="596630"/>
                    <a:pt x="1058308" y="595324"/>
                    <a:pt x="1058308" y="514503"/>
                  </a:cubicBezTo>
                  <a:cubicBezTo>
                    <a:pt x="1058314" y="514503"/>
                    <a:pt x="1058413" y="514503"/>
                    <a:pt x="1060082" y="514503"/>
                  </a:cubicBezTo>
                  <a:lnTo>
                    <a:pt x="1072495" y="514503"/>
                  </a:lnTo>
                  <a:cubicBezTo>
                    <a:pt x="1072495" y="514496"/>
                    <a:pt x="1072495" y="514385"/>
                    <a:pt x="1072495" y="512612"/>
                  </a:cubicBezTo>
                  <a:lnTo>
                    <a:pt x="1072495" y="499371"/>
                  </a:lnTo>
                  <a:cubicBezTo>
                    <a:pt x="1072506" y="499371"/>
                    <a:pt x="1073004" y="499371"/>
                    <a:pt x="1094789" y="499371"/>
                  </a:cubicBezTo>
                  <a:cubicBezTo>
                    <a:pt x="1094789" y="499364"/>
                    <a:pt x="1094789" y="499283"/>
                    <a:pt x="1094789" y="498290"/>
                  </a:cubicBezTo>
                  <a:lnTo>
                    <a:pt x="1094789" y="490724"/>
                  </a:lnTo>
                  <a:cubicBezTo>
                    <a:pt x="1094796" y="490724"/>
                    <a:pt x="1094906" y="490724"/>
                    <a:pt x="1096562" y="490724"/>
                  </a:cubicBezTo>
                  <a:lnTo>
                    <a:pt x="1108976" y="490724"/>
                  </a:lnTo>
                  <a:cubicBezTo>
                    <a:pt x="1108976" y="490732"/>
                    <a:pt x="1108976" y="490811"/>
                    <a:pt x="1108976" y="491805"/>
                  </a:cubicBezTo>
                  <a:lnTo>
                    <a:pt x="1108976" y="499371"/>
                  </a:lnTo>
                  <a:cubicBezTo>
                    <a:pt x="1108985" y="499371"/>
                    <a:pt x="1109058" y="499371"/>
                    <a:pt x="1109736" y="499371"/>
                  </a:cubicBezTo>
                  <a:lnTo>
                    <a:pt x="1115056" y="499371"/>
                  </a:lnTo>
                  <a:lnTo>
                    <a:pt x="1125189" y="495047"/>
                  </a:lnTo>
                  <a:lnTo>
                    <a:pt x="1129242" y="498290"/>
                  </a:lnTo>
                  <a:lnTo>
                    <a:pt x="1129242" y="490724"/>
                  </a:lnTo>
                  <a:cubicBezTo>
                    <a:pt x="1129251" y="490724"/>
                    <a:pt x="1129388" y="490724"/>
                    <a:pt x="1131522" y="490724"/>
                  </a:cubicBezTo>
                  <a:lnTo>
                    <a:pt x="1147483" y="490724"/>
                  </a:lnTo>
                  <a:cubicBezTo>
                    <a:pt x="1147483" y="490732"/>
                    <a:pt x="1147483" y="490811"/>
                    <a:pt x="1147483" y="491805"/>
                  </a:cubicBezTo>
                  <a:lnTo>
                    <a:pt x="1147483" y="499371"/>
                  </a:lnTo>
                  <a:cubicBezTo>
                    <a:pt x="1147502" y="499371"/>
                    <a:pt x="1148238" y="499371"/>
                    <a:pt x="1177883" y="499371"/>
                  </a:cubicBezTo>
                  <a:cubicBezTo>
                    <a:pt x="1177883" y="499381"/>
                    <a:pt x="1177883" y="499490"/>
                    <a:pt x="1177883" y="500992"/>
                  </a:cubicBezTo>
                  <a:lnTo>
                    <a:pt x="1177883" y="512342"/>
                  </a:lnTo>
                  <a:cubicBezTo>
                    <a:pt x="1177900" y="512342"/>
                    <a:pt x="1178540" y="512342"/>
                    <a:pt x="1204230" y="512342"/>
                  </a:cubicBezTo>
                  <a:cubicBezTo>
                    <a:pt x="1204230" y="512358"/>
                    <a:pt x="1204230" y="513038"/>
                    <a:pt x="1204230" y="542606"/>
                  </a:cubicBezTo>
                  <a:cubicBezTo>
                    <a:pt x="1204239" y="542606"/>
                    <a:pt x="1204312" y="542606"/>
                    <a:pt x="1204990" y="542606"/>
                  </a:cubicBezTo>
                  <a:lnTo>
                    <a:pt x="1210310" y="542606"/>
                  </a:lnTo>
                  <a:cubicBezTo>
                    <a:pt x="1210310" y="542613"/>
                    <a:pt x="1210310" y="542699"/>
                    <a:pt x="1210310" y="543687"/>
                  </a:cubicBezTo>
                  <a:lnTo>
                    <a:pt x="1210310" y="551254"/>
                  </a:lnTo>
                  <a:cubicBezTo>
                    <a:pt x="1214364" y="551254"/>
                    <a:pt x="1214364" y="551254"/>
                    <a:pt x="1214364" y="581518"/>
                  </a:cubicBezTo>
                  <a:cubicBezTo>
                    <a:pt x="1214373" y="581518"/>
                    <a:pt x="1214447" y="581518"/>
                    <a:pt x="1215124" y="581518"/>
                  </a:cubicBezTo>
                  <a:lnTo>
                    <a:pt x="1220444" y="581518"/>
                  </a:lnTo>
                  <a:cubicBezTo>
                    <a:pt x="1220444" y="581527"/>
                    <a:pt x="1220444" y="581594"/>
                    <a:pt x="1220444" y="582329"/>
                  </a:cubicBezTo>
                  <a:lnTo>
                    <a:pt x="1220444" y="588004"/>
                  </a:lnTo>
                  <a:cubicBezTo>
                    <a:pt x="1220450" y="588004"/>
                    <a:pt x="1220528" y="588004"/>
                    <a:pt x="1221457" y="588004"/>
                  </a:cubicBezTo>
                  <a:lnTo>
                    <a:pt x="1228550" y="588004"/>
                  </a:lnTo>
                  <a:cubicBezTo>
                    <a:pt x="1228550" y="588021"/>
                    <a:pt x="1228550" y="588734"/>
                    <a:pt x="1228550" y="618269"/>
                  </a:cubicBezTo>
                  <a:cubicBezTo>
                    <a:pt x="1228558" y="618269"/>
                    <a:pt x="1228678" y="618269"/>
                    <a:pt x="1230577" y="618269"/>
                  </a:cubicBezTo>
                  <a:lnTo>
                    <a:pt x="1244764" y="618269"/>
                  </a:lnTo>
                  <a:cubicBezTo>
                    <a:pt x="1244764" y="618285"/>
                    <a:pt x="1244764" y="618865"/>
                    <a:pt x="1244764" y="642048"/>
                  </a:cubicBezTo>
                  <a:cubicBezTo>
                    <a:pt x="1246791" y="642048"/>
                    <a:pt x="1246791" y="642048"/>
                    <a:pt x="1246791" y="643669"/>
                  </a:cubicBezTo>
                  <a:lnTo>
                    <a:pt x="1246791" y="655019"/>
                  </a:lnTo>
                  <a:cubicBezTo>
                    <a:pt x="1246800" y="655019"/>
                    <a:pt x="1246870" y="655019"/>
                    <a:pt x="1247551" y="655019"/>
                  </a:cubicBezTo>
                  <a:lnTo>
                    <a:pt x="1252871" y="655019"/>
                  </a:lnTo>
                  <a:cubicBezTo>
                    <a:pt x="1252871" y="655033"/>
                    <a:pt x="1252871" y="655596"/>
                    <a:pt x="1252871" y="678798"/>
                  </a:cubicBezTo>
                  <a:cubicBezTo>
                    <a:pt x="1252879" y="678798"/>
                    <a:pt x="1252978" y="678798"/>
                    <a:pt x="1254137" y="678798"/>
                  </a:cubicBezTo>
                  <a:lnTo>
                    <a:pt x="1263004" y="678798"/>
                  </a:lnTo>
                  <a:cubicBezTo>
                    <a:pt x="1265031" y="680960"/>
                    <a:pt x="1265031" y="680960"/>
                    <a:pt x="1265031" y="682852"/>
                  </a:cubicBezTo>
                  <a:lnTo>
                    <a:pt x="1265031" y="696093"/>
                  </a:lnTo>
                  <a:cubicBezTo>
                    <a:pt x="1265036" y="696086"/>
                    <a:pt x="1265123" y="695979"/>
                    <a:pt x="1266551" y="694201"/>
                  </a:cubicBezTo>
                  <a:lnTo>
                    <a:pt x="1277191" y="680960"/>
                  </a:lnTo>
                  <a:cubicBezTo>
                    <a:pt x="1277206" y="680960"/>
                    <a:pt x="1277845" y="680960"/>
                    <a:pt x="1305565" y="680960"/>
                  </a:cubicBezTo>
                  <a:cubicBezTo>
                    <a:pt x="1305565" y="680985"/>
                    <a:pt x="1305565" y="682386"/>
                    <a:pt x="1305565" y="767431"/>
                  </a:cubicBezTo>
                  <a:cubicBezTo>
                    <a:pt x="1305573" y="767431"/>
                    <a:pt x="1305649" y="767431"/>
                    <a:pt x="1306325" y="767431"/>
                  </a:cubicBezTo>
                  <a:lnTo>
                    <a:pt x="1311645" y="767431"/>
                  </a:lnTo>
                  <a:cubicBezTo>
                    <a:pt x="1311649" y="767423"/>
                    <a:pt x="1311708" y="767323"/>
                    <a:pt x="1312405" y="766080"/>
                  </a:cubicBezTo>
                  <a:lnTo>
                    <a:pt x="1317725" y="756622"/>
                  </a:lnTo>
                  <a:cubicBezTo>
                    <a:pt x="1317725" y="756629"/>
                    <a:pt x="1317725" y="756728"/>
                    <a:pt x="1317725" y="758514"/>
                  </a:cubicBezTo>
                  <a:lnTo>
                    <a:pt x="1317725" y="771755"/>
                  </a:lnTo>
                  <a:cubicBezTo>
                    <a:pt x="1321778" y="771755"/>
                    <a:pt x="1321778" y="771755"/>
                    <a:pt x="1321778" y="726358"/>
                  </a:cubicBezTo>
                  <a:cubicBezTo>
                    <a:pt x="1321787" y="726358"/>
                    <a:pt x="1321857" y="726358"/>
                    <a:pt x="1322538" y="726358"/>
                  </a:cubicBezTo>
                  <a:lnTo>
                    <a:pt x="1327858" y="726358"/>
                  </a:lnTo>
                  <a:cubicBezTo>
                    <a:pt x="1327858" y="726343"/>
                    <a:pt x="1327858" y="725343"/>
                    <a:pt x="1327858" y="661504"/>
                  </a:cubicBezTo>
                  <a:cubicBezTo>
                    <a:pt x="1327865" y="661504"/>
                    <a:pt x="1327946" y="661504"/>
                    <a:pt x="1328872" y="661504"/>
                  </a:cubicBezTo>
                  <a:lnTo>
                    <a:pt x="1335965" y="661504"/>
                  </a:lnTo>
                  <a:cubicBezTo>
                    <a:pt x="1335971" y="661483"/>
                    <a:pt x="1336235" y="660543"/>
                    <a:pt x="1348125" y="618269"/>
                  </a:cubicBezTo>
                  <a:cubicBezTo>
                    <a:pt x="1348134" y="618269"/>
                    <a:pt x="1348231" y="618269"/>
                    <a:pt x="1349392" y="618269"/>
                  </a:cubicBezTo>
                  <a:lnTo>
                    <a:pt x="1358259" y="618269"/>
                  </a:lnTo>
                  <a:cubicBezTo>
                    <a:pt x="1358264" y="618292"/>
                    <a:pt x="1358490" y="619258"/>
                    <a:pt x="1368392" y="661504"/>
                  </a:cubicBezTo>
                  <a:cubicBezTo>
                    <a:pt x="1368398" y="661504"/>
                    <a:pt x="1368472" y="661504"/>
                    <a:pt x="1369405" y="661504"/>
                  </a:cubicBezTo>
                  <a:lnTo>
                    <a:pt x="1376499" y="661504"/>
                  </a:lnTo>
                  <a:cubicBezTo>
                    <a:pt x="1376499" y="661515"/>
                    <a:pt x="1376499" y="662182"/>
                    <a:pt x="1376499" y="700416"/>
                  </a:cubicBezTo>
                  <a:cubicBezTo>
                    <a:pt x="1376506" y="700416"/>
                    <a:pt x="1376605" y="700416"/>
                    <a:pt x="1378272" y="700416"/>
                  </a:cubicBezTo>
                  <a:lnTo>
                    <a:pt x="1390686" y="700416"/>
                  </a:lnTo>
                  <a:cubicBezTo>
                    <a:pt x="1390686" y="700424"/>
                    <a:pt x="1390686" y="700546"/>
                    <a:pt x="1390686" y="702578"/>
                  </a:cubicBezTo>
                  <a:lnTo>
                    <a:pt x="1390686" y="717710"/>
                  </a:lnTo>
                  <a:cubicBezTo>
                    <a:pt x="1394739" y="717710"/>
                    <a:pt x="1394739" y="717710"/>
                    <a:pt x="1394739" y="715549"/>
                  </a:cubicBezTo>
                  <a:lnTo>
                    <a:pt x="1394739" y="700416"/>
                  </a:lnTo>
                  <a:cubicBezTo>
                    <a:pt x="1394749" y="700416"/>
                    <a:pt x="1394861" y="700416"/>
                    <a:pt x="1396259" y="700416"/>
                  </a:cubicBezTo>
                  <a:lnTo>
                    <a:pt x="1406899" y="700416"/>
                  </a:lnTo>
                  <a:cubicBezTo>
                    <a:pt x="1406899" y="700426"/>
                    <a:pt x="1406899" y="700543"/>
                    <a:pt x="1406899" y="702037"/>
                  </a:cubicBezTo>
                  <a:lnTo>
                    <a:pt x="1406899" y="713387"/>
                  </a:lnTo>
                  <a:cubicBezTo>
                    <a:pt x="1406915" y="713387"/>
                    <a:pt x="1407624" y="713387"/>
                    <a:pt x="1437300" y="713387"/>
                  </a:cubicBezTo>
                  <a:cubicBezTo>
                    <a:pt x="1437300" y="713370"/>
                    <a:pt x="1437300" y="712599"/>
                    <a:pt x="1437300" y="676637"/>
                  </a:cubicBezTo>
                  <a:cubicBezTo>
                    <a:pt x="1437308" y="676637"/>
                    <a:pt x="1437401" y="676637"/>
                    <a:pt x="1438566" y="676637"/>
                  </a:cubicBezTo>
                  <a:lnTo>
                    <a:pt x="1447433" y="676637"/>
                  </a:lnTo>
                  <a:cubicBezTo>
                    <a:pt x="1447433" y="676648"/>
                    <a:pt x="1447433" y="677142"/>
                    <a:pt x="1447433" y="698254"/>
                  </a:cubicBezTo>
                  <a:cubicBezTo>
                    <a:pt x="1449460" y="698254"/>
                    <a:pt x="1449460" y="698254"/>
                    <a:pt x="1449460" y="665828"/>
                  </a:cubicBezTo>
                  <a:cubicBezTo>
                    <a:pt x="1449474" y="665828"/>
                    <a:pt x="1450015" y="665828"/>
                    <a:pt x="1471753" y="665828"/>
                  </a:cubicBezTo>
                  <a:cubicBezTo>
                    <a:pt x="1471753" y="665818"/>
                    <a:pt x="1471753" y="665698"/>
                    <a:pt x="1471753" y="664206"/>
                  </a:cubicBezTo>
                  <a:lnTo>
                    <a:pt x="1471753" y="652857"/>
                  </a:lnTo>
                  <a:cubicBezTo>
                    <a:pt x="1471761" y="652857"/>
                    <a:pt x="1471836" y="652857"/>
                    <a:pt x="1472513" y="652857"/>
                  </a:cubicBezTo>
                  <a:lnTo>
                    <a:pt x="1477833" y="652857"/>
                  </a:lnTo>
                  <a:cubicBezTo>
                    <a:pt x="1477833" y="652851"/>
                    <a:pt x="1477833" y="652738"/>
                    <a:pt x="1477833" y="650966"/>
                  </a:cubicBezTo>
                  <a:lnTo>
                    <a:pt x="1477833" y="637725"/>
                  </a:lnTo>
                  <a:lnTo>
                    <a:pt x="1481887" y="644210"/>
                  </a:lnTo>
                  <a:cubicBezTo>
                    <a:pt x="1481895" y="644210"/>
                    <a:pt x="1482024" y="644210"/>
                    <a:pt x="1484167" y="644210"/>
                  </a:cubicBezTo>
                  <a:lnTo>
                    <a:pt x="1500127" y="644210"/>
                  </a:lnTo>
                  <a:cubicBezTo>
                    <a:pt x="1500127" y="644202"/>
                    <a:pt x="1500127" y="644134"/>
                    <a:pt x="1500127" y="643399"/>
                  </a:cubicBezTo>
                  <a:lnTo>
                    <a:pt x="1500127" y="637725"/>
                  </a:lnTo>
                  <a:cubicBezTo>
                    <a:pt x="1500136" y="637725"/>
                    <a:pt x="1500210" y="637725"/>
                    <a:pt x="1500887" y="637725"/>
                  </a:cubicBezTo>
                  <a:lnTo>
                    <a:pt x="1506207" y="637725"/>
                  </a:lnTo>
                  <a:cubicBezTo>
                    <a:pt x="1506207" y="637734"/>
                    <a:pt x="1506207" y="637834"/>
                    <a:pt x="1506207" y="639076"/>
                  </a:cubicBezTo>
                  <a:lnTo>
                    <a:pt x="1506207" y="648534"/>
                  </a:lnTo>
                  <a:cubicBezTo>
                    <a:pt x="1506222" y="648534"/>
                    <a:pt x="1506955" y="648534"/>
                    <a:pt x="1544714" y="648534"/>
                  </a:cubicBezTo>
                  <a:cubicBezTo>
                    <a:pt x="1544714" y="648552"/>
                    <a:pt x="1544714" y="650062"/>
                    <a:pt x="1544714" y="786887"/>
                  </a:cubicBezTo>
                  <a:cubicBezTo>
                    <a:pt x="1544724" y="786887"/>
                    <a:pt x="1544839" y="786887"/>
                    <a:pt x="1546234" y="786887"/>
                  </a:cubicBezTo>
                  <a:lnTo>
                    <a:pt x="1556874" y="786887"/>
                  </a:lnTo>
                  <a:cubicBezTo>
                    <a:pt x="1556874" y="782564"/>
                    <a:pt x="1556874" y="778240"/>
                    <a:pt x="1556874" y="773917"/>
                  </a:cubicBezTo>
                  <a:cubicBezTo>
                    <a:pt x="1558901" y="773917"/>
                    <a:pt x="1558901" y="773917"/>
                    <a:pt x="1560928" y="773917"/>
                  </a:cubicBezTo>
                  <a:cubicBezTo>
                    <a:pt x="1560928" y="778240"/>
                    <a:pt x="1560928" y="782564"/>
                    <a:pt x="1560928" y="786887"/>
                  </a:cubicBezTo>
                  <a:cubicBezTo>
                    <a:pt x="1571061" y="786887"/>
                    <a:pt x="1581195" y="786887"/>
                    <a:pt x="1591328" y="786887"/>
                  </a:cubicBezTo>
                  <a:cubicBezTo>
                    <a:pt x="1591328" y="776078"/>
                    <a:pt x="1591328" y="767431"/>
                    <a:pt x="1591328" y="756622"/>
                  </a:cubicBezTo>
                  <a:cubicBezTo>
                    <a:pt x="1595382" y="756622"/>
                    <a:pt x="1599435" y="756622"/>
                    <a:pt x="1603488" y="756622"/>
                  </a:cubicBezTo>
                  <a:lnTo>
                    <a:pt x="1615648" y="754461"/>
                  </a:lnTo>
                  <a:cubicBezTo>
                    <a:pt x="1617675" y="754461"/>
                    <a:pt x="1617675" y="756622"/>
                    <a:pt x="1619702" y="756622"/>
                  </a:cubicBezTo>
                  <a:lnTo>
                    <a:pt x="1629835" y="756622"/>
                  </a:lnTo>
                  <a:cubicBezTo>
                    <a:pt x="1629835" y="767431"/>
                    <a:pt x="1629835" y="778240"/>
                    <a:pt x="1629835" y="786887"/>
                  </a:cubicBezTo>
                  <a:cubicBezTo>
                    <a:pt x="1631862" y="786887"/>
                    <a:pt x="1633889" y="786887"/>
                    <a:pt x="1637942" y="786887"/>
                  </a:cubicBezTo>
                  <a:cubicBezTo>
                    <a:pt x="1637942" y="793373"/>
                    <a:pt x="1637942" y="799858"/>
                    <a:pt x="1637942" y="804182"/>
                  </a:cubicBezTo>
                  <a:lnTo>
                    <a:pt x="1647278" y="805087"/>
                  </a:lnTo>
                  <a:lnTo>
                    <a:pt x="1660236" y="805087"/>
                  </a:lnTo>
                  <a:cubicBezTo>
                    <a:pt x="1660236" y="799278"/>
                    <a:pt x="1660236" y="795106"/>
                    <a:pt x="1660236" y="789049"/>
                  </a:cubicBezTo>
                  <a:lnTo>
                    <a:pt x="1728192" y="789049"/>
                  </a:lnTo>
                  <a:lnTo>
                    <a:pt x="1728192" y="703796"/>
                  </a:lnTo>
                  <a:lnTo>
                    <a:pt x="1800200" y="703796"/>
                  </a:lnTo>
                  <a:lnTo>
                    <a:pt x="1800200" y="782564"/>
                  </a:lnTo>
                  <a:cubicBezTo>
                    <a:pt x="1800835" y="782564"/>
                    <a:pt x="1801470" y="782564"/>
                    <a:pt x="1802104" y="782564"/>
                  </a:cubicBezTo>
                  <a:lnTo>
                    <a:pt x="1803346" y="805087"/>
                  </a:lnTo>
                  <a:lnTo>
                    <a:pt x="1813022" y="805087"/>
                  </a:lnTo>
                  <a:cubicBezTo>
                    <a:pt x="1813558" y="797873"/>
                    <a:pt x="1814264" y="790219"/>
                    <a:pt x="1814264" y="782564"/>
                  </a:cubicBezTo>
                  <a:cubicBezTo>
                    <a:pt x="1816291" y="782564"/>
                    <a:pt x="1818318" y="782564"/>
                    <a:pt x="1820344" y="782564"/>
                  </a:cubicBezTo>
                  <a:lnTo>
                    <a:pt x="1821586" y="805087"/>
                  </a:lnTo>
                  <a:lnTo>
                    <a:pt x="1872208" y="805087"/>
                  </a:lnTo>
                  <a:lnTo>
                    <a:pt x="1872208" y="642059"/>
                  </a:lnTo>
                  <a:lnTo>
                    <a:pt x="2069535" y="642059"/>
                  </a:lnTo>
                  <a:lnTo>
                    <a:pt x="2069535" y="805087"/>
                  </a:lnTo>
                  <a:lnTo>
                    <a:pt x="2088232" y="805087"/>
                  </a:lnTo>
                  <a:lnTo>
                    <a:pt x="2088232" y="722394"/>
                  </a:lnTo>
                  <a:lnTo>
                    <a:pt x="2183352" y="722394"/>
                  </a:lnTo>
                  <a:cubicBezTo>
                    <a:pt x="2187427" y="616373"/>
                    <a:pt x="2190805" y="510899"/>
                    <a:pt x="2195282" y="404253"/>
                  </a:cubicBezTo>
                  <a:cubicBezTo>
                    <a:pt x="2185149" y="404253"/>
                    <a:pt x="2160829" y="391282"/>
                    <a:pt x="2183122" y="382635"/>
                  </a:cubicBezTo>
                  <a:cubicBezTo>
                    <a:pt x="2181095" y="380473"/>
                    <a:pt x="2179069" y="378311"/>
                    <a:pt x="2177042" y="378311"/>
                  </a:cubicBezTo>
                  <a:cubicBezTo>
                    <a:pt x="2177042" y="365341"/>
                    <a:pt x="2175015" y="363179"/>
                    <a:pt x="2185149" y="354532"/>
                  </a:cubicBezTo>
                  <a:cubicBezTo>
                    <a:pt x="2185149" y="350208"/>
                    <a:pt x="2185149" y="343723"/>
                    <a:pt x="2185149" y="337238"/>
                  </a:cubicBezTo>
                  <a:cubicBezTo>
                    <a:pt x="2189202" y="337238"/>
                    <a:pt x="2193256" y="337238"/>
                    <a:pt x="2199336" y="337238"/>
                  </a:cubicBezTo>
                  <a:cubicBezTo>
                    <a:pt x="2199336" y="328590"/>
                    <a:pt x="2199336" y="322105"/>
                    <a:pt x="2199336" y="315620"/>
                  </a:cubicBezTo>
                  <a:cubicBezTo>
                    <a:pt x="2199336" y="313458"/>
                    <a:pt x="2201362" y="313458"/>
                    <a:pt x="2201362" y="311296"/>
                  </a:cubicBezTo>
                  <a:cubicBezTo>
                    <a:pt x="2201362" y="285355"/>
                    <a:pt x="2201362" y="259414"/>
                    <a:pt x="2201362" y="233472"/>
                  </a:cubicBezTo>
                  <a:cubicBezTo>
                    <a:pt x="2201362" y="231310"/>
                    <a:pt x="2199336" y="229149"/>
                    <a:pt x="2199336" y="226987"/>
                  </a:cubicBezTo>
                  <a:cubicBezTo>
                    <a:pt x="2201362" y="224825"/>
                    <a:pt x="2203389" y="222663"/>
                    <a:pt x="2205416" y="220501"/>
                  </a:cubicBezTo>
                  <a:cubicBezTo>
                    <a:pt x="2205416" y="201045"/>
                    <a:pt x="2205416" y="181589"/>
                    <a:pt x="2205416" y="162133"/>
                  </a:cubicBezTo>
                  <a:cubicBezTo>
                    <a:pt x="2205416" y="159972"/>
                    <a:pt x="2205416" y="159972"/>
                    <a:pt x="2207442" y="157810"/>
                  </a:cubicBezTo>
                  <a:cubicBezTo>
                    <a:pt x="2207442" y="140516"/>
                    <a:pt x="2207442" y="121060"/>
                    <a:pt x="2207442" y="101604"/>
                  </a:cubicBezTo>
                  <a:cubicBezTo>
                    <a:pt x="2209469" y="92957"/>
                    <a:pt x="2209469" y="88633"/>
                    <a:pt x="2209469" y="82148"/>
                  </a:cubicBezTo>
                  <a:cubicBezTo>
                    <a:pt x="2213523" y="88633"/>
                    <a:pt x="2213523" y="92957"/>
                    <a:pt x="2213523" y="99442"/>
                  </a:cubicBezTo>
                  <a:cubicBezTo>
                    <a:pt x="2215549" y="121060"/>
                    <a:pt x="2215549" y="140516"/>
                    <a:pt x="2215549" y="157810"/>
                  </a:cubicBezTo>
                  <a:cubicBezTo>
                    <a:pt x="2217576" y="181589"/>
                    <a:pt x="2217576" y="201045"/>
                    <a:pt x="2217576" y="220501"/>
                  </a:cubicBezTo>
                  <a:cubicBezTo>
                    <a:pt x="2219603" y="222663"/>
                    <a:pt x="2221629" y="224825"/>
                    <a:pt x="2223656" y="226987"/>
                  </a:cubicBezTo>
                  <a:cubicBezTo>
                    <a:pt x="2223656" y="229149"/>
                    <a:pt x="2221629" y="231310"/>
                    <a:pt x="2221629" y="233472"/>
                  </a:cubicBezTo>
                  <a:cubicBezTo>
                    <a:pt x="2221629" y="259414"/>
                    <a:pt x="2221629" y="285355"/>
                    <a:pt x="2221629" y="311296"/>
                  </a:cubicBezTo>
                  <a:cubicBezTo>
                    <a:pt x="2221629" y="313458"/>
                    <a:pt x="2223656" y="313458"/>
                    <a:pt x="2223656" y="315620"/>
                  </a:cubicBezTo>
                  <a:cubicBezTo>
                    <a:pt x="2223656" y="322105"/>
                    <a:pt x="2223656" y="328590"/>
                    <a:pt x="2223656" y="337238"/>
                  </a:cubicBezTo>
                  <a:cubicBezTo>
                    <a:pt x="2227709" y="337238"/>
                    <a:pt x="2233789" y="337238"/>
                    <a:pt x="2237843" y="337238"/>
                  </a:cubicBezTo>
                  <a:cubicBezTo>
                    <a:pt x="2237843" y="343723"/>
                    <a:pt x="2237843" y="350208"/>
                    <a:pt x="2237843" y="354532"/>
                  </a:cubicBezTo>
                  <a:cubicBezTo>
                    <a:pt x="2245950" y="363179"/>
                    <a:pt x="2245950" y="363179"/>
                    <a:pt x="2245950" y="378311"/>
                  </a:cubicBezTo>
                  <a:cubicBezTo>
                    <a:pt x="2243923" y="378311"/>
                    <a:pt x="2241896" y="380473"/>
                    <a:pt x="2239870" y="382635"/>
                  </a:cubicBezTo>
                  <a:cubicBezTo>
                    <a:pt x="2260136" y="393444"/>
                    <a:pt x="2235816" y="402091"/>
                    <a:pt x="2227709" y="404253"/>
                  </a:cubicBezTo>
                  <a:cubicBezTo>
                    <a:pt x="2229736" y="488562"/>
                    <a:pt x="2233789" y="572871"/>
                    <a:pt x="2235816" y="657181"/>
                  </a:cubicBezTo>
                  <a:cubicBezTo>
                    <a:pt x="2258110" y="657181"/>
                    <a:pt x="2280403" y="657181"/>
                    <a:pt x="2300670" y="657181"/>
                  </a:cubicBezTo>
                  <a:cubicBezTo>
                    <a:pt x="2300670" y="683122"/>
                    <a:pt x="2300670" y="709063"/>
                    <a:pt x="2300670" y="732843"/>
                  </a:cubicBezTo>
                  <a:cubicBezTo>
                    <a:pt x="2304724" y="732843"/>
                    <a:pt x="2306750" y="732843"/>
                    <a:pt x="2308777" y="732843"/>
                  </a:cubicBezTo>
                  <a:cubicBezTo>
                    <a:pt x="2308777" y="730681"/>
                    <a:pt x="2310804" y="728519"/>
                    <a:pt x="2310804" y="726358"/>
                  </a:cubicBezTo>
                  <a:cubicBezTo>
                    <a:pt x="2312830" y="726358"/>
                    <a:pt x="2314857" y="726358"/>
                    <a:pt x="2316884" y="726358"/>
                  </a:cubicBezTo>
                  <a:cubicBezTo>
                    <a:pt x="2316884" y="728519"/>
                    <a:pt x="2316884" y="730681"/>
                    <a:pt x="2318911" y="735005"/>
                  </a:cubicBezTo>
                  <a:cubicBezTo>
                    <a:pt x="2322964" y="735005"/>
                    <a:pt x="2327017" y="735005"/>
                    <a:pt x="2331071" y="735005"/>
                  </a:cubicBezTo>
                  <a:cubicBezTo>
                    <a:pt x="2331071" y="732843"/>
                    <a:pt x="2331071" y="730681"/>
                    <a:pt x="2331071" y="728519"/>
                  </a:cubicBezTo>
                  <a:cubicBezTo>
                    <a:pt x="2339177" y="728519"/>
                    <a:pt x="2345257" y="728519"/>
                    <a:pt x="2353364" y="728519"/>
                  </a:cubicBezTo>
                  <a:cubicBezTo>
                    <a:pt x="2353364" y="730681"/>
                    <a:pt x="2353364" y="732843"/>
                    <a:pt x="2353364" y="735005"/>
                  </a:cubicBezTo>
                  <a:cubicBezTo>
                    <a:pt x="2359444" y="735005"/>
                    <a:pt x="2367551" y="735005"/>
                    <a:pt x="2373631" y="735005"/>
                  </a:cubicBezTo>
                  <a:cubicBezTo>
                    <a:pt x="2373631" y="750137"/>
                    <a:pt x="2373631" y="765270"/>
                    <a:pt x="2373631" y="780402"/>
                  </a:cubicBezTo>
                  <a:cubicBezTo>
                    <a:pt x="2377685" y="780402"/>
                    <a:pt x="2383765" y="780402"/>
                    <a:pt x="2387818" y="780402"/>
                  </a:cubicBezTo>
                  <a:cubicBezTo>
                    <a:pt x="2387818" y="776078"/>
                    <a:pt x="2387818" y="771755"/>
                    <a:pt x="2387818" y="767431"/>
                  </a:cubicBezTo>
                  <a:cubicBezTo>
                    <a:pt x="2393898" y="767431"/>
                    <a:pt x="2399978" y="767431"/>
                    <a:pt x="2404032" y="767431"/>
                  </a:cubicBezTo>
                  <a:cubicBezTo>
                    <a:pt x="2404032" y="706902"/>
                    <a:pt x="2404032" y="648534"/>
                    <a:pt x="2404032" y="588004"/>
                  </a:cubicBezTo>
                  <a:cubicBezTo>
                    <a:pt x="2406058" y="585842"/>
                    <a:pt x="2408085" y="583680"/>
                    <a:pt x="2410112" y="581518"/>
                  </a:cubicBezTo>
                  <a:cubicBezTo>
                    <a:pt x="2434432" y="581518"/>
                    <a:pt x="2458752" y="581518"/>
                    <a:pt x="2483073" y="581518"/>
                  </a:cubicBezTo>
                  <a:lnTo>
                    <a:pt x="2483073" y="590166"/>
                  </a:lnTo>
                  <a:lnTo>
                    <a:pt x="2493206" y="590166"/>
                  </a:lnTo>
                  <a:cubicBezTo>
                    <a:pt x="2493206" y="629078"/>
                    <a:pt x="2493206" y="667990"/>
                    <a:pt x="2493206" y="704740"/>
                  </a:cubicBezTo>
                  <a:cubicBezTo>
                    <a:pt x="2501313" y="704740"/>
                    <a:pt x="2507393" y="704740"/>
                    <a:pt x="2515500" y="704740"/>
                  </a:cubicBezTo>
                  <a:cubicBezTo>
                    <a:pt x="2515500" y="683122"/>
                    <a:pt x="2515500" y="661504"/>
                    <a:pt x="2515500" y="637725"/>
                  </a:cubicBezTo>
                  <a:cubicBezTo>
                    <a:pt x="2523606" y="637725"/>
                    <a:pt x="2533740" y="637725"/>
                    <a:pt x="2541847" y="637725"/>
                  </a:cubicBezTo>
                  <a:cubicBezTo>
                    <a:pt x="2543873" y="637725"/>
                    <a:pt x="2543873" y="635563"/>
                    <a:pt x="2545900" y="633401"/>
                  </a:cubicBezTo>
                  <a:lnTo>
                    <a:pt x="2554007" y="633401"/>
                  </a:lnTo>
                  <a:cubicBezTo>
                    <a:pt x="2556033" y="635563"/>
                    <a:pt x="2556033" y="637725"/>
                    <a:pt x="2558060" y="637725"/>
                  </a:cubicBezTo>
                  <a:cubicBezTo>
                    <a:pt x="2564140" y="637725"/>
                    <a:pt x="2572247" y="637725"/>
                    <a:pt x="2580354" y="637725"/>
                  </a:cubicBezTo>
                  <a:cubicBezTo>
                    <a:pt x="2580354" y="598813"/>
                    <a:pt x="2580354" y="559901"/>
                    <a:pt x="2580354" y="520989"/>
                  </a:cubicBezTo>
                  <a:cubicBezTo>
                    <a:pt x="2580368" y="520986"/>
                    <a:pt x="2581235" y="520822"/>
                    <a:pt x="2637101" y="510180"/>
                  </a:cubicBezTo>
                  <a:cubicBezTo>
                    <a:pt x="2637101" y="510187"/>
                    <a:pt x="2637101" y="510261"/>
                    <a:pt x="2637101" y="511261"/>
                  </a:cubicBezTo>
                  <a:lnTo>
                    <a:pt x="2637101" y="518827"/>
                  </a:lnTo>
                  <a:cubicBezTo>
                    <a:pt x="2637118" y="518827"/>
                    <a:pt x="2637762" y="518827"/>
                    <a:pt x="2663448" y="518827"/>
                  </a:cubicBezTo>
                  <a:cubicBezTo>
                    <a:pt x="2663448" y="518849"/>
                    <a:pt x="2663448" y="521220"/>
                    <a:pt x="2663448" y="773917"/>
                  </a:cubicBezTo>
                  <a:cubicBezTo>
                    <a:pt x="2669528" y="773917"/>
                    <a:pt x="2677635" y="773917"/>
                    <a:pt x="2685742" y="773917"/>
                  </a:cubicBezTo>
                  <a:cubicBezTo>
                    <a:pt x="2685742" y="771755"/>
                    <a:pt x="2685742" y="771755"/>
                    <a:pt x="2685742" y="769593"/>
                  </a:cubicBezTo>
                  <a:cubicBezTo>
                    <a:pt x="2689795" y="769593"/>
                    <a:pt x="2693848" y="769593"/>
                    <a:pt x="2697902" y="769593"/>
                  </a:cubicBezTo>
                  <a:cubicBezTo>
                    <a:pt x="2697902" y="771755"/>
                    <a:pt x="2697902" y="771755"/>
                    <a:pt x="2697902" y="773917"/>
                  </a:cubicBezTo>
                  <a:cubicBezTo>
                    <a:pt x="2706009" y="773917"/>
                    <a:pt x="2714115" y="773917"/>
                    <a:pt x="2722222" y="773917"/>
                  </a:cubicBezTo>
                  <a:cubicBezTo>
                    <a:pt x="2722222" y="769593"/>
                    <a:pt x="2722222" y="765270"/>
                    <a:pt x="2722222" y="760946"/>
                  </a:cubicBezTo>
                  <a:cubicBezTo>
                    <a:pt x="2732356" y="760946"/>
                    <a:pt x="2742489" y="760946"/>
                    <a:pt x="2750596" y="760946"/>
                  </a:cubicBezTo>
                  <a:cubicBezTo>
                    <a:pt x="2754649" y="756622"/>
                    <a:pt x="2758703" y="756622"/>
                    <a:pt x="2762756" y="756622"/>
                  </a:cubicBezTo>
                  <a:cubicBezTo>
                    <a:pt x="2768836" y="760946"/>
                    <a:pt x="2776943" y="760946"/>
                    <a:pt x="2783023" y="760946"/>
                  </a:cubicBezTo>
                  <a:cubicBezTo>
                    <a:pt x="2783023" y="754461"/>
                    <a:pt x="2783023" y="750137"/>
                    <a:pt x="2783023" y="743652"/>
                  </a:cubicBezTo>
                  <a:lnTo>
                    <a:pt x="2791130" y="743652"/>
                  </a:lnTo>
                  <a:cubicBezTo>
                    <a:pt x="2791130" y="739328"/>
                    <a:pt x="2791130" y="735005"/>
                    <a:pt x="2791130" y="730681"/>
                  </a:cubicBezTo>
                  <a:cubicBezTo>
                    <a:pt x="2809370" y="730681"/>
                    <a:pt x="2829637" y="730681"/>
                    <a:pt x="2847877" y="730681"/>
                  </a:cubicBezTo>
                  <a:cubicBezTo>
                    <a:pt x="2847877" y="719872"/>
                    <a:pt x="2847877" y="711225"/>
                    <a:pt x="2847877" y="700416"/>
                  </a:cubicBezTo>
                  <a:cubicBezTo>
                    <a:pt x="2853957" y="700416"/>
                    <a:pt x="2860037" y="700416"/>
                    <a:pt x="2866117" y="700416"/>
                  </a:cubicBezTo>
                  <a:cubicBezTo>
                    <a:pt x="2866117" y="698254"/>
                    <a:pt x="2866117" y="696093"/>
                    <a:pt x="2866117" y="693931"/>
                  </a:cubicBezTo>
                  <a:cubicBezTo>
                    <a:pt x="2870171" y="693931"/>
                    <a:pt x="2874224" y="693931"/>
                    <a:pt x="2878277" y="693931"/>
                  </a:cubicBezTo>
                  <a:cubicBezTo>
                    <a:pt x="2878277" y="696093"/>
                    <a:pt x="2878277" y="698254"/>
                    <a:pt x="2878277" y="700416"/>
                  </a:cubicBezTo>
                  <a:cubicBezTo>
                    <a:pt x="2884357" y="700416"/>
                    <a:pt x="2888411" y="700416"/>
                    <a:pt x="2894491" y="700416"/>
                  </a:cubicBezTo>
                  <a:cubicBezTo>
                    <a:pt x="2894491" y="715549"/>
                    <a:pt x="2894491" y="732843"/>
                    <a:pt x="2894491" y="750137"/>
                  </a:cubicBezTo>
                  <a:cubicBezTo>
                    <a:pt x="2904624" y="750137"/>
                    <a:pt x="2916785" y="750137"/>
                    <a:pt x="2926918" y="750137"/>
                  </a:cubicBezTo>
                  <a:cubicBezTo>
                    <a:pt x="2926918" y="741490"/>
                    <a:pt x="2926918" y="732843"/>
                    <a:pt x="2926918" y="724196"/>
                  </a:cubicBezTo>
                  <a:cubicBezTo>
                    <a:pt x="2939078" y="724196"/>
                    <a:pt x="2953265" y="724196"/>
                    <a:pt x="2965425" y="724196"/>
                  </a:cubicBezTo>
                  <a:cubicBezTo>
                    <a:pt x="2965425" y="713387"/>
                    <a:pt x="2965425" y="704740"/>
                    <a:pt x="2965425" y="693931"/>
                  </a:cubicBezTo>
                  <a:cubicBezTo>
                    <a:pt x="2981639" y="693931"/>
                    <a:pt x="2997852" y="693931"/>
                    <a:pt x="3014066" y="693931"/>
                  </a:cubicBezTo>
                  <a:cubicBezTo>
                    <a:pt x="3014066" y="693960"/>
                    <a:pt x="3014066" y="695735"/>
                    <a:pt x="3014066" y="805087"/>
                  </a:cubicBezTo>
                  <a:lnTo>
                    <a:pt x="3014066" y="818866"/>
                  </a:lnTo>
                  <a:lnTo>
                    <a:pt x="3079941" y="818866"/>
                  </a:lnTo>
                  <a:lnTo>
                    <a:pt x="3079941" y="924638"/>
                  </a:lnTo>
                  <a:lnTo>
                    <a:pt x="3079941" y="1030409"/>
                  </a:lnTo>
                  <a:lnTo>
                    <a:pt x="3079941" y="1160647"/>
                  </a:lnTo>
                  <a:lnTo>
                    <a:pt x="3014066" y="1160647"/>
                  </a:lnTo>
                  <a:lnTo>
                    <a:pt x="2842946" y="1160647"/>
                  </a:lnTo>
                  <a:lnTo>
                    <a:pt x="200958" y="1160647"/>
                  </a:lnTo>
                  <a:lnTo>
                    <a:pt x="200958" y="1126882"/>
                  </a:lnTo>
                  <a:lnTo>
                    <a:pt x="0" y="1126882"/>
                  </a:lnTo>
                  <a:lnTo>
                    <a:pt x="0" y="915339"/>
                  </a:lnTo>
                  <a:lnTo>
                    <a:pt x="103377" y="915339"/>
                  </a:lnTo>
                  <a:lnTo>
                    <a:pt x="103377" y="886329"/>
                  </a:lnTo>
                  <a:lnTo>
                    <a:pt x="55096" y="886329"/>
                  </a:lnTo>
                  <a:cubicBezTo>
                    <a:pt x="55096" y="886306"/>
                    <a:pt x="55096" y="884414"/>
                    <a:pt x="55096" y="724196"/>
                  </a:cubicBezTo>
                  <a:cubicBezTo>
                    <a:pt x="55107" y="724196"/>
                    <a:pt x="55578" y="724196"/>
                    <a:pt x="75363" y="724196"/>
                  </a:cubicBezTo>
                  <a:cubicBezTo>
                    <a:pt x="75367" y="724190"/>
                    <a:pt x="75404" y="724108"/>
                    <a:pt x="75870" y="723115"/>
                  </a:cubicBezTo>
                  <a:lnTo>
                    <a:pt x="79416" y="715549"/>
                  </a:lnTo>
                  <a:cubicBezTo>
                    <a:pt x="79425" y="715550"/>
                    <a:pt x="79538" y="715568"/>
                    <a:pt x="81190" y="715819"/>
                  </a:cubicBezTo>
                  <a:lnTo>
                    <a:pt x="93603" y="717710"/>
                  </a:lnTo>
                  <a:cubicBezTo>
                    <a:pt x="93606" y="717720"/>
                    <a:pt x="93644" y="717821"/>
                    <a:pt x="94110" y="719062"/>
                  </a:cubicBezTo>
                  <a:lnTo>
                    <a:pt x="97656" y="728519"/>
                  </a:lnTo>
                  <a:cubicBezTo>
                    <a:pt x="97670" y="728520"/>
                    <a:pt x="98266" y="728570"/>
                    <a:pt x="124003" y="730681"/>
                  </a:cubicBezTo>
                  <a:cubicBezTo>
                    <a:pt x="124003" y="730661"/>
                    <a:pt x="124003" y="729131"/>
                    <a:pt x="124003" y="607460"/>
                  </a:cubicBezTo>
                  <a:cubicBezTo>
                    <a:pt x="124012" y="607460"/>
                    <a:pt x="124131" y="607460"/>
                    <a:pt x="126030" y="607460"/>
                  </a:cubicBezTo>
                  <a:lnTo>
                    <a:pt x="140217" y="607460"/>
                  </a:lnTo>
                  <a:cubicBezTo>
                    <a:pt x="140217" y="607438"/>
                    <a:pt x="140217" y="605724"/>
                    <a:pt x="140217" y="471268"/>
                  </a:cubicBezTo>
                  <a:cubicBezTo>
                    <a:pt x="140225" y="471268"/>
                    <a:pt x="140333" y="471268"/>
                    <a:pt x="141990" y="471268"/>
                  </a:cubicBezTo>
                  <a:lnTo>
                    <a:pt x="154404" y="471268"/>
                  </a:lnTo>
                  <a:cubicBezTo>
                    <a:pt x="154404" y="471251"/>
                    <a:pt x="154404" y="469845"/>
                    <a:pt x="154404" y="356694"/>
                  </a:cubicBezTo>
                  <a:cubicBezTo>
                    <a:pt x="158457" y="354532"/>
                    <a:pt x="158457" y="354532"/>
                    <a:pt x="158457" y="328590"/>
                  </a:cubicBezTo>
                  <a:cubicBezTo>
                    <a:pt x="158464" y="328590"/>
                    <a:pt x="158584" y="328590"/>
                    <a:pt x="160484" y="328590"/>
                  </a:cubicBezTo>
                  <a:lnTo>
                    <a:pt x="174671" y="328590"/>
                  </a:lnTo>
                  <a:cubicBezTo>
                    <a:pt x="174682" y="328567"/>
                    <a:pt x="175288" y="327200"/>
                    <a:pt x="211151" y="246443"/>
                  </a:cubicBezTo>
                  <a:cubicBezTo>
                    <a:pt x="211151" y="246429"/>
                    <a:pt x="211185" y="244478"/>
                    <a:pt x="2152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  <p:sp>
        <p:nvSpPr>
          <p:cNvPr id="1184" name="Rectangle 1183">
            <a:extLst>
              <a:ext uri="{FF2B5EF4-FFF2-40B4-BE49-F238E27FC236}">
                <a16:creationId xmlns:a16="http://schemas.microsoft.com/office/drawing/2014/main" id="{CED51E7D-6D21-486D-8295-C45322A20BDA}"/>
              </a:ext>
            </a:extLst>
          </p:cNvPr>
          <p:cNvSpPr/>
          <p:nvPr/>
        </p:nvSpPr>
        <p:spPr>
          <a:xfrm rot="18900000">
            <a:off x="1114627" y="2054848"/>
            <a:ext cx="447437" cy="447437"/>
          </a:xfrm>
          <a:prstGeom prst="rect">
            <a:avLst/>
          </a:prstGeom>
          <a:solidFill>
            <a:schemeClr val="accent1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cs typeface="Arial" pitchFamily="34" charset="0"/>
            </a:endParaRPr>
          </a:p>
        </p:txBody>
      </p:sp>
      <p:sp>
        <p:nvSpPr>
          <p:cNvPr id="1185" name="TextBox 1184">
            <a:extLst>
              <a:ext uri="{FF2B5EF4-FFF2-40B4-BE49-F238E27FC236}">
                <a16:creationId xmlns:a16="http://schemas.microsoft.com/office/drawing/2014/main" id="{6261D51C-FD3A-4E34-8192-77EDA7DFD211}"/>
              </a:ext>
            </a:extLst>
          </p:cNvPr>
          <p:cNvSpPr txBox="1"/>
          <p:nvPr/>
        </p:nvSpPr>
        <p:spPr>
          <a:xfrm>
            <a:off x="1093746" y="2140069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86" name="Group 1185">
            <a:extLst>
              <a:ext uri="{FF2B5EF4-FFF2-40B4-BE49-F238E27FC236}">
                <a16:creationId xmlns:a16="http://schemas.microsoft.com/office/drawing/2014/main" id="{B535330B-3D05-40DD-8545-A4A85915CF21}"/>
              </a:ext>
            </a:extLst>
          </p:cNvPr>
          <p:cNvGrpSpPr/>
          <p:nvPr/>
        </p:nvGrpSpPr>
        <p:grpSpPr>
          <a:xfrm>
            <a:off x="1726796" y="1846911"/>
            <a:ext cx="1960554" cy="863315"/>
            <a:chOff x="3233963" y="1954419"/>
            <a:chExt cx="1400520" cy="863315"/>
          </a:xfrm>
        </p:grpSpPr>
        <p:sp>
          <p:nvSpPr>
            <p:cNvPr id="1187" name="TextBox 1186">
              <a:extLst>
                <a:ext uri="{FF2B5EF4-FFF2-40B4-BE49-F238E27FC236}">
                  <a16:creationId xmlns:a16="http://schemas.microsoft.com/office/drawing/2014/main" id="{279BEB81-7663-444A-8E57-18EC9DABDD2F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B8D31348-35DC-4C15-9D2E-694CF84AF832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89" name="Rectangle 1188">
            <a:extLst>
              <a:ext uri="{FF2B5EF4-FFF2-40B4-BE49-F238E27FC236}">
                <a16:creationId xmlns:a16="http://schemas.microsoft.com/office/drawing/2014/main" id="{E6084217-F58A-428E-A578-810CA7D7E7F0}"/>
              </a:ext>
            </a:extLst>
          </p:cNvPr>
          <p:cNvSpPr/>
          <p:nvPr/>
        </p:nvSpPr>
        <p:spPr>
          <a:xfrm rot="18900000">
            <a:off x="3543346" y="2673885"/>
            <a:ext cx="447437" cy="447437"/>
          </a:xfrm>
          <a:prstGeom prst="rect">
            <a:avLst/>
          </a:prstGeom>
          <a:solidFill>
            <a:schemeClr val="accent2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cs typeface="Arial" pitchFamily="34" charset="0"/>
            </a:endParaRPr>
          </a:p>
        </p:txBody>
      </p:sp>
      <p:sp>
        <p:nvSpPr>
          <p:cNvPr id="1190" name="TextBox 1189">
            <a:extLst>
              <a:ext uri="{FF2B5EF4-FFF2-40B4-BE49-F238E27FC236}">
                <a16:creationId xmlns:a16="http://schemas.microsoft.com/office/drawing/2014/main" id="{5CE8461E-93F0-46C9-9AD1-305342DF9D88}"/>
              </a:ext>
            </a:extLst>
          </p:cNvPr>
          <p:cNvSpPr txBox="1"/>
          <p:nvPr/>
        </p:nvSpPr>
        <p:spPr>
          <a:xfrm>
            <a:off x="3522464" y="2759104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91" name="Group 1190">
            <a:extLst>
              <a:ext uri="{FF2B5EF4-FFF2-40B4-BE49-F238E27FC236}">
                <a16:creationId xmlns:a16="http://schemas.microsoft.com/office/drawing/2014/main" id="{BF8A09F4-9B4E-42DD-93A2-32D6B58F79CB}"/>
              </a:ext>
            </a:extLst>
          </p:cNvPr>
          <p:cNvGrpSpPr/>
          <p:nvPr/>
        </p:nvGrpSpPr>
        <p:grpSpPr>
          <a:xfrm>
            <a:off x="4155515" y="2465946"/>
            <a:ext cx="1960554" cy="863315"/>
            <a:chOff x="3233963" y="1954419"/>
            <a:chExt cx="1400520" cy="863315"/>
          </a:xfrm>
        </p:grpSpPr>
        <p:sp>
          <p:nvSpPr>
            <p:cNvPr id="1192" name="TextBox 1191">
              <a:extLst>
                <a:ext uri="{FF2B5EF4-FFF2-40B4-BE49-F238E27FC236}">
                  <a16:creationId xmlns:a16="http://schemas.microsoft.com/office/drawing/2014/main" id="{2C8217EC-FFEC-4F67-B147-33E6ED3D3AEE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3" name="TextBox 1192">
              <a:extLst>
                <a:ext uri="{FF2B5EF4-FFF2-40B4-BE49-F238E27FC236}">
                  <a16:creationId xmlns:a16="http://schemas.microsoft.com/office/drawing/2014/main" id="{5CC6BFBE-012D-4A00-85D3-A160B13EA019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94" name="Rectangle 1193">
            <a:extLst>
              <a:ext uri="{FF2B5EF4-FFF2-40B4-BE49-F238E27FC236}">
                <a16:creationId xmlns:a16="http://schemas.microsoft.com/office/drawing/2014/main" id="{D6AD146F-DF26-46EB-8B6C-FFFEC247B128}"/>
              </a:ext>
            </a:extLst>
          </p:cNvPr>
          <p:cNvSpPr/>
          <p:nvPr/>
        </p:nvSpPr>
        <p:spPr>
          <a:xfrm rot="18900000">
            <a:off x="9077243" y="2673885"/>
            <a:ext cx="447437" cy="447437"/>
          </a:xfrm>
          <a:prstGeom prst="rect">
            <a:avLst/>
          </a:prstGeom>
          <a:solidFill>
            <a:schemeClr val="accent4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cs typeface="Arial" pitchFamily="34" charset="0"/>
            </a:endParaRPr>
          </a:p>
        </p:txBody>
      </p:sp>
      <p:sp>
        <p:nvSpPr>
          <p:cNvPr id="1195" name="TextBox 1194">
            <a:extLst>
              <a:ext uri="{FF2B5EF4-FFF2-40B4-BE49-F238E27FC236}">
                <a16:creationId xmlns:a16="http://schemas.microsoft.com/office/drawing/2014/main" id="{71E35978-186E-4382-9993-92B392E80F11}"/>
              </a:ext>
            </a:extLst>
          </p:cNvPr>
          <p:cNvSpPr txBox="1"/>
          <p:nvPr/>
        </p:nvSpPr>
        <p:spPr>
          <a:xfrm>
            <a:off x="9056361" y="2759104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04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96" name="Group 1195">
            <a:extLst>
              <a:ext uri="{FF2B5EF4-FFF2-40B4-BE49-F238E27FC236}">
                <a16:creationId xmlns:a16="http://schemas.microsoft.com/office/drawing/2014/main" id="{989E3300-14E1-4157-86A8-1A5295C53B2D}"/>
              </a:ext>
            </a:extLst>
          </p:cNvPr>
          <p:cNvGrpSpPr/>
          <p:nvPr/>
        </p:nvGrpSpPr>
        <p:grpSpPr>
          <a:xfrm>
            <a:off x="9689411" y="2465946"/>
            <a:ext cx="1960554" cy="863315"/>
            <a:chOff x="3233963" y="1954419"/>
            <a:chExt cx="1400520" cy="863315"/>
          </a:xfrm>
        </p:grpSpPr>
        <p:sp>
          <p:nvSpPr>
            <p:cNvPr id="1197" name="TextBox 1196">
              <a:extLst>
                <a:ext uri="{FF2B5EF4-FFF2-40B4-BE49-F238E27FC236}">
                  <a16:creationId xmlns:a16="http://schemas.microsoft.com/office/drawing/2014/main" id="{BF9D1B26-47FA-4B2C-9CF1-4A61169B8E3D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8" name="TextBox 1197">
              <a:extLst>
                <a:ext uri="{FF2B5EF4-FFF2-40B4-BE49-F238E27FC236}">
                  <a16:creationId xmlns:a16="http://schemas.microsoft.com/office/drawing/2014/main" id="{F12387CD-D925-433F-AF71-09B777B70A9E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99" name="Rectangle 1198">
            <a:extLst>
              <a:ext uri="{FF2B5EF4-FFF2-40B4-BE49-F238E27FC236}">
                <a16:creationId xmlns:a16="http://schemas.microsoft.com/office/drawing/2014/main" id="{4824E7A5-8194-416C-A468-B32758C0B216}"/>
              </a:ext>
            </a:extLst>
          </p:cNvPr>
          <p:cNvSpPr/>
          <p:nvPr/>
        </p:nvSpPr>
        <p:spPr>
          <a:xfrm rot="18900000">
            <a:off x="6189842" y="2060901"/>
            <a:ext cx="447437" cy="447437"/>
          </a:xfrm>
          <a:prstGeom prst="rect">
            <a:avLst/>
          </a:prstGeom>
          <a:solidFill>
            <a:schemeClr val="accent3"/>
          </a:solidFill>
          <a:ln w="317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00">
              <a:cs typeface="Arial" pitchFamily="34" charset="0"/>
            </a:endParaRPr>
          </a:p>
        </p:txBody>
      </p:sp>
      <p:sp>
        <p:nvSpPr>
          <p:cNvPr id="1200" name="TextBox 1199">
            <a:extLst>
              <a:ext uri="{FF2B5EF4-FFF2-40B4-BE49-F238E27FC236}">
                <a16:creationId xmlns:a16="http://schemas.microsoft.com/office/drawing/2014/main" id="{CEE2C075-04D4-4737-9DB1-E41DEA3B4DB6}"/>
              </a:ext>
            </a:extLst>
          </p:cNvPr>
          <p:cNvSpPr txBox="1"/>
          <p:nvPr/>
        </p:nvSpPr>
        <p:spPr>
          <a:xfrm>
            <a:off x="6168960" y="2146122"/>
            <a:ext cx="48920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201" name="Group 1200">
            <a:extLst>
              <a:ext uri="{FF2B5EF4-FFF2-40B4-BE49-F238E27FC236}">
                <a16:creationId xmlns:a16="http://schemas.microsoft.com/office/drawing/2014/main" id="{1B33BE22-01C9-47F5-AAB9-8AAF86C450F3}"/>
              </a:ext>
            </a:extLst>
          </p:cNvPr>
          <p:cNvGrpSpPr/>
          <p:nvPr/>
        </p:nvGrpSpPr>
        <p:grpSpPr>
          <a:xfrm>
            <a:off x="6802010" y="1852964"/>
            <a:ext cx="1960554" cy="863315"/>
            <a:chOff x="3233963" y="1954419"/>
            <a:chExt cx="1400520" cy="863315"/>
          </a:xfrm>
        </p:grpSpPr>
        <p:sp>
          <p:nvSpPr>
            <p:cNvPr id="1202" name="TextBox 1201">
              <a:extLst>
                <a:ext uri="{FF2B5EF4-FFF2-40B4-BE49-F238E27FC236}">
                  <a16:creationId xmlns:a16="http://schemas.microsoft.com/office/drawing/2014/main" id="{97050D20-5EA9-4764-AE32-797EFDD31382}"/>
                </a:ext>
              </a:extLst>
            </p:cNvPr>
            <p:cNvSpPr txBox="1"/>
            <p:nvPr/>
          </p:nvSpPr>
          <p:spPr>
            <a:xfrm>
              <a:off x="3233963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203" name="TextBox 1202">
              <a:extLst>
                <a:ext uri="{FF2B5EF4-FFF2-40B4-BE49-F238E27FC236}">
                  <a16:creationId xmlns:a16="http://schemas.microsoft.com/office/drawing/2014/main" id="{FA4BE50A-BAC4-4595-8E99-973D33EB45A5}"/>
                </a:ext>
              </a:extLst>
            </p:cNvPr>
            <p:cNvSpPr txBox="1"/>
            <p:nvPr/>
          </p:nvSpPr>
          <p:spPr>
            <a:xfrm>
              <a:off x="3233964" y="2171403"/>
              <a:ext cx="140051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04" name="Freeform 33">
            <a:extLst>
              <a:ext uri="{FF2B5EF4-FFF2-40B4-BE49-F238E27FC236}">
                <a16:creationId xmlns:a16="http://schemas.microsoft.com/office/drawing/2014/main" id="{47327404-F633-48C3-A62B-1CA4303DAB37}"/>
              </a:ext>
            </a:extLst>
          </p:cNvPr>
          <p:cNvSpPr>
            <a:spLocks noChangeAspect="1"/>
          </p:cNvSpPr>
          <p:nvPr/>
        </p:nvSpPr>
        <p:spPr>
          <a:xfrm>
            <a:off x="9274797" y="3730607"/>
            <a:ext cx="1308166" cy="612226"/>
          </a:xfrm>
          <a:custGeom>
            <a:avLst/>
            <a:gdLst/>
            <a:ahLst/>
            <a:cxnLst/>
            <a:rect l="l" t="t" r="r" b="b"/>
            <a:pathLst>
              <a:path w="2601365" h="1217445">
                <a:moveTo>
                  <a:pt x="518058" y="120"/>
                </a:moveTo>
                <a:cubicBezTo>
                  <a:pt x="699936" y="-4015"/>
                  <a:pt x="794568" y="100203"/>
                  <a:pt x="820680" y="159272"/>
                </a:cubicBezTo>
                <a:cubicBezTo>
                  <a:pt x="875496" y="131298"/>
                  <a:pt x="962595" y="113500"/>
                  <a:pt x="1035317" y="152769"/>
                </a:cubicBezTo>
                <a:cubicBezTo>
                  <a:pt x="1094530" y="181085"/>
                  <a:pt x="1129714" y="248595"/>
                  <a:pt x="1116493" y="318816"/>
                </a:cubicBezTo>
                <a:cubicBezTo>
                  <a:pt x="1241132" y="298164"/>
                  <a:pt x="1339013" y="377215"/>
                  <a:pt x="1360137" y="413389"/>
                </a:cubicBezTo>
                <a:cubicBezTo>
                  <a:pt x="1371427" y="433879"/>
                  <a:pt x="1381000" y="462541"/>
                  <a:pt x="1382394" y="494326"/>
                </a:cubicBezTo>
                <a:cubicBezTo>
                  <a:pt x="1429405" y="444430"/>
                  <a:pt x="1497901" y="404502"/>
                  <a:pt x="1593680" y="389269"/>
                </a:cubicBezTo>
                <a:cubicBezTo>
                  <a:pt x="1608036" y="387841"/>
                  <a:pt x="1621954" y="386998"/>
                  <a:pt x="1635441" y="386692"/>
                </a:cubicBezTo>
                <a:cubicBezTo>
                  <a:pt x="1837742" y="382093"/>
                  <a:pt x="1942999" y="498014"/>
                  <a:pt x="1972044" y="563716"/>
                </a:cubicBezTo>
                <a:cubicBezTo>
                  <a:pt x="2033016" y="532600"/>
                  <a:pt x="2129895" y="512804"/>
                  <a:pt x="2210783" y="556482"/>
                </a:cubicBezTo>
                <a:cubicBezTo>
                  <a:pt x="2276646" y="587978"/>
                  <a:pt x="2315780" y="663068"/>
                  <a:pt x="2301075" y="741176"/>
                </a:cubicBezTo>
                <a:cubicBezTo>
                  <a:pt x="2439710" y="718204"/>
                  <a:pt x="2548582" y="806132"/>
                  <a:pt x="2572078" y="846369"/>
                </a:cubicBezTo>
                <a:cubicBezTo>
                  <a:pt x="2602853" y="902221"/>
                  <a:pt x="2622158" y="1012661"/>
                  <a:pt x="2562962" y="1090479"/>
                </a:cubicBezTo>
                <a:cubicBezTo>
                  <a:pt x="2497680" y="1166932"/>
                  <a:pt x="2415802" y="1210619"/>
                  <a:pt x="2300728" y="1217445"/>
                </a:cubicBezTo>
                <a:lnTo>
                  <a:pt x="1376271" y="1214715"/>
                </a:lnTo>
                <a:lnTo>
                  <a:pt x="1371014" y="1214296"/>
                </a:lnTo>
                <a:lnTo>
                  <a:pt x="1349870" y="1217445"/>
                </a:lnTo>
                <a:lnTo>
                  <a:pt x="425412" y="1214715"/>
                </a:lnTo>
                <a:cubicBezTo>
                  <a:pt x="352385" y="1213804"/>
                  <a:pt x="143262" y="1166477"/>
                  <a:pt x="111728" y="1007201"/>
                </a:cubicBezTo>
                <a:cubicBezTo>
                  <a:pt x="99003" y="932568"/>
                  <a:pt x="112016" y="775279"/>
                  <a:pt x="334859" y="727329"/>
                </a:cubicBezTo>
                <a:cubicBezTo>
                  <a:pt x="333957" y="621147"/>
                  <a:pt x="402519" y="427487"/>
                  <a:pt x="642822" y="389269"/>
                </a:cubicBezTo>
                <a:cubicBezTo>
                  <a:pt x="657177" y="387841"/>
                  <a:pt x="671096" y="386999"/>
                  <a:pt x="684582" y="386692"/>
                </a:cubicBezTo>
                <a:cubicBezTo>
                  <a:pt x="886883" y="382093"/>
                  <a:pt x="992141" y="498014"/>
                  <a:pt x="1021185" y="563716"/>
                </a:cubicBezTo>
                <a:cubicBezTo>
                  <a:pt x="1082157" y="532600"/>
                  <a:pt x="1179036" y="512804"/>
                  <a:pt x="1259924" y="556482"/>
                </a:cubicBezTo>
                <a:cubicBezTo>
                  <a:pt x="1281172" y="566643"/>
                  <a:pt x="1299638" y="581341"/>
                  <a:pt x="1313023" y="600362"/>
                </a:cubicBezTo>
                <a:cubicBezTo>
                  <a:pt x="1323561" y="572635"/>
                  <a:pt x="1339067" y="545030"/>
                  <a:pt x="1360422" y="519839"/>
                </a:cubicBezTo>
                <a:cubicBezTo>
                  <a:pt x="1348923" y="509093"/>
                  <a:pt x="1335621" y="500357"/>
                  <a:pt x="1321193" y="493457"/>
                </a:cubicBezTo>
                <a:cubicBezTo>
                  <a:pt x="1229057" y="443705"/>
                  <a:pt x="1118707" y="466254"/>
                  <a:pt x="1049257" y="501696"/>
                </a:cubicBezTo>
                <a:cubicBezTo>
                  <a:pt x="1013968" y="421869"/>
                  <a:pt x="879907" y="276958"/>
                  <a:pt x="618280" y="302992"/>
                </a:cubicBezTo>
                <a:cubicBezTo>
                  <a:pt x="344563" y="346524"/>
                  <a:pt x="266466" y="567113"/>
                  <a:pt x="267494" y="688061"/>
                </a:cubicBezTo>
                <a:cubicBezTo>
                  <a:pt x="229475" y="696241"/>
                  <a:pt x="196818" y="707216"/>
                  <a:pt x="169021" y="720685"/>
                </a:cubicBezTo>
                <a:cubicBezTo>
                  <a:pt x="96879" y="695133"/>
                  <a:pt x="20314" y="645246"/>
                  <a:pt x="3037" y="557984"/>
                </a:cubicBezTo>
                <a:cubicBezTo>
                  <a:pt x="-8404" y="490887"/>
                  <a:pt x="3296" y="349476"/>
                  <a:pt x="203642" y="306367"/>
                </a:cubicBezTo>
                <a:cubicBezTo>
                  <a:pt x="202831" y="210905"/>
                  <a:pt x="264472" y="36796"/>
                  <a:pt x="480514" y="2437"/>
                </a:cubicBezTo>
                <a:cubicBezTo>
                  <a:pt x="493420" y="1153"/>
                  <a:pt x="505933" y="395"/>
                  <a:pt x="518058" y="12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205" name="Graphic 1204">
            <a:extLst>
              <a:ext uri="{FF2B5EF4-FFF2-40B4-BE49-F238E27FC236}">
                <a16:creationId xmlns:a16="http://schemas.microsoft.com/office/drawing/2014/main" id="{4D376795-1B04-4132-A26C-AC4EA5B7E1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24934" y="3267908"/>
            <a:ext cx="518288" cy="1365860"/>
          </a:xfrm>
          <a:prstGeom prst="rect">
            <a:avLst/>
          </a:prstGeom>
        </p:spPr>
      </p:pic>
      <p:grpSp>
        <p:nvGrpSpPr>
          <p:cNvPr id="1206" name="Group 1205">
            <a:extLst>
              <a:ext uri="{FF2B5EF4-FFF2-40B4-BE49-F238E27FC236}">
                <a16:creationId xmlns:a16="http://schemas.microsoft.com/office/drawing/2014/main" id="{DA1DB891-DBBA-41C3-B8F0-065CC46F5EA3}"/>
              </a:ext>
            </a:extLst>
          </p:cNvPr>
          <p:cNvGrpSpPr/>
          <p:nvPr/>
        </p:nvGrpSpPr>
        <p:grpSpPr>
          <a:xfrm flipH="1">
            <a:off x="6266142" y="3940626"/>
            <a:ext cx="3538328" cy="692777"/>
            <a:chOff x="1596377" y="3238221"/>
            <a:chExt cx="5927951" cy="116064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207" name="Freeform 8">
              <a:extLst>
                <a:ext uri="{FF2B5EF4-FFF2-40B4-BE49-F238E27FC236}">
                  <a16:creationId xmlns:a16="http://schemas.microsoft.com/office/drawing/2014/main" id="{37E847CA-6F0C-4BE2-A545-6761FA8FAA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96377" y="3942017"/>
              <a:ext cx="1373612" cy="423086"/>
            </a:xfrm>
            <a:custGeom>
              <a:avLst/>
              <a:gdLst/>
              <a:ahLst/>
              <a:cxnLst/>
              <a:rect l="l" t="t" r="r" b="b"/>
              <a:pathLst>
                <a:path w="1373612" h="423086">
                  <a:moveTo>
                    <a:pt x="582313" y="0"/>
                  </a:moveTo>
                  <a:cubicBezTo>
                    <a:pt x="595687" y="4649"/>
                    <a:pt x="606832" y="9299"/>
                    <a:pt x="620206" y="11623"/>
                  </a:cubicBezTo>
                  <a:cubicBezTo>
                    <a:pt x="622435" y="13948"/>
                    <a:pt x="624664" y="16273"/>
                    <a:pt x="626893" y="18597"/>
                  </a:cubicBezTo>
                  <a:cubicBezTo>
                    <a:pt x="626893" y="123206"/>
                    <a:pt x="626893" y="227816"/>
                    <a:pt x="626893" y="330100"/>
                  </a:cubicBezTo>
                  <a:cubicBezTo>
                    <a:pt x="631351" y="330100"/>
                    <a:pt x="635809" y="330100"/>
                    <a:pt x="642496" y="330100"/>
                  </a:cubicBezTo>
                  <a:cubicBezTo>
                    <a:pt x="642496" y="288257"/>
                    <a:pt x="642496" y="246413"/>
                    <a:pt x="642496" y="204569"/>
                  </a:cubicBezTo>
                  <a:cubicBezTo>
                    <a:pt x="646954" y="204569"/>
                    <a:pt x="651412" y="204569"/>
                    <a:pt x="655870" y="204569"/>
                  </a:cubicBezTo>
                  <a:cubicBezTo>
                    <a:pt x="655870" y="199920"/>
                    <a:pt x="655870" y="197595"/>
                    <a:pt x="655870" y="192946"/>
                  </a:cubicBezTo>
                  <a:cubicBezTo>
                    <a:pt x="660328" y="190621"/>
                    <a:pt x="664786" y="188297"/>
                    <a:pt x="669244" y="185972"/>
                  </a:cubicBezTo>
                  <a:lnTo>
                    <a:pt x="680389" y="185972"/>
                  </a:lnTo>
                  <a:cubicBezTo>
                    <a:pt x="680389" y="181323"/>
                    <a:pt x="680389" y="178998"/>
                    <a:pt x="680389" y="174349"/>
                  </a:cubicBezTo>
                  <a:cubicBezTo>
                    <a:pt x="682618" y="172024"/>
                    <a:pt x="687076" y="169699"/>
                    <a:pt x="689305" y="167375"/>
                  </a:cubicBezTo>
                  <a:cubicBezTo>
                    <a:pt x="695993" y="167375"/>
                    <a:pt x="704909" y="167375"/>
                    <a:pt x="711596" y="167375"/>
                  </a:cubicBezTo>
                  <a:cubicBezTo>
                    <a:pt x="711596" y="178998"/>
                    <a:pt x="711596" y="192946"/>
                    <a:pt x="711596" y="204569"/>
                  </a:cubicBezTo>
                  <a:cubicBezTo>
                    <a:pt x="727199" y="204569"/>
                    <a:pt x="742802" y="204569"/>
                    <a:pt x="758405" y="204569"/>
                  </a:cubicBezTo>
                  <a:cubicBezTo>
                    <a:pt x="758405" y="248738"/>
                    <a:pt x="758405" y="290581"/>
                    <a:pt x="758405" y="334750"/>
                  </a:cubicBezTo>
                  <a:cubicBezTo>
                    <a:pt x="765092" y="334750"/>
                    <a:pt x="771779" y="334750"/>
                    <a:pt x="776237" y="334750"/>
                  </a:cubicBezTo>
                  <a:cubicBezTo>
                    <a:pt x="782924" y="332425"/>
                    <a:pt x="787382" y="330100"/>
                    <a:pt x="794069" y="327776"/>
                  </a:cubicBezTo>
                  <a:cubicBezTo>
                    <a:pt x="794069" y="323126"/>
                    <a:pt x="794069" y="320802"/>
                    <a:pt x="794069" y="318477"/>
                  </a:cubicBezTo>
                  <a:cubicBezTo>
                    <a:pt x="791840" y="318477"/>
                    <a:pt x="789611" y="316152"/>
                    <a:pt x="787382" y="316152"/>
                  </a:cubicBezTo>
                  <a:cubicBezTo>
                    <a:pt x="787382" y="313828"/>
                    <a:pt x="787382" y="311503"/>
                    <a:pt x="787382" y="309178"/>
                  </a:cubicBezTo>
                  <a:cubicBezTo>
                    <a:pt x="789611" y="306854"/>
                    <a:pt x="791840" y="306854"/>
                    <a:pt x="794069" y="304529"/>
                  </a:cubicBezTo>
                  <a:cubicBezTo>
                    <a:pt x="794069" y="288257"/>
                    <a:pt x="794069" y="269659"/>
                    <a:pt x="794069" y="253387"/>
                  </a:cubicBezTo>
                  <a:cubicBezTo>
                    <a:pt x="791840" y="253387"/>
                    <a:pt x="789611" y="251062"/>
                    <a:pt x="787382" y="251062"/>
                  </a:cubicBezTo>
                  <a:cubicBezTo>
                    <a:pt x="787382" y="248738"/>
                    <a:pt x="787382" y="246413"/>
                    <a:pt x="787382" y="244088"/>
                  </a:cubicBezTo>
                  <a:cubicBezTo>
                    <a:pt x="789611" y="241764"/>
                    <a:pt x="791840" y="241764"/>
                    <a:pt x="794069" y="239439"/>
                  </a:cubicBezTo>
                  <a:lnTo>
                    <a:pt x="798527" y="234790"/>
                  </a:lnTo>
                  <a:lnTo>
                    <a:pt x="798527" y="225491"/>
                  </a:lnTo>
                  <a:cubicBezTo>
                    <a:pt x="796298" y="225491"/>
                    <a:pt x="796298" y="225491"/>
                    <a:pt x="794069" y="225491"/>
                  </a:cubicBezTo>
                  <a:cubicBezTo>
                    <a:pt x="794069" y="223166"/>
                    <a:pt x="794069" y="220842"/>
                    <a:pt x="794069" y="218517"/>
                  </a:cubicBezTo>
                  <a:cubicBezTo>
                    <a:pt x="796298" y="218517"/>
                    <a:pt x="798527" y="216192"/>
                    <a:pt x="800756" y="213868"/>
                  </a:cubicBezTo>
                  <a:cubicBezTo>
                    <a:pt x="802985" y="185972"/>
                    <a:pt x="809672" y="162726"/>
                    <a:pt x="836420" y="148778"/>
                  </a:cubicBezTo>
                  <a:cubicBezTo>
                    <a:pt x="834191" y="148778"/>
                    <a:pt x="834191" y="146453"/>
                    <a:pt x="831962" y="146453"/>
                  </a:cubicBezTo>
                  <a:cubicBezTo>
                    <a:pt x="831962" y="144128"/>
                    <a:pt x="831962" y="141804"/>
                    <a:pt x="831962" y="139479"/>
                  </a:cubicBezTo>
                  <a:cubicBezTo>
                    <a:pt x="834191" y="139479"/>
                    <a:pt x="836420" y="137154"/>
                    <a:pt x="838649" y="137154"/>
                  </a:cubicBezTo>
                  <a:cubicBezTo>
                    <a:pt x="838649" y="132505"/>
                    <a:pt x="838649" y="130180"/>
                    <a:pt x="838649" y="127856"/>
                  </a:cubicBezTo>
                  <a:cubicBezTo>
                    <a:pt x="840878" y="127856"/>
                    <a:pt x="840878" y="127856"/>
                    <a:pt x="843107" y="127856"/>
                  </a:cubicBezTo>
                  <a:cubicBezTo>
                    <a:pt x="843107" y="120882"/>
                    <a:pt x="843107" y="113908"/>
                    <a:pt x="843107" y="106934"/>
                  </a:cubicBezTo>
                  <a:cubicBezTo>
                    <a:pt x="840878" y="106934"/>
                    <a:pt x="840878" y="106934"/>
                    <a:pt x="838649" y="106934"/>
                  </a:cubicBezTo>
                  <a:cubicBezTo>
                    <a:pt x="838649" y="104609"/>
                    <a:pt x="838649" y="104609"/>
                    <a:pt x="838649" y="102285"/>
                  </a:cubicBezTo>
                  <a:lnTo>
                    <a:pt x="843107" y="99960"/>
                  </a:lnTo>
                  <a:cubicBezTo>
                    <a:pt x="847565" y="95311"/>
                    <a:pt x="849794" y="90661"/>
                    <a:pt x="854252" y="83687"/>
                  </a:cubicBezTo>
                  <a:cubicBezTo>
                    <a:pt x="856481" y="79038"/>
                    <a:pt x="856481" y="76714"/>
                    <a:pt x="856481" y="74389"/>
                  </a:cubicBezTo>
                  <a:cubicBezTo>
                    <a:pt x="852023" y="67415"/>
                    <a:pt x="852023" y="55792"/>
                    <a:pt x="856481" y="48818"/>
                  </a:cubicBezTo>
                  <a:cubicBezTo>
                    <a:pt x="856482" y="48815"/>
                    <a:pt x="856497" y="48769"/>
                    <a:pt x="856760" y="47946"/>
                  </a:cubicBezTo>
                  <a:lnTo>
                    <a:pt x="858710" y="41844"/>
                  </a:lnTo>
                  <a:cubicBezTo>
                    <a:pt x="858711" y="41847"/>
                    <a:pt x="858726" y="41893"/>
                    <a:pt x="858989" y="42716"/>
                  </a:cubicBezTo>
                  <a:lnTo>
                    <a:pt x="860939" y="48818"/>
                  </a:lnTo>
                  <a:cubicBezTo>
                    <a:pt x="865397" y="55792"/>
                    <a:pt x="867626" y="67415"/>
                    <a:pt x="863168" y="74389"/>
                  </a:cubicBezTo>
                  <a:cubicBezTo>
                    <a:pt x="863168" y="76714"/>
                    <a:pt x="863168" y="79038"/>
                    <a:pt x="863168" y="81363"/>
                  </a:cubicBezTo>
                  <a:cubicBezTo>
                    <a:pt x="867626" y="88337"/>
                    <a:pt x="872084" y="95311"/>
                    <a:pt x="874314" y="99960"/>
                  </a:cubicBezTo>
                  <a:cubicBezTo>
                    <a:pt x="876543" y="99960"/>
                    <a:pt x="876543" y="102285"/>
                    <a:pt x="878772" y="102285"/>
                  </a:cubicBezTo>
                  <a:cubicBezTo>
                    <a:pt x="878772" y="104609"/>
                    <a:pt x="878772" y="104609"/>
                    <a:pt x="878772" y="106934"/>
                  </a:cubicBezTo>
                  <a:cubicBezTo>
                    <a:pt x="876543" y="113908"/>
                    <a:pt x="876543" y="120882"/>
                    <a:pt x="876543" y="127856"/>
                  </a:cubicBezTo>
                  <a:cubicBezTo>
                    <a:pt x="881001" y="130180"/>
                    <a:pt x="881001" y="132505"/>
                    <a:pt x="881001" y="137154"/>
                  </a:cubicBezTo>
                  <a:lnTo>
                    <a:pt x="885459" y="139479"/>
                  </a:lnTo>
                  <a:cubicBezTo>
                    <a:pt x="885459" y="141804"/>
                    <a:pt x="885459" y="144128"/>
                    <a:pt x="885459" y="146453"/>
                  </a:cubicBezTo>
                  <a:cubicBezTo>
                    <a:pt x="883230" y="148778"/>
                    <a:pt x="883230" y="148778"/>
                    <a:pt x="881001" y="148778"/>
                  </a:cubicBezTo>
                  <a:cubicBezTo>
                    <a:pt x="907749" y="162726"/>
                    <a:pt x="912207" y="185972"/>
                    <a:pt x="916665" y="213868"/>
                  </a:cubicBezTo>
                  <a:cubicBezTo>
                    <a:pt x="918894" y="216192"/>
                    <a:pt x="921123" y="216192"/>
                    <a:pt x="923352" y="218517"/>
                  </a:cubicBezTo>
                  <a:cubicBezTo>
                    <a:pt x="923352" y="220842"/>
                    <a:pt x="923352" y="223166"/>
                    <a:pt x="923352" y="225491"/>
                  </a:cubicBezTo>
                  <a:cubicBezTo>
                    <a:pt x="921123" y="225491"/>
                    <a:pt x="921123" y="225491"/>
                    <a:pt x="918894" y="225491"/>
                  </a:cubicBezTo>
                  <a:cubicBezTo>
                    <a:pt x="918894" y="230140"/>
                    <a:pt x="918894" y="232465"/>
                    <a:pt x="918894" y="234790"/>
                  </a:cubicBezTo>
                  <a:cubicBezTo>
                    <a:pt x="921123" y="234790"/>
                    <a:pt x="921123" y="234790"/>
                    <a:pt x="923352" y="234790"/>
                  </a:cubicBezTo>
                  <a:cubicBezTo>
                    <a:pt x="925581" y="241764"/>
                    <a:pt x="927810" y="244088"/>
                    <a:pt x="930039" y="244088"/>
                  </a:cubicBezTo>
                  <a:cubicBezTo>
                    <a:pt x="930039" y="246413"/>
                    <a:pt x="930039" y="248738"/>
                    <a:pt x="930039" y="251062"/>
                  </a:cubicBezTo>
                  <a:cubicBezTo>
                    <a:pt x="927810" y="251062"/>
                    <a:pt x="925581" y="253387"/>
                    <a:pt x="923352" y="253387"/>
                  </a:cubicBezTo>
                  <a:cubicBezTo>
                    <a:pt x="923352" y="271984"/>
                    <a:pt x="923352" y="288257"/>
                    <a:pt x="923352" y="304529"/>
                  </a:cubicBezTo>
                  <a:cubicBezTo>
                    <a:pt x="925581" y="306854"/>
                    <a:pt x="927810" y="306854"/>
                    <a:pt x="930039" y="309178"/>
                  </a:cubicBezTo>
                  <a:cubicBezTo>
                    <a:pt x="930039" y="311503"/>
                    <a:pt x="930039" y="313828"/>
                    <a:pt x="930039" y="316152"/>
                  </a:cubicBezTo>
                  <a:cubicBezTo>
                    <a:pt x="927810" y="316152"/>
                    <a:pt x="925581" y="318477"/>
                    <a:pt x="923352" y="318477"/>
                  </a:cubicBezTo>
                  <a:cubicBezTo>
                    <a:pt x="923352" y="320802"/>
                    <a:pt x="923352" y="323126"/>
                    <a:pt x="923352" y="325451"/>
                  </a:cubicBezTo>
                  <a:lnTo>
                    <a:pt x="932268" y="325451"/>
                  </a:lnTo>
                  <a:cubicBezTo>
                    <a:pt x="932268" y="330100"/>
                    <a:pt x="932268" y="332425"/>
                    <a:pt x="932268" y="334750"/>
                  </a:cubicBezTo>
                  <a:cubicBezTo>
                    <a:pt x="938955" y="334750"/>
                    <a:pt x="943413" y="334750"/>
                    <a:pt x="947871" y="334750"/>
                  </a:cubicBezTo>
                  <a:cubicBezTo>
                    <a:pt x="947871" y="283607"/>
                    <a:pt x="947871" y="230140"/>
                    <a:pt x="947871" y="178998"/>
                  </a:cubicBezTo>
                  <a:cubicBezTo>
                    <a:pt x="967932" y="174349"/>
                    <a:pt x="985764" y="172024"/>
                    <a:pt x="1005825" y="167375"/>
                  </a:cubicBezTo>
                  <a:cubicBezTo>
                    <a:pt x="1016970" y="167375"/>
                    <a:pt x="1028115" y="167375"/>
                    <a:pt x="1037031" y="167375"/>
                  </a:cubicBezTo>
                  <a:cubicBezTo>
                    <a:pt x="1037031" y="137154"/>
                    <a:pt x="1037031" y="104609"/>
                    <a:pt x="1037031" y="74389"/>
                  </a:cubicBezTo>
                  <a:cubicBezTo>
                    <a:pt x="1059322" y="53467"/>
                    <a:pt x="1103902" y="53467"/>
                    <a:pt x="1123963" y="74389"/>
                  </a:cubicBezTo>
                  <a:cubicBezTo>
                    <a:pt x="1123963" y="153427"/>
                    <a:pt x="1123963" y="232465"/>
                    <a:pt x="1123963" y="313828"/>
                  </a:cubicBezTo>
                  <a:cubicBezTo>
                    <a:pt x="1135108" y="313828"/>
                    <a:pt x="1146253" y="313828"/>
                    <a:pt x="1155169" y="313828"/>
                  </a:cubicBezTo>
                  <a:cubicBezTo>
                    <a:pt x="1155169" y="271984"/>
                    <a:pt x="1155169" y="232465"/>
                    <a:pt x="1155169" y="192946"/>
                  </a:cubicBezTo>
                  <a:cubicBezTo>
                    <a:pt x="1179688" y="192946"/>
                    <a:pt x="1204207" y="192946"/>
                    <a:pt x="1228726" y="192946"/>
                  </a:cubicBezTo>
                  <a:cubicBezTo>
                    <a:pt x="1233185" y="199920"/>
                    <a:pt x="1237643" y="206894"/>
                    <a:pt x="1242101" y="213868"/>
                  </a:cubicBezTo>
                  <a:cubicBezTo>
                    <a:pt x="1242101" y="248738"/>
                    <a:pt x="1242101" y="281283"/>
                    <a:pt x="1242101" y="313828"/>
                  </a:cubicBezTo>
                  <a:cubicBezTo>
                    <a:pt x="1246559" y="313828"/>
                    <a:pt x="1248788" y="313828"/>
                    <a:pt x="1253246" y="313828"/>
                  </a:cubicBezTo>
                  <a:lnTo>
                    <a:pt x="1264391" y="323126"/>
                  </a:lnTo>
                  <a:cubicBezTo>
                    <a:pt x="1266620" y="323126"/>
                    <a:pt x="1268849" y="323126"/>
                    <a:pt x="1271078" y="323126"/>
                  </a:cubicBezTo>
                  <a:cubicBezTo>
                    <a:pt x="1271078" y="327776"/>
                    <a:pt x="1271078" y="330100"/>
                    <a:pt x="1271078" y="334750"/>
                  </a:cubicBezTo>
                  <a:cubicBezTo>
                    <a:pt x="1273307" y="334750"/>
                    <a:pt x="1275536" y="334750"/>
                    <a:pt x="1277765" y="334750"/>
                  </a:cubicBezTo>
                  <a:cubicBezTo>
                    <a:pt x="1277765" y="327776"/>
                    <a:pt x="1277765" y="320802"/>
                    <a:pt x="1277765" y="313828"/>
                  </a:cubicBezTo>
                  <a:lnTo>
                    <a:pt x="1286681" y="313828"/>
                  </a:lnTo>
                  <a:lnTo>
                    <a:pt x="1286681" y="304529"/>
                  </a:lnTo>
                  <a:cubicBezTo>
                    <a:pt x="1293368" y="304529"/>
                    <a:pt x="1297826" y="304529"/>
                    <a:pt x="1302284" y="304529"/>
                  </a:cubicBezTo>
                  <a:lnTo>
                    <a:pt x="1302284" y="313828"/>
                  </a:lnTo>
                  <a:cubicBezTo>
                    <a:pt x="1306742" y="313828"/>
                    <a:pt x="1313429" y="313828"/>
                    <a:pt x="1320116" y="313828"/>
                  </a:cubicBezTo>
                  <a:cubicBezTo>
                    <a:pt x="1322345" y="311503"/>
                    <a:pt x="1324574" y="306854"/>
                    <a:pt x="1326803" y="304529"/>
                  </a:cubicBezTo>
                  <a:cubicBezTo>
                    <a:pt x="1337948" y="304529"/>
                    <a:pt x="1349093" y="304529"/>
                    <a:pt x="1360238" y="304529"/>
                  </a:cubicBezTo>
                  <a:cubicBezTo>
                    <a:pt x="1360238" y="309178"/>
                    <a:pt x="1360238" y="316152"/>
                    <a:pt x="1360238" y="320802"/>
                  </a:cubicBezTo>
                  <a:cubicBezTo>
                    <a:pt x="1364696" y="320802"/>
                    <a:pt x="1369154" y="320802"/>
                    <a:pt x="1373612" y="320802"/>
                  </a:cubicBezTo>
                  <a:cubicBezTo>
                    <a:pt x="1373612" y="320809"/>
                    <a:pt x="1373612" y="321634"/>
                    <a:pt x="1373612" y="423086"/>
                  </a:cubicBezTo>
                  <a:cubicBezTo>
                    <a:pt x="1373597" y="423086"/>
                    <a:pt x="1368914" y="423086"/>
                    <a:pt x="0" y="423086"/>
                  </a:cubicBezTo>
                  <a:lnTo>
                    <a:pt x="45065" y="345031"/>
                  </a:lnTo>
                  <a:cubicBezTo>
                    <a:pt x="58273" y="343927"/>
                    <a:pt x="71508" y="342825"/>
                    <a:pt x="85243" y="341723"/>
                  </a:cubicBezTo>
                  <a:cubicBezTo>
                    <a:pt x="85243" y="330100"/>
                    <a:pt x="85243" y="320802"/>
                    <a:pt x="85243" y="309178"/>
                  </a:cubicBezTo>
                  <a:cubicBezTo>
                    <a:pt x="100846" y="309178"/>
                    <a:pt x="116449" y="309178"/>
                    <a:pt x="129823" y="309178"/>
                  </a:cubicBezTo>
                  <a:cubicBezTo>
                    <a:pt x="129823" y="302204"/>
                    <a:pt x="129823" y="297555"/>
                    <a:pt x="129823" y="290581"/>
                  </a:cubicBezTo>
                  <a:cubicBezTo>
                    <a:pt x="161030" y="290581"/>
                    <a:pt x="192236" y="290581"/>
                    <a:pt x="223442" y="290581"/>
                  </a:cubicBezTo>
                  <a:cubicBezTo>
                    <a:pt x="223442" y="295230"/>
                    <a:pt x="223442" y="297555"/>
                    <a:pt x="223442" y="302204"/>
                  </a:cubicBezTo>
                  <a:cubicBezTo>
                    <a:pt x="243503" y="302204"/>
                    <a:pt x="263564" y="302204"/>
                    <a:pt x="283625" y="302204"/>
                  </a:cubicBezTo>
                  <a:cubicBezTo>
                    <a:pt x="283625" y="304529"/>
                    <a:pt x="283625" y="306854"/>
                    <a:pt x="283625" y="309178"/>
                  </a:cubicBezTo>
                  <a:cubicBezTo>
                    <a:pt x="288083" y="309178"/>
                    <a:pt x="294770" y="309178"/>
                    <a:pt x="301457" y="309178"/>
                  </a:cubicBezTo>
                  <a:cubicBezTo>
                    <a:pt x="301457" y="311503"/>
                    <a:pt x="301457" y="313828"/>
                    <a:pt x="301457" y="316152"/>
                  </a:cubicBezTo>
                  <a:cubicBezTo>
                    <a:pt x="305915" y="316152"/>
                    <a:pt x="312602" y="316152"/>
                    <a:pt x="317060" y="316152"/>
                  </a:cubicBezTo>
                  <a:cubicBezTo>
                    <a:pt x="317060" y="281283"/>
                    <a:pt x="317060" y="246413"/>
                    <a:pt x="317060" y="211543"/>
                  </a:cubicBezTo>
                  <a:cubicBezTo>
                    <a:pt x="332663" y="206894"/>
                    <a:pt x="348267" y="202245"/>
                    <a:pt x="363870" y="197595"/>
                  </a:cubicBezTo>
                  <a:cubicBezTo>
                    <a:pt x="392847" y="197595"/>
                    <a:pt x="421824" y="197595"/>
                    <a:pt x="450801" y="197595"/>
                  </a:cubicBezTo>
                  <a:cubicBezTo>
                    <a:pt x="450801" y="141804"/>
                    <a:pt x="450801" y="86012"/>
                    <a:pt x="450801" y="30221"/>
                  </a:cubicBezTo>
                  <a:cubicBezTo>
                    <a:pt x="457488" y="25571"/>
                    <a:pt x="466404" y="23247"/>
                    <a:pt x="475320" y="18597"/>
                  </a:cubicBezTo>
                  <a:cubicBezTo>
                    <a:pt x="510984" y="13948"/>
                    <a:pt x="546649" y="6974"/>
                    <a:pt x="58231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208" name="Freeform 8">
              <a:extLst>
                <a:ext uri="{FF2B5EF4-FFF2-40B4-BE49-F238E27FC236}">
                  <a16:creationId xmlns:a16="http://schemas.microsoft.com/office/drawing/2014/main" id="{E34BADDF-AEF9-4327-9B92-356C06818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5462" y="3960615"/>
              <a:ext cx="2268866" cy="404489"/>
            </a:xfrm>
            <a:custGeom>
              <a:avLst/>
              <a:gdLst/>
              <a:ahLst/>
              <a:cxnLst/>
              <a:rect l="l" t="t" r="r" b="b"/>
              <a:pathLst>
                <a:path w="2268866" h="404489">
                  <a:moveTo>
                    <a:pt x="1486751" y="0"/>
                  </a:moveTo>
                  <a:cubicBezTo>
                    <a:pt x="1486751" y="0"/>
                    <a:pt x="1486751" y="0"/>
                    <a:pt x="1524645" y="0"/>
                  </a:cubicBezTo>
                  <a:cubicBezTo>
                    <a:pt x="1524645" y="0"/>
                    <a:pt x="1524645" y="0"/>
                    <a:pt x="1524645" y="1744"/>
                  </a:cubicBezTo>
                  <a:lnTo>
                    <a:pt x="1524645" y="13948"/>
                  </a:lnTo>
                  <a:cubicBezTo>
                    <a:pt x="1524645" y="13948"/>
                    <a:pt x="1524645" y="13948"/>
                    <a:pt x="1562538" y="13948"/>
                  </a:cubicBezTo>
                  <a:cubicBezTo>
                    <a:pt x="1562538" y="13948"/>
                    <a:pt x="1562538" y="13948"/>
                    <a:pt x="1562538" y="104609"/>
                  </a:cubicBezTo>
                  <a:cubicBezTo>
                    <a:pt x="1562538" y="104609"/>
                    <a:pt x="1562538" y="104609"/>
                    <a:pt x="1563931" y="104609"/>
                  </a:cubicBezTo>
                  <a:lnTo>
                    <a:pt x="1573683" y="104609"/>
                  </a:lnTo>
                  <a:cubicBezTo>
                    <a:pt x="1573683" y="104609"/>
                    <a:pt x="1573683" y="104609"/>
                    <a:pt x="1573683" y="237114"/>
                  </a:cubicBezTo>
                  <a:cubicBezTo>
                    <a:pt x="1573683" y="237114"/>
                    <a:pt x="1573683" y="237114"/>
                    <a:pt x="1575912" y="237114"/>
                  </a:cubicBezTo>
                  <a:lnTo>
                    <a:pt x="1591515" y="237114"/>
                  </a:lnTo>
                  <a:cubicBezTo>
                    <a:pt x="1591515" y="237114"/>
                    <a:pt x="1591515" y="237114"/>
                    <a:pt x="1591515" y="151102"/>
                  </a:cubicBezTo>
                  <a:cubicBezTo>
                    <a:pt x="1591515" y="151102"/>
                    <a:pt x="1591515" y="151102"/>
                    <a:pt x="1592351" y="150521"/>
                  </a:cubicBezTo>
                  <a:lnTo>
                    <a:pt x="1598202" y="146453"/>
                  </a:lnTo>
                  <a:cubicBezTo>
                    <a:pt x="1602660" y="146453"/>
                    <a:pt x="1602660" y="146453"/>
                    <a:pt x="1602660" y="147615"/>
                  </a:cubicBezTo>
                  <a:lnTo>
                    <a:pt x="1602660" y="155752"/>
                  </a:lnTo>
                  <a:cubicBezTo>
                    <a:pt x="1602660" y="155752"/>
                    <a:pt x="1602660" y="155752"/>
                    <a:pt x="1604889" y="154589"/>
                  </a:cubicBezTo>
                  <a:lnTo>
                    <a:pt x="1620492" y="146453"/>
                  </a:lnTo>
                  <a:cubicBezTo>
                    <a:pt x="1620492" y="146453"/>
                    <a:pt x="1620492" y="146453"/>
                    <a:pt x="1622443" y="146453"/>
                  </a:cubicBezTo>
                  <a:lnTo>
                    <a:pt x="1636095" y="146453"/>
                  </a:lnTo>
                  <a:cubicBezTo>
                    <a:pt x="1636095" y="146453"/>
                    <a:pt x="1636095" y="146453"/>
                    <a:pt x="1636095" y="304529"/>
                  </a:cubicBezTo>
                  <a:cubicBezTo>
                    <a:pt x="1636095" y="304529"/>
                    <a:pt x="1636095" y="304529"/>
                    <a:pt x="1667302" y="309179"/>
                  </a:cubicBezTo>
                  <a:cubicBezTo>
                    <a:pt x="1667302" y="306854"/>
                    <a:pt x="1667302" y="304529"/>
                    <a:pt x="1667302" y="302205"/>
                  </a:cubicBezTo>
                  <a:cubicBezTo>
                    <a:pt x="1678447" y="302205"/>
                    <a:pt x="1689592" y="302205"/>
                    <a:pt x="1700737" y="302205"/>
                  </a:cubicBezTo>
                  <a:cubicBezTo>
                    <a:pt x="1700737" y="290581"/>
                    <a:pt x="1700737" y="281283"/>
                    <a:pt x="1700737" y="271984"/>
                  </a:cubicBezTo>
                  <a:lnTo>
                    <a:pt x="1709653" y="271984"/>
                  </a:lnTo>
                  <a:cubicBezTo>
                    <a:pt x="1709653" y="258036"/>
                    <a:pt x="1709653" y="246413"/>
                    <a:pt x="1709653" y="232465"/>
                  </a:cubicBezTo>
                  <a:cubicBezTo>
                    <a:pt x="1711882" y="232465"/>
                    <a:pt x="1714111" y="232465"/>
                    <a:pt x="1716340" y="232465"/>
                  </a:cubicBezTo>
                  <a:cubicBezTo>
                    <a:pt x="1716340" y="218517"/>
                    <a:pt x="1716340" y="206894"/>
                    <a:pt x="1716340" y="192946"/>
                  </a:cubicBezTo>
                  <a:cubicBezTo>
                    <a:pt x="1720798" y="192946"/>
                    <a:pt x="1725256" y="192946"/>
                    <a:pt x="1731943" y="192946"/>
                  </a:cubicBezTo>
                  <a:cubicBezTo>
                    <a:pt x="1747546" y="188297"/>
                    <a:pt x="1765378" y="178998"/>
                    <a:pt x="1780981" y="172024"/>
                  </a:cubicBezTo>
                  <a:cubicBezTo>
                    <a:pt x="1783210" y="165050"/>
                    <a:pt x="1783210" y="158076"/>
                    <a:pt x="1783210" y="151102"/>
                  </a:cubicBezTo>
                  <a:cubicBezTo>
                    <a:pt x="1785439" y="158076"/>
                    <a:pt x="1785439" y="165050"/>
                    <a:pt x="1787668" y="172024"/>
                  </a:cubicBezTo>
                  <a:cubicBezTo>
                    <a:pt x="1805500" y="181323"/>
                    <a:pt x="1821103" y="190621"/>
                    <a:pt x="1838935" y="199920"/>
                  </a:cubicBezTo>
                  <a:cubicBezTo>
                    <a:pt x="1838935" y="197601"/>
                    <a:pt x="1838935" y="195283"/>
                    <a:pt x="1838935" y="195271"/>
                  </a:cubicBezTo>
                  <a:cubicBezTo>
                    <a:pt x="1843393" y="195271"/>
                    <a:pt x="1847852" y="195271"/>
                    <a:pt x="1852310" y="195271"/>
                  </a:cubicBezTo>
                  <a:cubicBezTo>
                    <a:pt x="1852310" y="206894"/>
                    <a:pt x="1852310" y="220842"/>
                    <a:pt x="1852310" y="232465"/>
                  </a:cubicBezTo>
                  <a:cubicBezTo>
                    <a:pt x="1854539" y="232465"/>
                    <a:pt x="1856768" y="232465"/>
                    <a:pt x="1858997" y="232465"/>
                  </a:cubicBezTo>
                  <a:cubicBezTo>
                    <a:pt x="1858997" y="246413"/>
                    <a:pt x="1858997" y="260361"/>
                    <a:pt x="1858997" y="276633"/>
                  </a:cubicBezTo>
                  <a:cubicBezTo>
                    <a:pt x="1861226" y="276633"/>
                    <a:pt x="1863455" y="276633"/>
                    <a:pt x="1865684" y="276633"/>
                  </a:cubicBezTo>
                  <a:cubicBezTo>
                    <a:pt x="1865684" y="283607"/>
                    <a:pt x="1865684" y="290581"/>
                    <a:pt x="1865684" y="297555"/>
                  </a:cubicBezTo>
                  <a:cubicBezTo>
                    <a:pt x="1870142" y="297555"/>
                    <a:pt x="1874600" y="297555"/>
                    <a:pt x="1879058" y="297555"/>
                  </a:cubicBezTo>
                  <a:cubicBezTo>
                    <a:pt x="1879058" y="309179"/>
                    <a:pt x="1879058" y="318477"/>
                    <a:pt x="1879058" y="330100"/>
                  </a:cubicBezTo>
                  <a:cubicBezTo>
                    <a:pt x="1908035" y="327776"/>
                    <a:pt x="1934783" y="325451"/>
                    <a:pt x="1963760" y="323126"/>
                  </a:cubicBezTo>
                  <a:cubicBezTo>
                    <a:pt x="1963760" y="311503"/>
                    <a:pt x="1963760" y="302205"/>
                    <a:pt x="1963760" y="290581"/>
                  </a:cubicBezTo>
                  <a:cubicBezTo>
                    <a:pt x="1979363" y="290581"/>
                    <a:pt x="1994966" y="290581"/>
                    <a:pt x="2008340" y="290581"/>
                  </a:cubicBezTo>
                  <a:cubicBezTo>
                    <a:pt x="2008340" y="283607"/>
                    <a:pt x="2008340" y="278958"/>
                    <a:pt x="2008340" y="271984"/>
                  </a:cubicBezTo>
                  <a:cubicBezTo>
                    <a:pt x="2039547" y="271984"/>
                    <a:pt x="2070753" y="271984"/>
                    <a:pt x="2101959" y="271984"/>
                  </a:cubicBezTo>
                  <a:cubicBezTo>
                    <a:pt x="2101959" y="276633"/>
                    <a:pt x="2101959" y="278958"/>
                    <a:pt x="2101959" y="283607"/>
                  </a:cubicBezTo>
                  <a:cubicBezTo>
                    <a:pt x="2122020" y="283607"/>
                    <a:pt x="2142081" y="283607"/>
                    <a:pt x="2162142" y="283607"/>
                  </a:cubicBezTo>
                  <a:cubicBezTo>
                    <a:pt x="2162142" y="285932"/>
                    <a:pt x="2162142" y="288257"/>
                    <a:pt x="2162142" y="290581"/>
                  </a:cubicBezTo>
                  <a:cubicBezTo>
                    <a:pt x="2166600" y="290581"/>
                    <a:pt x="2173287" y="290581"/>
                    <a:pt x="2179974" y="290581"/>
                  </a:cubicBezTo>
                  <a:cubicBezTo>
                    <a:pt x="2179974" y="292906"/>
                    <a:pt x="2179974" y="295231"/>
                    <a:pt x="2179974" y="297555"/>
                  </a:cubicBezTo>
                  <a:cubicBezTo>
                    <a:pt x="2184432" y="297555"/>
                    <a:pt x="2191119" y="297555"/>
                    <a:pt x="2195577" y="297555"/>
                  </a:cubicBezTo>
                  <a:cubicBezTo>
                    <a:pt x="2195577" y="290886"/>
                    <a:pt x="2195577" y="284217"/>
                    <a:pt x="2195577" y="277548"/>
                  </a:cubicBezTo>
                  <a:lnTo>
                    <a:pt x="2268866" y="404489"/>
                  </a:lnTo>
                  <a:cubicBezTo>
                    <a:pt x="1787136" y="404489"/>
                    <a:pt x="1069391" y="404489"/>
                    <a:pt x="0" y="404489"/>
                  </a:cubicBezTo>
                  <a:cubicBezTo>
                    <a:pt x="0" y="404489"/>
                    <a:pt x="0" y="404489"/>
                    <a:pt x="0" y="306854"/>
                  </a:cubicBezTo>
                  <a:cubicBezTo>
                    <a:pt x="0" y="306854"/>
                    <a:pt x="0" y="306854"/>
                    <a:pt x="836" y="307435"/>
                  </a:cubicBezTo>
                  <a:lnTo>
                    <a:pt x="6687" y="311503"/>
                  </a:lnTo>
                  <a:cubicBezTo>
                    <a:pt x="6687" y="311503"/>
                    <a:pt x="6687" y="311503"/>
                    <a:pt x="13374" y="281283"/>
                  </a:cubicBezTo>
                  <a:cubicBezTo>
                    <a:pt x="13374" y="281283"/>
                    <a:pt x="13374" y="281283"/>
                    <a:pt x="14210" y="281283"/>
                  </a:cubicBezTo>
                  <a:lnTo>
                    <a:pt x="20061" y="281283"/>
                  </a:lnTo>
                  <a:cubicBezTo>
                    <a:pt x="20061" y="281283"/>
                    <a:pt x="20061" y="281283"/>
                    <a:pt x="28977" y="211543"/>
                  </a:cubicBezTo>
                  <a:lnTo>
                    <a:pt x="24519" y="206894"/>
                  </a:lnTo>
                  <a:cubicBezTo>
                    <a:pt x="24519" y="206894"/>
                    <a:pt x="24519" y="206894"/>
                    <a:pt x="24519" y="206022"/>
                  </a:cubicBezTo>
                  <a:lnTo>
                    <a:pt x="24519" y="199920"/>
                  </a:lnTo>
                  <a:cubicBezTo>
                    <a:pt x="24519" y="199920"/>
                    <a:pt x="24519" y="199920"/>
                    <a:pt x="25355" y="199339"/>
                  </a:cubicBezTo>
                  <a:lnTo>
                    <a:pt x="31206" y="195271"/>
                  </a:lnTo>
                  <a:cubicBezTo>
                    <a:pt x="31206" y="195271"/>
                    <a:pt x="31206" y="195271"/>
                    <a:pt x="31485" y="193527"/>
                  </a:cubicBezTo>
                  <a:lnTo>
                    <a:pt x="33435" y="181323"/>
                  </a:lnTo>
                  <a:cubicBezTo>
                    <a:pt x="33435" y="181323"/>
                    <a:pt x="33435" y="181323"/>
                    <a:pt x="33993" y="183066"/>
                  </a:cubicBezTo>
                  <a:lnTo>
                    <a:pt x="37893" y="195271"/>
                  </a:lnTo>
                  <a:lnTo>
                    <a:pt x="42351" y="199920"/>
                  </a:lnTo>
                  <a:cubicBezTo>
                    <a:pt x="42351" y="199920"/>
                    <a:pt x="42351" y="199920"/>
                    <a:pt x="42351" y="201082"/>
                  </a:cubicBezTo>
                  <a:lnTo>
                    <a:pt x="42351" y="209219"/>
                  </a:lnTo>
                  <a:lnTo>
                    <a:pt x="37893" y="211543"/>
                  </a:lnTo>
                  <a:cubicBezTo>
                    <a:pt x="37893" y="211543"/>
                    <a:pt x="37893" y="211543"/>
                    <a:pt x="49039" y="278958"/>
                  </a:cubicBezTo>
                  <a:cubicBezTo>
                    <a:pt x="49039" y="278958"/>
                    <a:pt x="49039" y="278958"/>
                    <a:pt x="50153" y="278958"/>
                  </a:cubicBezTo>
                  <a:lnTo>
                    <a:pt x="57955" y="278958"/>
                  </a:lnTo>
                  <a:cubicBezTo>
                    <a:pt x="57955" y="278958"/>
                    <a:pt x="57955" y="278958"/>
                    <a:pt x="64642" y="311503"/>
                  </a:cubicBezTo>
                  <a:cubicBezTo>
                    <a:pt x="64642" y="311503"/>
                    <a:pt x="64642" y="311503"/>
                    <a:pt x="98077" y="318477"/>
                  </a:cubicBezTo>
                  <a:cubicBezTo>
                    <a:pt x="98077" y="318477"/>
                    <a:pt x="98077" y="318477"/>
                    <a:pt x="98077" y="278958"/>
                  </a:cubicBezTo>
                  <a:cubicBezTo>
                    <a:pt x="98077" y="278958"/>
                    <a:pt x="98077" y="278958"/>
                    <a:pt x="153802" y="278958"/>
                  </a:cubicBezTo>
                  <a:cubicBezTo>
                    <a:pt x="153802" y="278958"/>
                    <a:pt x="153802" y="278958"/>
                    <a:pt x="176092" y="295231"/>
                  </a:cubicBezTo>
                  <a:cubicBezTo>
                    <a:pt x="176092" y="295231"/>
                    <a:pt x="176092" y="295231"/>
                    <a:pt x="177485" y="295231"/>
                  </a:cubicBezTo>
                  <a:lnTo>
                    <a:pt x="187237" y="295231"/>
                  </a:lnTo>
                  <a:cubicBezTo>
                    <a:pt x="187237" y="295231"/>
                    <a:pt x="187237" y="295231"/>
                    <a:pt x="188630" y="293197"/>
                  </a:cubicBezTo>
                  <a:lnTo>
                    <a:pt x="198382" y="278958"/>
                  </a:lnTo>
                  <a:cubicBezTo>
                    <a:pt x="198382" y="278958"/>
                    <a:pt x="198382" y="278958"/>
                    <a:pt x="200333" y="278958"/>
                  </a:cubicBezTo>
                  <a:lnTo>
                    <a:pt x="213985" y="278958"/>
                  </a:lnTo>
                  <a:cubicBezTo>
                    <a:pt x="213985" y="278958"/>
                    <a:pt x="213985" y="278958"/>
                    <a:pt x="213985" y="344048"/>
                  </a:cubicBezTo>
                  <a:cubicBezTo>
                    <a:pt x="213985" y="344048"/>
                    <a:pt x="213985" y="344048"/>
                    <a:pt x="215100" y="344339"/>
                  </a:cubicBezTo>
                  <a:lnTo>
                    <a:pt x="222901" y="346373"/>
                  </a:lnTo>
                  <a:cubicBezTo>
                    <a:pt x="222901" y="346373"/>
                    <a:pt x="222901" y="346373"/>
                    <a:pt x="222901" y="345211"/>
                  </a:cubicBezTo>
                  <a:lnTo>
                    <a:pt x="222901" y="337074"/>
                  </a:lnTo>
                  <a:cubicBezTo>
                    <a:pt x="222901" y="337074"/>
                    <a:pt x="222901" y="337074"/>
                    <a:pt x="247421" y="337074"/>
                  </a:cubicBezTo>
                  <a:cubicBezTo>
                    <a:pt x="247421" y="337074"/>
                    <a:pt x="247421" y="337074"/>
                    <a:pt x="247421" y="239439"/>
                  </a:cubicBezTo>
                  <a:cubicBezTo>
                    <a:pt x="249650" y="237114"/>
                    <a:pt x="249650" y="237114"/>
                    <a:pt x="300917" y="237114"/>
                  </a:cubicBezTo>
                  <a:cubicBezTo>
                    <a:pt x="300917" y="237114"/>
                    <a:pt x="300917" y="237114"/>
                    <a:pt x="300917" y="235661"/>
                  </a:cubicBezTo>
                  <a:lnTo>
                    <a:pt x="300917" y="225491"/>
                  </a:lnTo>
                  <a:cubicBezTo>
                    <a:pt x="300917" y="225491"/>
                    <a:pt x="300917" y="225491"/>
                    <a:pt x="323207" y="225491"/>
                  </a:cubicBezTo>
                  <a:cubicBezTo>
                    <a:pt x="323207" y="225491"/>
                    <a:pt x="323207" y="225491"/>
                    <a:pt x="323207" y="224329"/>
                  </a:cubicBezTo>
                  <a:lnTo>
                    <a:pt x="323207" y="216193"/>
                  </a:lnTo>
                  <a:cubicBezTo>
                    <a:pt x="323207" y="216193"/>
                    <a:pt x="323207" y="216193"/>
                    <a:pt x="367787" y="216193"/>
                  </a:cubicBezTo>
                  <a:cubicBezTo>
                    <a:pt x="367787" y="216193"/>
                    <a:pt x="367787" y="216193"/>
                    <a:pt x="367787" y="237114"/>
                  </a:cubicBezTo>
                  <a:cubicBezTo>
                    <a:pt x="367787" y="237114"/>
                    <a:pt x="367787" y="237114"/>
                    <a:pt x="370016" y="238277"/>
                  </a:cubicBezTo>
                  <a:lnTo>
                    <a:pt x="385619" y="246413"/>
                  </a:lnTo>
                  <a:cubicBezTo>
                    <a:pt x="385619" y="246413"/>
                    <a:pt x="385619" y="246413"/>
                    <a:pt x="385619" y="276633"/>
                  </a:cubicBezTo>
                  <a:cubicBezTo>
                    <a:pt x="385619" y="276633"/>
                    <a:pt x="385619" y="276633"/>
                    <a:pt x="387012" y="277215"/>
                  </a:cubicBezTo>
                  <a:lnTo>
                    <a:pt x="396764" y="281283"/>
                  </a:lnTo>
                  <a:cubicBezTo>
                    <a:pt x="396764" y="281283"/>
                    <a:pt x="396764" y="281283"/>
                    <a:pt x="396764" y="280121"/>
                  </a:cubicBezTo>
                  <a:lnTo>
                    <a:pt x="396764" y="271984"/>
                  </a:lnTo>
                  <a:cubicBezTo>
                    <a:pt x="396764" y="271984"/>
                    <a:pt x="396764" y="271984"/>
                    <a:pt x="397879" y="271984"/>
                  </a:cubicBezTo>
                  <a:lnTo>
                    <a:pt x="405681" y="271984"/>
                  </a:lnTo>
                  <a:cubicBezTo>
                    <a:pt x="405681" y="271984"/>
                    <a:pt x="405681" y="271984"/>
                    <a:pt x="405681" y="271112"/>
                  </a:cubicBezTo>
                  <a:lnTo>
                    <a:pt x="405681" y="265010"/>
                  </a:lnTo>
                  <a:cubicBezTo>
                    <a:pt x="405681" y="265010"/>
                    <a:pt x="405681" y="265010"/>
                    <a:pt x="404566" y="265010"/>
                  </a:cubicBezTo>
                  <a:lnTo>
                    <a:pt x="396764" y="265010"/>
                  </a:lnTo>
                  <a:cubicBezTo>
                    <a:pt x="396764" y="265010"/>
                    <a:pt x="396764" y="265010"/>
                    <a:pt x="396764" y="263848"/>
                  </a:cubicBezTo>
                  <a:lnTo>
                    <a:pt x="396764" y="255712"/>
                  </a:lnTo>
                  <a:cubicBezTo>
                    <a:pt x="396764" y="255712"/>
                    <a:pt x="396764" y="255712"/>
                    <a:pt x="397879" y="255712"/>
                  </a:cubicBezTo>
                  <a:lnTo>
                    <a:pt x="405681" y="255712"/>
                  </a:lnTo>
                  <a:cubicBezTo>
                    <a:pt x="405681" y="255712"/>
                    <a:pt x="405681" y="255712"/>
                    <a:pt x="405681" y="254549"/>
                  </a:cubicBezTo>
                  <a:lnTo>
                    <a:pt x="405681" y="246413"/>
                  </a:lnTo>
                  <a:cubicBezTo>
                    <a:pt x="405681" y="246413"/>
                    <a:pt x="405681" y="246413"/>
                    <a:pt x="404566" y="246413"/>
                  </a:cubicBezTo>
                  <a:lnTo>
                    <a:pt x="396764" y="246413"/>
                  </a:lnTo>
                  <a:cubicBezTo>
                    <a:pt x="396764" y="246413"/>
                    <a:pt x="396764" y="246413"/>
                    <a:pt x="396764" y="245251"/>
                  </a:cubicBezTo>
                  <a:lnTo>
                    <a:pt x="396764" y="237114"/>
                  </a:lnTo>
                  <a:cubicBezTo>
                    <a:pt x="396764" y="237114"/>
                    <a:pt x="396764" y="237114"/>
                    <a:pt x="397879" y="237114"/>
                  </a:cubicBezTo>
                  <a:lnTo>
                    <a:pt x="405681" y="237114"/>
                  </a:lnTo>
                  <a:cubicBezTo>
                    <a:pt x="405681" y="237114"/>
                    <a:pt x="405681" y="237114"/>
                    <a:pt x="405681" y="236243"/>
                  </a:cubicBezTo>
                  <a:lnTo>
                    <a:pt x="405681" y="230141"/>
                  </a:lnTo>
                  <a:cubicBezTo>
                    <a:pt x="405681" y="230141"/>
                    <a:pt x="405681" y="230141"/>
                    <a:pt x="404566" y="230141"/>
                  </a:cubicBezTo>
                  <a:lnTo>
                    <a:pt x="396764" y="230141"/>
                  </a:lnTo>
                  <a:cubicBezTo>
                    <a:pt x="396764" y="230141"/>
                    <a:pt x="396764" y="230141"/>
                    <a:pt x="396764" y="228978"/>
                  </a:cubicBezTo>
                  <a:lnTo>
                    <a:pt x="396764" y="220842"/>
                  </a:lnTo>
                  <a:cubicBezTo>
                    <a:pt x="396764" y="220842"/>
                    <a:pt x="396764" y="220842"/>
                    <a:pt x="397879" y="220842"/>
                  </a:cubicBezTo>
                  <a:lnTo>
                    <a:pt x="405681" y="220842"/>
                  </a:lnTo>
                  <a:cubicBezTo>
                    <a:pt x="405681" y="220842"/>
                    <a:pt x="405681" y="220842"/>
                    <a:pt x="405681" y="219680"/>
                  </a:cubicBezTo>
                  <a:lnTo>
                    <a:pt x="405681" y="211543"/>
                  </a:lnTo>
                  <a:cubicBezTo>
                    <a:pt x="405681" y="211543"/>
                    <a:pt x="405681" y="211543"/>
                    <a:pt x="404566" y="211543"/>
                  </a:cubicBezTo>
                  <a:lnTo>
                    <a:pt x="396764" y="211543"/>
                  </a:lnTo>
                  <a:cubicBezTo>
                    <a:pt x="396764" y="211543"/>
                    <a:pt x="396764" y="211543"/>
                    <a:pt x="396764" y="210672"/>
                  </a:cubicBezTo>
                  <a:lnTo>
                    <a:pt x="396764" y="204569"/>
                  </a:lnTo>
                  <a:cubicBezTo>
                    <a:pt x="396764" y="204569"/>
                    <a:pt x="396764" y="204569"/>
                    <a:pt x="397879" y="204569"/>
                  </a:cubicBezTo>
                  <a:lnTo>
                    <a:pt x="405681" y="204569"/>
                  </a:lnTo>
                  <a:cubicBezTo>
                    <a:pt x="405681" y="204569"/>
                    <a:pt x="405681" y="204569"/>
                    <a:pt x="405681" y="203407"/>
                  </a:cubicBezTo>
                  <a:lnTo>
                    <a:pt x="405681" y="195271"/>
                  </a:lnTo>
                  <a:cubicBezTo>
                    <a:pt x="405681" y="195271"/>
                    <a:pt x="405681" y="195271"/>
                    <a:pt x="404566" y="195271"/>
                  </a:cubicBezTo>
                  <a:lnTo>
                    <a:pt x="396764" y="195271"/>
                  </a:lnTo>
                  <a:cubicBezTo>
                    <a:pt x="396764" y="195271"/>
                    <a:pt x="396764" y="195271"/>
                    <a:pt x="396764" y="194109"/>
                  </a:cubicBezTo>
                  <a:lnTo>
                    <a:pt x="396764" y="185972"/>
                  </a:lnTo>
                  <a:cubicBezTo>
                    <a:pt x="396764" y="185972"/>
                    <a:pt x="396764" y="185972"/>
                    <a:pt x="397879" y="185972"/>
                  </a:cubicBezTo>
                  <a:lnTo>
                    <a:pt x="405681" y="185972"/>
                  </a:lnTo>
                  <a:cubicBezTo>
                    <a:pt x="405681" y="185972"/>
                    <a:pt x="405681" y="185972"/>
                    <a:pt x="405681" y="184810"/>
                  </a:cubicBezTo>
                  <a:lnTo>
                    <a:pt x="405681" y="176674"/>
                  </a:lnTo>
                  <a:cubicBezTo>
                    <a:pt x="405681" y="176674"/>
                    <a:pt x="405681" y="176674"/>
                    <a:pt x="404566" y="176674"/>
                  </a:cubicBezTo>
                  <a:lnTo>
                    <a:pt x="396764" y="176674"/>
                  </a:lnTo>
                  <a:cubicBezTo>
                    <a:pt x="396764" y="176674"/>
                    <a:pt x="396764" y="176674"/>
                    <a:pt x="396764" y="175802"/>
                  </a:cubicBezTo>
                  <a:lnTo>
                    <a:pt x="396764" y="169700"/>
                  </a:lnTo>
                  <a:cubicBezTo>
                    <a:pt x="396764" y="169700"/>
                    <a:pt x="396764" y="169700"/>
                    <a:pt x="397879" y="169700"/>
                  </a:cubicBezTo>
                  <a:lnTo>
                    <a:pt x="405681" y="169700"/>
                  </a:lnTo>
                  <a:cubicBezTo>
                    <a:pt x="405681" y="169700"/>
                    <a:pt x="405681" y="169700"/>
                    <a:pt x="405681" y="168537"/>
                  </a:cubicBezTo>
                  <a:lnTo>
                    <a:pt x="405681" y="160401"/>
                  </a:lnTo>
                  <a:cubicBezTo>
                    <a:pt x="405681" y="160401"/>
                    <a:pt x="405681" y="160401"/>
                    <a:pt x="404566" y="160401"/>
                  </a:cubicBezTo>
                  <a:lnTo>
                    <a:pt x="396764" y="160401"/>
                  </a:lnTo>
                  <a:cubicBezTo>
                    <a:pt x="396764" y="160401"/>
                    <a:pt x="396764" y="160401"/>
                    <a:pt x="396764" y="159239"/>
                  </a:cubicBezTo>
                  <a:lnTo>
                    <a:pt x="396764" y="151102"/>
                  </a:lnTo>
                  <a:cubicBezTo>
                    <a:pt x="396764" y="151102"/>
                    <a:pt x="396764" y="151102"/>
                    <a:pt x="397879" y="151102"/>
                  </a:cubicBezTo>
                  <a:lnTo>
                    <a:pt x="405681" y="151102"/>
                  </a:lnTo>
                  <a:cubicBezTo>
                    <a:pt x="405681" y="151102"/>
                    <a:pt x="405681" y="151102"/>
                    <a:pt x="405681" y="150231"/>
                  </a:cubicBezTo>
                  <a:lnTo>
                    <a:pt x="405681" y="144129"/>
                  </a:lnTo>
                  <a:cubicBezTo>
                    <a:pt x="405681" y="144129"/>
                    <a:pt x="405681" y="144129"/>
                    <a:pt x="404566" y="144129"/>
                  </a:cubicBezTo>
                  <a:lnTo>
                    <a:pt x="396764" y="144129"/>
                  </a:lnTo>
                  <a:cubicBezTo>
                    <a:pt x="396764" y="144129"/>
                    <a:pt x="396764" y="144129"/>
                    <a:pt x="396764" y="142966"/>
                  </a:cubicBezTo>
                  <a:lnTo>
                    <a:pt x="396764" y="134830"/>
                  </a:lnTo>
                  <a:cubicBezTo>
                    <a:pt x="396764" y="134830"/>
                    <a:pt x="396764" y="134830"/>
                    <a:pt x="397879" y="134830"/>
                  </a:cubicBezTo>
                  <a:lnTo>
                    <a:pt x="405681" y="134830"/>
                  </a:lnTo>
                  <a:cubicBezTo>
                    <a:pt x="405681" y="134830"/>
                    <a:pt x="405681" y="134830"/>
                    <a:pt x="405681" y="133668"/>
                  </a:cubicBezTo>
                  <a:lnTo>
                    <a:pt x="405681" y="125531"/>
                  </a:lnTo>
                  <a:cubicBezTo>
                    <a:pt x="405681" y="125531"/>
                    <a:pt x="405681" y="125531"/>
                    <a:pt x="404566" y="125531"/>
                  </a:cubicBezTo>
                  <a:lnTo>
                    <a:pt x="396764" y="125531"/>
                  </a:lnTo>
                  <a:cubicBezTo>
                    <a:pt x="396764" y="125531"/>
                    <a:pt x="396764" y="125531"/>
                    <a:pt x="396764" y="124369"/>
                  </a:cubicBezTo>
                  <a:lnTo>
                    <a:pt x="396764" y="116233"/>
                  </a:lnTo>
                  <a:cubicBezTo>
                    <a:pt x="396764" y="116233"/>
                    <a:pt x="396764" y="116233"/>
                    <a:pt x="397879" y="116233"/>
                  </a:cubicBezTo>
                  <a:lnTo>
                    <a:pt x="405681" y="116233"/>
                  </a:lnTo>
                  <a:cubicBezTo>
                    <a:pt x="405681" y="116233"/>
                    <a:pt x="405681" y="116233"/>
                    <a:pt x="405681" y="115361"/>
                  </a:cubicBezTo>
                  <a:lnTo>
                    <a:pt x="405681" y="109259"/>
                  </a:lnTo>
                  <a:cubicBezTo>
                    <a:pt x="405681" y="109259"/>
                    <a:pt x="405681" y="109259"/>
                    <a:pt x="404566" y="109259"/>
                  </a:cubicBezTo>
                  <a:lnTo>
                    <a:pt x="396764" y="109259"/>
                  </a:lnTo>
                  <a:cubicBezTo>
                    <a:pt x="396764" y="109259"/>
                    <a:pt x="396764" y="109259"/>
                    <a:pt x="396764" y="108097"/>
                  </a:cubicBezTo>
                  <a:lnTo>
                    <a:pt x="396764" y="99960"/>
                  </a:lnTo>
                  <a:cubicBezTo>
                    <a:pt x="396764" y="99960"/>
                    <a:pt x="396764" y="99960"/>
                    <a:pt x="397879" y="99960"/>
                  </a:cubicBezTo>
                  <a:lnTo>
                    <a:pt x="405681" y="99960"/>
                  </a:lnTo>
                  <a:cubicBezTo>
                    <a:pt x="405681" y="99960"/>
                    <a:pt x="405681" y="99960"/>
                    <a:pt x="405681" y="98798"/>
                  </a:cubicBezTo>
                  <a:lnTo>
                    <a:pt x="405681" y="90662"/>
                  </a:lnTo>
                  <a:cubicBezTo>
                    <a:pt x="405681" y="90662"/>
                    <a:pt x="405681" y="90662"/>
                    <a:pt x="404566" y="90662"/>
                  </a:cubicBezTo>
                  <a:lnTo>
                    <a:pt x="396764" y="90662"/>
                  </a:lnTo>
                  <a:cubicBezTo>
                    <a:pt x="396764" y="90662"/>
                    <a:pt x="396764" y="90662"/>
                    <a:pt x="396764" y="89499"/>
                  </a:cubicBezTo>
                  <a:lnTo>
                    <a:pt x="396764" y="81363"/>
                  </a:lnTo>
                  <a:cubicBezTo>
                    <a:pt x="396764" y="81363"/>
                    <a:pt x="396764" y="81363"/>
                    <a:pt x="397879" y="81363"/>
                  </a:cubicBezTo>
                  <a:lnTo>
                    <a:pt x="405681" y="81363"/>
                  </a:lnTo>
                  <a:cubicBezTo>
                    <a:pt x="405681" y="81363"/>
                    <a:pt x="405681" y="81363"/>
                    <a:pt x="405681" y="80491"/>
                  </a:cubicBezTo>
                  <a:lnTo>
                    <a:pt x="405681" y="74389"/>
                  </a:lnTo>
                  <a:cubicBezTo>
                    <a:pt x="405681" y="74389"/>
                    <a:pt x="405681" y="74389"/>
                    <a:pt x="404566" y="74389"/>
                  </a:cubicBezTo>
                  <a:lnTo>
                    <a:pt x="396764" y="74389"/>
                  </a:lnTo>
                  <a:cubicBezTo>
                    <a:pt x="396764" y="74389"/>
                    <a:pt x="396764" y="74389"/>
                    <a:pt x="396764" y="73227"/>
                  </a:cubicBezTo>
                  <a:lnTo>
                    <a:pt x="396764" y="65090"/>
                  </a:lnTo>
                  <a:cubicBezTo>
                    <a:pt x="396764" y="65090"/>
                    <a:pt x="396764" y="65090"/>
                    <a:pt x="397879" y="65090"/>
                  </a:cubicBezTo>
                  <a:lnTo>
                    <a:pt x="405681" y="65090"/>
                  </a:lnTo>
                  <a:cubicBezTo>
                    <a:pt x="405681" y="65090"/>
                    <a:pt x="405681" y="65090"/>
                    <a:pt x="404566" y="63347"/>
                  </a:cubicBezTo>
                  <a:lnTo>
                    <a:pt x="396764" y="51143"/>
                  </a:lnTo>
                  <a:cubicBezTo>
                    <a:pt x="396764" y="51143"/>
                    <a:pt x="396764" y="51143"/>
                    <a:pt x="396764" y="13948"/>
                  </a:cubicBezTo>
                  <a:cubicBezTo>
                    <a:pt x="396764" y="13948"/>
                    <a:pt x="396764" y="13948"/>
                    <a:pt x="546108" y="13948"/>
                  </a:cubicBezTo>
                  <a:cubicBezTo>
                    <a:pt x="546108" y="13948"/>
                    <a:pt x="546108" y="13948"/>
                    <a:pt x="559482" y="34870"/>
                  </a:cubicBezTo>
                  <a:cubicBezTo>
                    <a:pt x="559482" y="34870"/>
                    <a:pt x="559482" y="34870"/>
                    <a:pt x="559482" y="81363"/>
                  </a:cubicBezTo>
                  <a:cubicBezTo>
                    <a:pt x="559482" y="81363"/>
                    <a:pt x="559482" y="81363"/>
                    <a:pt x="558368" y="81363"/>
                  </a:cubicBezTo>
                  <a:lnTo>
                    <a:pt x="550566" y="81363"/>
                  </a:lnTo>
                  <a:cubicBezTo>
                    <a:pt x="550566" y="81363"/>
                    <a:pt x="550566" y="81363"/>
                    <a:pt x="550566" y="82525"/>
                  </a:cubicBezTo>
                  <a:lnTo>
                    <a:pt x="550566" y="90662"/>
                  </a:lnTo>
                  <a:cubicBezTo>
                    <a:pt x="550566" y="90662"/>
                    <a:pt x="550566" y="90662"/>
                    <a:pt x="551681" y="90662"/>
                  </a:cubicBezTo>
                  <a:lnTo>
                    <a:pt x="559482" y="90662"/>
                  </a:lnTo>
                  <a:cubicBezTo>
                    <a:pt x="559482" y="90662"/>
                    <a:pt x="559482" y="90662"/>
                    <a:pt x="559482" y="91824"/>
                  </a:cubicBezTo>
                  <a:lnTo>
                    <a:pt x="559482" y="99960"/>
                  </a:lnTo>
                  <a:cubicBezTo>
                    <a:pt x="559482" y="99960"/>
                    <a:pt x="559482" y="99960"/>
                    <a:pt x="558368" y="99960"/>
                  </a:cubicBezTo>
                  <a:lnTo>
                    <a:pt x="550566" y="99960"/>
                  </a:lnTo>
                  <a:cubicBezTo>
                    <a:pt x="550566" y="99960"/>
                    <a:pt x="550566" y="99960"/>
                    <a:pt x="550566" y="101122"/>
                  </a:cubicBezTo>
                  <a:lnTo>
                    <a:pt x="550566" y="109259"/>
                  </a:lnTo>
                  <a:cubicBezTo>
                    <a:pt x="550566" y="109259"/>
                    <a:pt x="550566" y="109259"/>
                    <a:pt x="551681" y="109259"/>
                  </a:cubicBezTo>
                  <a:lnTo>
                    <a:pt x="559482" y="109259"/>
                  </a:lnTo>
                  <a:cubicBezTo>
                    <a:pt x="559482" y="109259"/>
                    <a:pt x="559482" y="109259"/>
                    <a:pt x="559482" y="110131"/>
                  </a:cubicBezTo>
                  <a:lnTo>
                    <a:pt x="559482" y="116233"/>
                  </a:lnTo>
                  <a:cubicBezTo>
                    <a:pt x="559482" y="116233"/>
                    <a:pt x="559482" y="116233"/>
                    <a:pt x="558368" y="116233"/>
                  </a:cubicBezTo>
                  <a:lnTo>
                    <a:pt x="550566" y="116233"/>
                  </a:lnTo>
                  <a:cubicBezTo>
                    <a:pt x="550566" y="116233"/>
                    <a:pt x="550566" y="116233"/>
                    <a:pt x="550566" y="117395"/>
                  </a:cubicBezTo>
                  <a:lnTo>
                    <a:pt x="550566" y="125531"/>
                  </a:lnTo>
                  <a:cubicBezTo>
                    <a:pt x="550566" y="125531"/>
                    <a:pt x="550566" y="125531"/>
                    <a:pt x="551681" y="125531"/>
                  </a:cubicBezTo>
                  <a:lnTo>
                    <a:pt x="559482" y="125531"/>
                  </a:lnTo>
                  <a:cubicBezTo>
                    <a:pt x="559482" y="125531"/>
                    <a:pt x="559482" y="125531"/>
                    <a:pt x="559482" y="126694"/>
                  </a:cubicBezTo>
                  <a:lnTo>
                    <a:pt x="559482" y="134830"/>
                  </a:lnTo>
                  <a:cubicBezTo>
                    <a:pt x="559482" y="134830"/>
                    <a:pt x="559482" y="134830"/>
                    <a:pt x="558368" y="134830"/>
                  </a:cubicBezTo>
                  <a:lnTo>
                    <a:pt x="550566" y="134830"/>
                  </a:lnTo>
                  <a:cubicBezTo>
                    <a:pt x="550566" y="134830"/>
                    <a:pt x="550566" y="134830"/>
                    <a:pt x="550566" y="135992"/>
                  </a:cubicBezTo>
                  <a:lnTo>
                    <a:pt x="550566" y="144129"/>
                  </a:lnTo>
                  <a:cubicBezTo>
                    <a:pt x="550566" y="144129"/>
                    <a:pt x="550566" y="144129"/>
                    <a:pt x="551681" y="144129"/>
                  </a:cubicBezTo>
                  <a:lnTo>
                    <a:pt x="559482" y="144129"/>
                  </a:lnTo>
                  <a:cubicBezTo>
                    <a:pt x="559482" y="144129"/>
                    <a:pt x="559482" y="144129"/>
                    <a:pt x="559482" y="145000"/>
                  </a:cubicBezTo>
                  <a:lnTo>
                    <a:pt x="559482" y="151102"/>
                  </a:lnTo>
                  <a:cubicBezTo>
                    <a:pt x="559482" y="151102"/>
                    <a:pt x="559482" y="151102"/>
                    <a:pt x="558368" y="151102"/>
                  </a:cubicBezTo>
                  <a:lnTo>
                    <a:pt x="550566" y="151102"/>
                  </a:lnTo>
                  <a:cubicBezTo>
                    <a:pt x="550566" y="151102"/>
                    <a:pt x="550566" y="151102"/>
                    <a:pt x="550566" y="152265"/>
                  </a:cubicBezTo>
                  <a:lnTo>
                    <a:pt x="550566" y="160401"/>
                  </a:lnTo>
                  <a:cubicBezTo>
                    <a:pt x="550566" y="160401"/>
                    <a:pt x="550566" y="160401"/>
                    <a:pt x="551681" y="160401"/>
                  </a:cubicBezTo>
                  <a:lnTo>
                    <a:pt x="559482" y="160401"/>
                  </a:lnTo>
                  <a:cubicBezTo>
                    <a:pt x="559482" y="160401"/>
                    <a:pt x="559482" y="160401"/>
                    <a:pt x="559482" y="161563"/>
                  </a:cubicBezTo>
                  <a:lnTo>
                    <a:pt x="559482" y="169700"/>
                  </a:lnTo>
                  <a:cubicBezTo>
                    <a:pt x="559482" y="169700"/>
                    <a:pt x="559482" y="169700"/>
                    <a:pt x="558368" y="169700"/>
                  </a:cubicBezTo>
                  <a:lnTo>
                    <a:pt x="550566" y="169700"/>
                  </a:lnTo>
                  <a:cubicBezTo>
                    <a:pt x="550566" y="169700"/>
                    <a:pt x="550566" y="169700"/>
                    <a:pt x="550566" y="170571"/>
                  </a:cubicBezTo>
                  <a:lnTo>
                    <a:pt x="550566" y="176674"/>
                  </a:lnTo>
                  <a:cubicBezTo>
                    <a:pt x="550566" y="176674"/>
                    <a:pt x="550566" y="176674"/>
                    <a:pt x="551681" y="176674"/>
                  </a:cubicBezTo>
                  <a:lnTo>
                    <a:pt x="559482" y="176674"/>
                  </a:lnTo>
                  <a:cubicBezTo>
                    <a:pt x="559482" y="176674"/>
                    <a:pt x="559482" y="176674"/>
                    <a:pt x="559482" y="177836"/>
                  </a:cubicBezTo>
                  <a:lnTo>
                    <a:pt x="559482" y="185972"/>
                  </a:lnTo>
                  <a:cubicBezTo>
                    <a:pt x="559482" y="185972"/>
                    <a:pt x="559482" y="185972"/>
                    <a:pt x="558368" y="185972"/>
                  </a:cubicBezTo>
                  <a:lnTo>
                    <a:pt x="550566" y="185972"/>
                  </a:lnTo>
                  <a:cubicBezTo>
                    <a:pt x="550566" y="185972"/>
                    <a:pt x="550566" y="185972"/>
                    <a:pt x="550566" y="187134"/>
                  </a:cubicBezTo>
                  <a:lnTo>
                    <a:pt x="550566" y="195271"/>
                  </a:lnTo>
                  <a:cubicBezTo>
                    <a:pt x="550566" y="195271"/>
                    <a:pt x="550566" y="195271"/>
                    <a:pt x="551681" y="195271"/>
                  </a:cubicBezTo>
                  <a:lnTo>
                    <a:pt x="559482" y="195271"/>
                  </a:lnTo>
                  <a:cubicBezTo>
                    <a:pt x="559482" y="195271"/>
                    <a:pt x="559482" y="195271"/>
                    <a:pt x="559482" y="196433"/>
                  </a:cubicBezTo>
                  <a:lnTo>
                    <a:pt x="559482" y="204569"/>
                  </a:lnTo>
                  <a:cubicBezTo>
                    <a:pt x="559482" y="204569"/>
                    <a:pt x="559482" y="204569"/>
                    <a:pt x="558368" y="204569"/>
                  </a:cubicBezTo>
                  <a:lnTo>
                    <a:pt x="550566" y="204569"/>
                  </a:lnTo>
                  <a:cubicBezTo>
                    <a:pt x="550566" y="204569"/>
                    <a:pt x="550566" y="204569"/>
                    <a:pt x="550566" y="205441"/>
                  </a:cubicBezTo>
                  <a:lnTo>
                    <a:pt x="550566" y="211543"/>
                  </a:lnTo>
                  <a:cubicBezTo>
                    <a:pt x="550566" y="211543"/>
                    <a:pt x="550566" y="211543"/>
                    <a:pt x="551681" y="211543"/>
                  </a:cubicBezTo>
                  <a:lnTo>
                    <a:pt x="559482" y="211543"/>
                  </a:lnTo>
                  <a:cubicBezTo>
                    <a:pt x="559482" y="211543"/>
                    <a:pt x="559482" y="211543"/>
                    <a:pt x="559482" y="212706"/>
                  </a:cubicBezTo>
                  <a:lnTo>
                    <a:pt x="559482" y="220842"/>
                  </a:lnTo>
                  <a:cubicBezTo>
                    <a:pt x="559482" y="220842"/>
                    <a:pt x="559482" y="220842"/>
                    <a:pt x="558368" y="220842"/>
                  </a:cubicBezTo>
                  <a:lnTo>
                    <a:pt x="550566" y="220842"/>
                  </a:lnTo>
                  <a:cubicBezTo>
                    <a:pt x="550566" y="220842"/>
                    <a:pt x="550566" y="220842"/>
                    <a:pt x="550566" y="222004"/>
                  </a:cubicBezTo>
                  <a:lnTo>
                    <a:pt x="550566" y="230141"/>
                  </a:lnTo>
                  <a:cubicBezTo>
                    <a:pt x="550566" y="230141"/>
                    <a:pt x="550566" y="230141"/>
                    <a:pt x="551681" y="230141"/>
                  </a:cubicBezTo>
                  <a:lnTo>
                    <a:pt x="559482" y="230141"/>
                  </a:lnTo>
                  <a:cubicBezTo>
                    <a:pt x="559482" y="230141"/>
                    <a:pt x="559482" y="230141"/>
                    <a:pt x="559482" y="231012"/>
                  </a:cubicBezTo>
                  <a:lnTo>
                    <a:pt x="559482" y="237114"/>
                  </a:lnTo>
                  <a:cubicBezTo>
                    <a:pt x="559482" y="237114"/>
                    <a:pt x="559482" y="237114"/>
                    <a:pt x="558368" y="237114"/>
                  </a:cubicBezTo>
                  <a:lnTo>
                    <a:pt x="550566" y="237114"/>
                  </a:lnTo>
                  <a:cubicBezTo>
                    <a:pt x="550566" y="237114"/>
                    <a:pt x="550566" y="237114"/>
                    <a:pt x="550566" y="238277"/>
                  </a:cubicBezTo>
                  <a:lnTo>
                    <a:pt x="550566" y="246413"/>
                  </a:lnTo>
                  <a:cubicBezTo>
                    <a:pt x="550566" y="246413"/>
                    <a:pt x="550566" y="246413"/>
                    <a:pt x="551681" y="246413"/>
                  </a:cubicBezTo>
                  <a:lnTo>
                    <a:pt x="559482" y="246413"/>
                  </a:lnTo>
                  <a:cubicBezTo>
                    <a:pt x="559482" y="246413"/>
                    <a:pt x="559482" y="246413"/>
                    <a:pt x="559482" y="247575"/>
                  </a:cubicBezTo>
                  <a:lnTo>
                    <a:pt x="559482" y="255712"/>
                  </a:lnTo>
                  <a:cubicBezTo>
                    <a:pt x="559482" y="255712"/>
                    <a:pt x="559482" y="255712"/>
                    <a:pt x="558368" y="255712"/>
                  </a:cubicBezTo>
                  <a:lnTo>
                    <a:pt x="550566" y="255712"/>
                  </a:lnTo>
                  <a:cubicBezTo>
                    <a:pt x="550566" y="255712"/>
                    <a:pt x="550566" y="255712"/>
                    <a:pt x="550566" y="256874"/>
                  </a:cubicBezTo>
                  <a:lnTo>
                    <a:pt x="550566" y="265010"/>
                  </a:lnTo>
                  <a:cubicBezTo>
                    <a:pt x="550566" y="265010"/>
                    <a:pt x="550566" y="265010"/>
                    <a:pt x="551681" y="265010"/>
                  </a:cubicBezTo>
                  <a:lnTo>
                    <a:pt x="559482" y="265010"/>
                  </a:lnTo>
                  <a:cubicBezTo>
                    <a:pt x="559482" y="265010"/>
                    <a:pt x="559482" y="265010"/>
                    <a:pt x="559482" y="265882"/>
                  </a:cubicBezTo>
                  <a:lnTo>
                    <a:pt x="559482" y="271984"/>
                  </a:lnTo>
                  <a:cubicBezTo>
                    <a:pt x="559482" y="271984"/>
                    <a:pt x="559482" y="271984"/>
                    <a:pt x="558368" y="271984"/>
                  </a:cubicBezTo>
                  <a:lnTo>
                    <a:pt x="550566" y="271984"/>
                  </a:lnTo>
                  <a:cubicBezTo>
                    <a:pt x="550566" y="271984"/>
                    <a:pt x="550566" y="271984"/>
                    <a:pt x="550566" y="273146"/>
                  </a:cubicBezTo>
                  <a:lnTo>
                    <a:pt x="550566" y="281283"/>
                  </a:lnTo>
                  <a:cubicBezTo>
                    <a:pt x="550566" y="281283"/>
                    <a:pt x="550566" y="281283"/>
                    <a:pt x="575085" y="302205"/>
                  </a:cubicBezTo>
                  <a:cubicBezTo>
                    <a:pt x="575085" y="306854"/>
                    <a:pt x="575085" y="306854"/>
                    <a:pt x="573971" y="306854"/>
                  </a:cubicBezTo>
                  <a:lnTo>
                    <a:pt x="566169" y="306854"/>
                  </a:lnTo>
                  <a:cubicBezTo>
                    <a:pt x="566169" y="306854"/>
                    <a:pt x="566169" y="306854"/>
                    <a:pt x="566169" y="332425"/>
                  </a:cubicBezTo>
                  <a:cubicBezTo>
                    <a:pt x="566169" y="332425"/>
                    <a:pt x="566169" y="332425"/>
                    <a:pt x="567284" y="332425"/>
                  </a:cubicBezTo>
                  <a:lnTo>
                    <a:pt x="575085" y="332425"/>
                  </a:lnTo>
                  <a:cubicBezTo>
                    <a:pt x="575085" y="332425"/>
                    <a:pt x="575085" y="332425"/>
                    <a:pt x="575085" y="330972"/>
                  </a:cubicBezTo>
                  <a:lnTo>
                    <a:pt x="575085" y="320802"/>
                  </a:lnTo>
                  <a:cubicBezTo>
                    <a:pt x="575085" y="320802"/>
                    <a:pt x="575085" y="320802"/>
                    <a:pt x="576200" y="320221"/>
                  </a:cubicBezTo>
                  <a:lnTo>
                    <a:pt x="584001" y="316153"/>
                  </a:lnTo>
                  <a:cubicBezTo>
                    <a:pt x="584001" y="316153"/>
                    <a:pt x="584001" y="316153"/>
                    <a:pt x="585952" y="316153"/>
                  </a:cubicBezTo>
                  <a:lnTo>
                    <a:pt x="599605" y="316153"/>
                  </a:lnTo>
                  <a:cubicBezTo>
                    <a:pt x="599605" y="316153"/>
                    <a:pt x="599605" y="316153"/>
                    <a:pt x="599605" y="317315"/>
                  </a:cubicBezTo>
                  <a:lnTo>
                    <a:pt x="599605" y="325451"/>
                  </a:lnTo>
                  <a:cubicBezTo>
                    <a:pt x="599605" y="325451"/>
                    <a:pt x="599605" y="325451"/>
                    <a:pt x="601276" y="325451"/>
                  </a:cubicBezTo>
                  <a:lnTo>
                    <a:pt x="612979" y="325451"/>
                  </a:lnTo>
                  <a:cubicBezTo>
                    <a:pt x="612979" y="330100"/>
                    <a:pt x="612979" y="330100"/>
                    <a:pt x="614093" y="330100"/>
                  </a:cubicBezTo>
                  <a:lnTo>
                    <a:pt x="621895" y="330100"/>
                  </a:lnTo>
                  <a:cubicBezTo>
                    <a:pt x="621895" y="330100"/>
                    <a:pt x="621895" y="330100"/>
                    <a:pt x="646414" y="362645"/>
                  </a:cubicBezTo>
                  <a:cubicBezTo>
                    <a:pt x="646414" y="362645"/>
                    <a:pt x="646414" y="362645"/>
                    <a:pt x="646414" y="397515"/>
                  </a:cubicBezTo>
                  <a:cubicBezTo>
                    <a:pt x="646414" y="397515"/>
                    <a:pt x="646414" y="397515"/>
                    <a:pt x="647528" y="397515"/>
                  </a:cubicBezTo>
                  <a:lnTo>
                    <a:pt x="655330" y="397515"/>
                  </a:lnTo>
                  <a:cubicBezTo>
                    <a:pt x="655330" y="397515"/>
                    <a:pt x="655330" y="397515"/>
                    <a:pt x="655330" y="395481"/>
                  </a:cubicBezTo>
                  <a:lnTo>
                    <a:pt x="655330" y="381243"/>
                  </a:lnTo>
                  <a:cubicBezTo>
                    <a:pt x="655330" y="381243"/>
                    <a:pt x="655330" y="381243"/>
                    <a:pt x="656166" y="381243"/>
                  </a:cubicBezTo>
                  <a:lnTo>
                    <a:pt x="662017" y="381243"/>
                  </a:lnTo>
                  <a:cubicBezTo>
                    <a:pt x="662017" y="381243"/>
                    <a:pt x="662017" y="381243"/>
                    <a:pt x="662017" y="382405"/>
                  </a:cubicBezTo>
                  <a:lnTo>
                    <a:pt x="662017" y="390541"/>
                  </a:lnTo>
                  <a:cubicBezTo>
                    <a:pt x="670933" y="392866"/>
                    <a:pt x="670933" y="392866"/>
                    <a:pt x="670933" y="341724"/>
                  </a:cubicBezTo>
                  <a:cubicBezTo>
                    <a:pt x="670933" y="341724"/>
                    <a:pt x="670933" y="341724"/>
                    <a:pt x="708826" y="341724"/>
                  </a:cubicBezTo>
                  <a:cubicBezTo>
                    <a:pt x="708826" y="341724"/>
                    <a:pt x="708826" y="341724"/>
                    <a:pt x="708826" y="267335"/>
                  </a:cubicBezTo>
                  <a:cubicBezTo>
                    <a:pt x="708826" y="267335"/>
                    <a:pt x="708826" y="267335"/>
                    <a:pt x="744490" y="267335"/>
                  </a:cubicBezTo>
                  <a:cubicBezTo>
                    <a:pt x="744490" y="267335"/>
                    <a:pt x="744490" y="267335"/>
                    <a:pt x="744490" y="266463"/>
                  </a:cubicBezTo>
                  <a:lnTo>
                    <a:pt x="744490" y="260361"/>
                  </a:lnTo>
                  <a:cubicBezTo>
                    <a:pt x="744490" y="260361"/>
                    <a:pt x="744490" y="260361"/>
                    <a:pt x="766781" y="260361"/>
                  </a:cubicBezTo>
                  <a:cubicBezTo>
                    <a:pt x="766781" y="260361"/>
                    <a:pt x="766781" y="260361"/>
                    <a:pt x="766781" y="220842"/>
                  </a:cubicBezTo>
                  <a:cubicBezTo>
                    <a:pt x="762322" y="220842"/>
                    <a:pt x="762322" y="220842"/>
                    <a:pt x="762322" y="219098"/>
                  </a:cubicBezTo>
                  <a:lnTo>
                    <a:pt x="762322" y="206894"/>
                  </a:lnTo>
                  <a:lnTo>
                    <a:pt x="766781" y="209219"/>
                  </a:lnTo>
                  <a:cubicBezTo>
                    <a:pt x="766781" y="209219"/>
                    <a:pt x="766781" y="209219"/>
                    <a:pt x="771239" y="185972"/>
                  </a:cubicBezTo>
                  <a:cubicBezTo>
                    <a:pt x="771239" y="185972"/>
                    <a:pt x="771239" y="185972"/>
                    <a:pt x="775697" y="209219"/>
                  </a:cubicBezTo>
                  <a:cubicBezTo>
                    <a:pt x="777926" y="206894"/>
                    <a:pt x="777926" y="206894"/>
                    <a:pt x="778204" y="206022"/>
                  </a:cubicBezTo>
                  <a:lnTo>
                    <a:pt x="780155" y="199920"/>
                  </a:lnTo>
                  <a:cubicBezTo>
                    <a:pt x="780155" y="199920"/>
                    <a:pt x="780155" y="199920"/>
                    <a:pt x="780712" y="198758"/>
                  </a:cubicBezTo>
                  <a:lnTo>
                    <a:pt x="784613" y="190621"/>
                  </a:lnTo>
                  <a:cubicBezTo>
                    <a:pt x="784613" y="190621"/>
                    <a:pt x="784613" y="190621"/>
                    <a:pt x="785170" y="189459"/>
                  </a:cubicBezTo>
                  <a:lnTo>
                    <a:pt x="789071" y="181323"/>
                  </a:lnTo>
                  <a:cubicBezTo>
                    <a:pt x="789071" y="181323"/>
                    <a:pt x="789071" y="181323"/>
                    <a:pt x="790464" y="180451"/>
                  </a:cubicBezTo>
                  <a:lnTo>
                    <a:pt x="800216" y="174349"/>
                  </a:lnTo>
                  <a:cubicBezTo>
                    <a:pt x="800216" y="174349"/>
                    <a:pt x="800216" y="174349"/>
                    <a:pt x="801888" y="173187"/>
                  </a:cubicBezTo>
                  <a:lnTo>
                    <a:pt x="813590" y="165050"/>
                  </a:lnTo>
                  <a:cubicBezTo>
                    <a:pt x="813590" y="165050"/>
                    <a:pt x="813590" y="165050"/>
                    <a:pt x="814426" y="163888"/>
                  </a:cubicBezTo>
                  <a:lnTo>
                    <a:pt x="820277" y="155752"/>
                  </a:lnTo>
                  <a:cubicBezTo>
                    <a:pt x="820277" y="155752"/>
                    <a:pt x="820277" y="155752"/>
                    <a:pt x="820834" y="153718"/>
                  </a:cubicBezTo>
                  <a:lnTo>
                    <a:pt x="824735" y="139479"/>
                  </a:lnTo>
                  <a:cubicBezTo>
                    <a:pt x="824735" y="139479"/>
                    <a:pt x="824735" y="139479"/>
                    <a:pt x="825292" y="141513"/>
                  </a:cubicBezTo>
                  <a:lnTo>
                    <a:pt x="829193" y="155752"/>
                  </a:lnTo>
                  <a:cubicBezTo>
                    <a:pt x="829193" y="155752"/>
                    <a:pt x="829193" y="155752"/>
                    <a:pt x="829750" y="156623"/>
                  </a:cubicBezTo>
                  <a:lnTo>
                    <a:pt x="833651" y="162726"/>
                  </a:lnTo>
                  <a:cubicBezTo>
                    <a:pt x="833651" y="162726"/>
                    <a:pt x="833651" y="162726"/>
                    <a:pt x="835044" y="163888"/>
                  </a:cubicBezTo>
                  <a:lnTo>
                    <a:pt x="844796" y="172024"/>
                  </a:lnTo>
                  <a:cubicBezTo>
                    <a:pt x="844796" y="172024"/>
                    <a:pt x="844796" y="172024"/>
                    <a:pt x="845911" y="173187"/>
                  </a:cubicBezTo>
                  <a:lnTo>
                    <a:pt x="853712" y="181323"/>
                  </a:lnTo>
                  <a:cubicBezTo>
                    <a:pt x="853712" y="181323"/>
                    <a:pt x="853712" y="181323"/>
                    <a:pt x="854827" y="182485"/>
                  </a:cubicBezTo>
                  <a:lnTo>
                    <a:pt x="862628" y="190621"/>
                  </a:lnTo>
                  <a:cubicBezTo>
                    <a:pt x="862628" y="190621"/>
                    <a:pt x="862628" y="190621"/>
                    <a:pt x="862907" y="191784"/>
                  </a:cubicBezTo>
                  <a:lnTo>
                    <a:pt x="864857" y="199920"/>
                  </a:lnTo>
                  <a:cubicBezTo>
                    <a:pt x="864857" y="199920"/>
                    <a:pt x="864857" y="199920"/>
                    <a:pt x="865136" y="201082"/>
                  </a:cubicBezTo>
                  <a:lnTo>
                    <a:pt x="867086" y="209219"/>
                  </a:lnTo>
                  <a:cubicBezTo>
                    <a:pt x="871544" y="209219"/>
                    <a:pt x="871544" y="209219"/>
                    <a:pt x="873773" y="185972"/>
                  </a:cubicBezTo>
                  <a:cubicBezTo>
                    <a:pt x="873773" y="185972"/>
                    <a:pt x="873773" y="185972"/>
                    <a:pt x="878231" y="209219"/>
                  </a:cubicBezTo>
                  <a:cubicBezTo>
                    <a:pt x="882689" y="209219"/>
                    <a:pt x="882689" y="209219"/>
                    <a:pt x="882689" y="210962"/>
                  </a:cubicBezTo>
                  <a:lnTo>
                    <a:pt x="882689" y="223167"/>
                  </a:lnTo>
                  <a:cubicBezTo>
                    <a:pt x="878231" y="223167"/>
                    <a:pt x="878231" y="223167"/>
                    <a:pt x="878231" y="255712"/>
                  </a:cubicBezTo>
                  <a:cubicBezTo>
                    <a:pt x="878231" y="255712"/>
                    <a:pt x="878231" y="255712"/>
                    <a:pt x="879346" y="255712"/>
                  </a:cubicBezTo>
                  <a:lnTo>
                    <a:pt x="887147" y="255712"/>
                  </a:lnTo>
                  <a:cubicBezTo>
                    <a:pt x="887147" y="260361"/>
                    <a:pt x="887147" y="260361"/>
                    <a:pt x="887983" y="260361"/>
                  </a:cubicBezTo>
                  <a:lnTo>
                    <a:pt x="893834" y="260361"/>
                  </a:lnTo>
                  <a:cubicBezTo>
                    <a:pt x="893834" y="260361"/>
                    <a:pt x="893834" y="260361"/>
                    <a:pt x="893834" y="259199"/>
                  </a:cubicBezTo>
                  <a:lnTo>
                    <a:pt x="893834" y="251062"/>
                  </a:lnTo>
                  <a:cubicBezTo>
                    <a:pt x="893834" y="251062"/>
                    <a:pt x="893834" y="251062"/>
                    <a:pt x="896063" y="251062"/>
                  </a:cubicBezTo>
                  <a:lnTo>
                    <a:pt x="911666" y="251062"/>
                  </a:lnTo>
                  <a:cubicBezTo>
                    <a:pt x="911666" y="251062"/>
                    <a:pt x="911666" y="251062"/>
                    <a:pt x="911666" y="249028"/>
                  </a:cubicBezTo>
                  <a:lnTo>
                    <a:pt x="911666" y="234790"/>
                  </a:lnTo>
                  <a:cubicBezTo>
                    <a:pt x="911666" y="234790"/>
                    <a:pt x="911666" y="234790"/>
                    <a:pt x="949560" y="234790"/>
                  </a:cubicBezTo>
                  <a:cubicBezTo>
                    <a:pt x="949560" y="234790"/>
                    <a:pt x="949560" y="234790"/>
                    <a:pt x="949560" y="236243"/>
                  </a:cubicBezTo>
                  <a:lnTo>
                    <a:pt x="949560" y="246413"/>
                  </a:lnTo>
                  <a:cubicBezTo>
                    <a:pt x="949560" y="246413"/>
                    <a:pt x="949560" y="246413"/>
                    <a:pt x="969621" y="246413"/>
                  </a:cubicBezTo>
                  <a:cubicBezTo>
                    <a:pt x="969621" y="246413"/>
                    <a:pt x="969621" y="246413"/>
                    <a:pt x="969621" y="248738"/>
                  </a:cubicBezTo>
                  <a:lnTo>
                    <a:pt x="969621" y="265010"/>
                  </a:lnTo>
                  <a:cubicBezTo>
                    <a:pt x="965163" y="265010"/>
                    <a:pt x="965163" y="265010"/>
                    <a:pt x="965163" y="265882"/>
                  </a:cubicBezTo>
                  <a:lnTo>
                    <a:pt x="965163" y="271984"/>
                  </a:lnTo>
                  <a:cubicBezTo>
                    <a:pt x="969621" y="271984"/>
                    <a:pt x="969621" y="271984"/>
                    <a:pt x="969621" y="273728"/>
                  </a:cubicBezTo>
                  <a:lnTo>
                    <a:pt x="969621" y="285932"/>
                  </a:lnTo>
                  <a:lnTo>
                    <a:pt x="965163" y="290581"/>
                  </a:lnTo>
                  <a:cubicBezTo>
                    <a:pt x="965163" y="290581"/>
                    <a:pt x="965163" y="290581"/>
                    <a:pt x="965163" y="346373"/>
                  </a:cubicBezTo>
                  <a:cubicBezTo>
                    <a:pt x="965163" y="346373"/>
                    <a:pt x="965163" y="346373"/>
                    <a:pt x="967113" y="346373"/>
                  </a:cubicBezTo>
                  <a:lnTo>
                    <a:pt x="980766" y="346373"/>
                  </a:lnTo>
                  <a:cubicBezTo>
                    <a:pt x="980766" y="351022"/>
                    <a:pt x="980766" y="351022"/>
                    <a:pt x="982437" y="351022"/>
                  </a:cubicBezTo>
                  <a:lnTo>
                    <a:pt x="994140" y="351022"/>
                  </a:lnTo>
                  <a:cubicBezTo>
                    <a:pt x="994140" y="351022"/>
                    <a:pt x="994140" y="351022"/>
                    <a:pt x="994140" y="353056"/>
                  </a:cubicBezTo>
                  <a:lnTo>
                    <a:pt x="994140" y="367295"/>
                  </a:lnTo>
                  <a:cubicBezTo>
                    <a:pt x="994140" y="367295"/>
                    <a:pt x="994140" y="367295"/>
                    <a:pt x="995812" y="367295"/>
                  </a:cubicBezTo>
                  <a:lnTo>
                    <a:pt x="1007514" y="367295"/>
                  </a:lnTo>
                  <a:cubicBezTo>
                    <a:pt x="1007514" y="367295"/>
                    <a:pt x="1007514" y="367295"/>
                    <a:pt x="1007514" y="365261"/>
                  </a:cubicBezTo>
                  <a:lnTo>
                    <a:pt x="1007514" y="351022"/>
                  </a:lnTo>
                  <a:cubicBezTo>
                    <a:pt x="1007514" y="351022"/>
                    <a:pt x="1007514" y="351022"/>
                    <a:pt x="1009464" y="349860"/>
                  </a:cubicBezTo>
                  <a:lnTo>
                    <a:pt x="1023117" y="341724"/>
                  </a:lnTo>
                  <a:cubicBezTo>
                    <a:pt x="1023117" y="341724"/>
                    <a:pt x="1023117" y="341724"/>
                    <a:pt x="1023117" y="320802"/>
                  </a:cubicBezTo>
                  <a:cubicBezTo>
                    <a:pt x="1018659" y="320802"/>
                    <a:pt x="1018659" y="320802"/>
                    <a:pt x="1018659" y="297555"/>
                  </a:cubicBezTo>
                  <a:cubicBezTo>
                    <a:pt x="1018659" y="297555"/>
                    <a:pt x="1018659" y="297555"/>
                    <a:pt x="1019773" y="297555"/>
                  </a:cubicBezTo>
                  <a:lnTo>
                    <a:pt x="1027575" y="297555"/>
                  </a:lnTo>
                  <a:cubicBezTo>
                    <a:pt x="1027575" y="295231"/>
                    <a:pt x="1027575" y="295231"/>
                    <a:pt x="1047636" y="295231"/>
                  </a:cubicBezTo>
                  <a:cubicBezTo>
                    <a:pt x="1047636" y="295231"/>
                    <a:pt x="1047636" y="295231"/>
                    <a:pt x="1047636" y="294068"/>
                  </a:cubicBezTo>
                  <a:lnTo>
                    <a:pt x="1047636" y="285932"/>
                  </a:lnTo>
                  <a:cubicBezTo>
                    <a:pt x="1047636" y="285932"/>
                    <a:pt x="1047636" y="285932"/>
                    <a:pt x="1049308" y="285932"/>
                  </a:cubicBezTo>
                  <a:lnTo>
                    <a:pt x="1061010" y="285932"/>
                  </a:lnTo>
                  <a:cubicBezTo>
                    <a:pt x="1061010" y="285932"/>
                    <a:pt x="1061010" y="285932"/>
                    <a:pt x="1061010" y="169700"/>
                  </a:cubicBezTo>
                  <a:cubicBezTo>
                    <a:pt x="1061010" y="169700"/>
                    <a:pt x="1061010" y="169700"/>
                    <a:pt x="1062125" y="169700"/>
                  </a:cubicBezTo>
                  <a:lnTo>
                    <a:pt x="1069926" y="169700"/>
                  </a:lnTo>
                  <a:cubicBezTo>
                    <a:pt x="1069926" y="169700"/>
                    <a:pt x="1069926" y="169700"/>
                    <a:pt x="1069926" y="167375"/>
                  </a:cubicBezTo>
                  <a:lnTo>
                    <a:pt x="1069926" y="151102"/>
                  </a:lnTo>
                  <a:cubicBezTo>
                    <a:pt x="1072155" y="151102"/>
                    <a:pt x="1072155" y="151102"/>
                    <a:pt x="1072155" y="104609"/>
                  </a:cubicBezTo>
                  <a:cubicBezTo>
                    <a:pt x="1072155" y="104609"/>
                    <a:pt x="1072155" y="104609"/>
                    <a:pt x="1073270" y="104609"/>
                  </a:cubicBezTo>
                  <a:lnTo>
                    <a:pt x="1081071" y="104609"/>
                  </a:lnTo>
                  <a:cubicBezTo>
                    <a:pt x="1081071" y="104609"/>
                    <a:pt x="1081071" y="104609"/>
                    <a:pt x="1081071" y="105772"/>
                  </a:cubicBezTo>
                  <a:lnTo>
                    <a:pt x="1081071" y="113908"/>
                  </a:lnTo>
                  <a:cubicBezTo>
                    <a:pt x="1085529" y="113908"/>
                    <a:pt x="1085529" y="113908"/>
                    <a:pt x="1085529" y="111583"/>
                  </a:cubicBezTo>
                  <a:lnTo>
                    <a:pt x="1085529" y="95311"/>
                  </a:lnTo>
                  <a:cubicBezTo>
                    <a:pt x="1085529" y="95311"/>
                    <a:pt x="1085529" y="95311"/>
                    <a:pt x="1086922" y="94730"/>
                  </a:cubicBezTo>
                  <a:lnTo>
                    <a:pt x="1096674" y="90662"/>
                  </a:lnTo>
                  <a:cubicBezTo>
                    <a:pt x="1096674" y="90662"/>
                    <a:pt x="1096674" y="90662"/>
                    <a:pt x="1097789" y="91243"/>
                  </a:cubicBezTo>
                  <a:lnTo>
                    <a:pt x="1105590" y="95311"/>
                  </a:lnTo>
                  <a:cubicBezTo>
                    <a:pt x="1105590" y="95311"/>
                    <a:pt x="1105590" y="95311"/>
                    <a:pt x="1107262" y="95311"/>
                  </a:cubicBezTo>
                  <a:lnTo>
                    <a:pt x="1118964" y="95311"/>
                  </a:lnTo>
                  <a:cubicBezTo>
                    <a:pt x="1118964" y="95311"/>
                    <a:pt x="1118964" y="95311"/>
                    <a:pt x="1118964" y="65090"/>
                  </a:cubicBezTo>
                  <a:cubicBezTo>
                    <a:pt x="1118964" y="65090"/>
                    <a:pt x="1118964" y="65090"/>
                    <a:pt x="1120079" y="65090"/>
                  </a:cubicBezTo>
                  <a:lnTo>
                    <a:pt x="1127880" y="65090"/>
                  </a:lnTo>
                  <a:cubicBezTo>
                    <a:pt x="1127880" y="69740"/>
                    <a:pt x="1127880" y="69740"/>
                    <a:pt x="1129273" y="69740"/>
                  </a:cubicBezTo>
                  <a:lnTo>
                    <a:pt x="1139026" y="69740"/>
                  </a:lnTo>
                  <a:cubicBezTo>
                    <a:pt x="1139026" y="65090"/>
                    <a:pt x="1139026" y="65090"/>
                    <a:pt x="1140140" y="65090"/>
                  </a:cubicBezTo>
                  <a:lnTo>
                    <a:pt x="1147942" y="65090"/>
                  </a:lnTo>
                  <a:cubicBezTo>
                    <a:pt x="1147942" y="65090"/>
                    <a:pt x="1147942" y="65090"/>
                    <a:pt x="1147942" y="99960"/>
                  </a:cubicBezTo>
                  <a:cubicBezTo>
                    <a:pt x="1147942" y="99960"/>
                    <a:pt x="1147942" y="99960"/>
                    <a:pt x="1149335" y="101122"/>
                  </a:cubicBezTo>
                  <a:lnTo>
                    <a:pt x="1159087" y="109259"/>
                  </a:lnTo>
                  <a:cubicBezTo>
                    <a:pt x="1156858" y="116233"/>
                    <a:pt x="1156858" y="116233"/>
                    <a:pt x="1181377" y="116233"/>
                  </a:cubicBezTo>
                  <a:cubicBezTo>
                    <a:pt x="1181377" y="116233"/>
                    <a:pt x="1181377" y="116233"/>
                    <a:pt x="1181377" y="114780"/>
                  </a:cubicBezTo>
                  <a:lnTo>
                    <a:pt x="1181377" y="104609"/>
                  </a:lnTo>
                  <a:cubicBezTo>
                    <a:pt x="1181377" y="104609"/>
                    <a:pt x="1181377" y="104609"/>
                    <a:pt x="1210354" y="95311"/>
                  </a:cubicBezTo>
                  <a:cubicBezTo>
                    <a:pt x="1210354" y="95311"/>
                    <a:pt x="1210354" y="95311"/>
                    <a:pt x="1210354" y="94149"/>
                  </a:cubicBezTo>
                  <a:lnTo>
                    <a:pt x="1210354" y="86012"/>
                  </a:lnTo>
                  <a:cubicBezTo>
                    <a:pt x="1210354" y="86012"/>
                    <a:pt x="1210354" y="86012"/>
                    <a:pt x="1211190" y="86012"/>
                  </a:cubicBezTo>
                  <a:lnTo>
                    <a:pt x="1217041" y="86012"/>
                  </a:lnTo>
                  <a:cubicBezTo>
                    <a:pt x="1217041" y="86012"/>
                    <a:pt x="1217041" y="86012"/>
                    <a:pt x="1217041" y="85141"/>
                  </a:cubicBezTo>
                  <a:lnTo>
                    <a:pt x="1217041" y="79038"/>
                  </a:lnTo>
                  <a:cubicBezTo>
                    <a:pt x="1217041" y="79038"/>
                    <a:pt x="1217041" y="79038"/>
                    <a:pt x="1219270" y="79038"/>
                  </a:cubicBezTo>
                  <a:lnTo>
                    <a:pt x="1234873" y="79038"/>
                  </a:lnTo>
                  <a:cubicBezTo>
                    <a:pt x="1234873" y="79038"/>
                    <a:pt x="1234873" y="79038"/>
                    <a:pt x="1234873" y="79910"/>
                  </a:cubicBezTo>
                  <a:lnTo>
                    <a:pt x="1234873" y="86012"/>
                  </a:lnTo>
                  <a:cubicBezTo>
                    <a:pt x="1234873" y="86012"/>
                    <a:pt x="1234873" y="86012"/>
                    <a:pt x="1236545" y="86012"/>
                  </a:cubicBezTo>
                  <a:lnTo>
                    <a:pt x="1248247" y="86012"/>
                  </a:lnTo>
                  <a:cubicBezTo>
                    <a:pt x="1248247" y="86012"/>
                    <a:pt x="1248247" y="86012"/>
                    <a:pt x="1248247" y="87756"/>
                  </a:cubicBezTo>
                  <a:lnTo>
                    <a:pt x="1248247" y="99960"/>
                  </a:lnTo>
                  <a:cubicBezTo>
                    <a:pt x="1248247" y="99960"/>
                    <a:pt x="1248247" y="99960"/>
                    <a:pt x="1272766" y="99960"/>
                  </a:cubicBezTo>
                  <a:cubicBezTo>
                    <a:pt x="1272766" y="99960"/>
                    <a:pt x="1272766" y="99960"/>
                    <a:pt x="1272766" y="98798"/>
                  </a:cubicBezTo>
                  <a:lnTo>
                    <a:pt x="1272766" y="90662"/>
                  </a:lnTo>
                  <a:cubicBezTo>
                    <a:pt x="1272766" y="90662"/>
                    <a:pt x="1272766" y="90662"/>
                    <a:pt x="1274159" y="90662"/>
                  </a:cubicBezTo>
                  <a:lnTo>
                    <a:pt x="1283911" y="90662"/>
                  </a:lnTo>
                  <a:cubicBezTo>
                    <a:pt x="1283911" y="90662"/>
                    <a:pt x="1283911" y="90662"/>
                    <a:pt x="1283911" y="89499"/>
                  </a:cubicBezTo>
                  <a:lnTo>
                    <a:pt x="1283911" y="81363"/>
                  </a:lnTo>
                  <a:cubicBezTo>
                    <a:pt x="1283911" y="81363"/>
                    <a:pt x="1283911" y="81363"/>
                    <a:pt x="1285583" y="81363"/>
                  </a:cubicBezTo>
                  <a:lnTo>
                    <a:pt x="1297285" y="81363"/>
                  </a:lnTo>
                  <a:cubicBezTo>
                    <a:pt x="1297285" y="81363"/>
                    <a:pt x="1297285" y="81363"/>
                    <a:pt x="1297285" y="82525"/>
                  </a:cubicBezTo>
                  <a:lnTo>
                    <a:pt x="1297285" y="90662"/>
                  </a:lnTo>
                  <a:cubicBezTo>
                    <a:pt x="1301743" y="90662"/>
                    <a:pt x="1301743" y="90662"/>
                    <a:pt x="1301743" y="34870"/>
                  </a:cubicBezTo>
                  <a:cubicBezTo>
                    <a:pt x="1301743" y="34870"/>
                    <a:pt x="1301743" y="34870"/>
                    <a:pt x="1402049" y="34870"/>
                  </a:cubicBezTo>
                  <a:cubicBezTo>
                    <a:pt x="1402049" y="34870"/>
                    <a:pt x="1402049" y="34870"/>
                    <a:pt x="1402049" y="109259"/>
                  </a:cubicBezTo>
                  <a:cubicBezTo>
                    <a:pt x="1402049" y="109259"/>
                    <a:pt x="1402049" y="109259"/>
                    <a:pt x="1404278" y="109259"/>
                  </a:cubicBezTo>
                  <a:lnTo>
                    <a:pt x="1419881" y="109259"/>
                  </a:lnTo>
                  <a:cubicBezTo>
                    <a:pt x="1419881" y="109259"/>
                    <a:pt x="1419881" y="109259"/>
                    <a:pt x="1419881" y="25571"/>
                  </a:cubicBezTo>
                  <a:cubicBezTo>
                    <a:pt x="1419881" y="25571"/>
                    <a:pt x="1419881" y="25571"/>
                    <a:pt x="1442171" y="13948"/>
                  </a:cubicBezTo>
                  <a:cubicBezTo>
                    <a:pt x="1442171" y="13948"/>
                    <a:pt x="1442171" y="13948"/>
                    <a:pt x="1471148" y="13948"/>
                  </a:cubicBezTo>
                  <a:cubicBezTo>
                    <a:pt x="1471148" y="13948"/>
                    <a:pt x="1471148" y="13948"/>
                    <a:pt x="1473099" y="1220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sz="2701"/>
            </a:p>
          </p:txBody>
        </p:sp>
        <p:sp>
          <p:nvSpPr>
            <p:cNvPr id="1209" name="Rectangle 35">
              <a:extLst>
                <a:ext uri="{FF2B5EF4-FFF2-40B4-BE49-F238E27FC236}">
                  <a16:creationId xmlns:a16="http://schemas.microsoft.com/office/drawing/2014/main" id="{46B98A0D-60F8-4709-883F-BB5C90D2213A}"/>
                </a:ext>
              </a:extLst>
            </p:cNvPr>
            <p:cNvSpPr/>
            <p:nvPr/>
          </p:nvSpPr>
          <p:spPr>
            <a:xfrm>
              <a:off x="2483768" y="3238221"/>
              <a:ext cx="3079941" cy="1160647"/>
            </a:xfrm>
            <a:custGeom>
              <a:avLst/>
              <a:gdLst/>
              <a:ahLst/>
              <a:cxnLst/>
              <a:rect l="l" t="t" r="r" b="b"/>
              <a:pathLst>
                <a:path w="3079941" h="1160647">
                  <a:moveTo>
                    <a:pt x="215205" y="0"/>
                  </a:moveTo>
                  <a:cubicBezTo>
                    <a:pt x="215205" y="18"/>
                    <a:pt x="215221" y="2040"/>
                    <a:pt x="217231" y="246443"/>
                  </a:cubicBezTo>
                  <a:cubicBezTo>
                    <a:pt x="217243" y="246467"/>
                    <a:pt x="217888" y="247808"/>
                    <a:pt x="255738" y="326429"/>
                  </a:cubicBezTo>
                  <a:cubicBezTo>
                    <a:pt x="255746" y="326429"/>
                    <a:pt x="255857" y="326429"/>
                    <a:pt x="257765" y="326429"/>
                  </a:cubicBezTo>
                  <a:lnTo>
                    <a:pt x="271952" y="326429"/>
                  </a:lnTo>
                  <a:cubicBezTo>
                    <a:pt x="271952" y="326443"/>
                    <a:pt x="271952" y="327005"/>
                    <a:pt x="271952" y="350208"/>
                  </a:cubicBezTo>
                  <a:cubicBezTo>
                    <a:pt x="271954" y="350214"/>
                    <a:pt x="271992" y="350272"/>
                    <a:pt x="272459" y="351019"/>
                  </a:cubicBezTo>
                  <a:lnTo>
                    <a:pt x="276005" y="356694"/>
                  </a:lnTo>
                  <a:cubicBezTo>
                    <a:pt x="276005" y="356714"/>
                    <a:pt x="276005" y="358229"/>
                    <a:pt x="276005" y="471268"/>
                  </a:cubicBezTo>
                  <a:cubicBezTo>
                    <a:pt x="276014" y="471268"/>
                    <a:pt x="276154" y="471268"/>
                    <a:pt x="278285" y="471268"/>
                  </a:cubicBezTo>
                  <a:lnTo>
                    <a:pt x="294246" y="471268"/>
                  </a:lnTo>
                  <a:cubicBezTo>
                    <a:pt x="294246" y="471288"/>
                    <a:pt x="294246" y="472923"/>
                    <a:pt x="294246" y="611783"/>
                  </a:cubicBezTo>
                  <a:cubicBezTo>
                    <a:pt x="294256" y="611782"/>
                    <a:pt x="294368" y="611761"/>
                    <a:pt x="295766" y="611513"/>
                  </a:cubicBezTo>
                  <a:lnTo>
                    <a:pt x="306406" y="609622"/>
                  </a:lnTo>
                  <a:cubicBezTo>
                    <a:pt x="306406" y="609644"/>
                    <a:pt x="306376" y="610978"/>
                    <a:pt x="304379" y="698254"/>
                  </a:cubicBezTo>
                  <a:cubicBezTo>
                    <a:pt x="304389" y="698256"/>
                    <a:pt x="304500" y="698276"/>
                    <a:pt x="305899" y="698525"/>
                  </a:cubicBezTo>
                  <a:lnTo>
                    <a:pt x="316539" y="700416"/>
                  </a:lnTo>
                  <a:cubicBezTo>
                    <a:pt x="316541" y="700423"/>
                    <a:pt x="316561" y="700487"/>
                    <a:pt x="316792" y="701227"/>
                  </a:cubicBezTo>
                  <a:lnTo>
                    <a:pt x="318566" y="706902"/>
                  </a:lnTo>
                  <a:cubicBezTo>
                    <a:pt x="318568" y="706893"/>
                    <a:pt x="318613" y="706750"/>
                    <a:pt x="319326" y="704470"/>
                  </a:cubicBezTo>
                  <a:lnTo>
                    <a:pt x="324646" y="687446"/>
                  </a:lnTo>
                  <a:cubicBezTo>
                    <a:pt x="324653" y="687446"/>
                    <a:pt x="324753" y="687446"/>
                    <a:pt x="326419" y="687446"/>
                  </a:cubicBezTo>
                  <a:lnTo>
                    <a:pt x="338833" y="687446"/>
                  </a:lnTo>
                  <a:cubicBezTo>
                    <a:pt x="338833" y="687463"/>
                    <a:pt x="338833" y="688156"/>
                    <a:pt x="338833" y="719872"/>
                  </a:cubicBezTo>
                  <a:cubicBezTo>
                    <a:pt x="338839" y="719877"/>
                    <a:pt x="338916" y="719917"/>
                    <a:pt x="339846" y="720413"/>
                  </a:cubicBezTo>
                  <a:lnTo>
                    <a:pt x="346940" y="724196"/>
                  </a:lnTo>
                  <a:cubicBezTo>
                    <a:pt x="346940" y="724205"/>
                    <a:pt x="346940" y="724306"/>
                    <a:pt x="346940" y="725547"/>
                  </a:cubicBezTo>
                  <a:lnTo>
                    <a:pt x="346940" y="735005"/>
                  </a:lnTo>
                  <a:cubicBezTo>
                    <a:pt x="346960" y="735005"/>
                    <a:pt x="347868" y="735005"/>
                    <a:pt x="391527" y="735005"/>
                  </a:cubicBezTo>
                  <a:cubicBezTo>
                    <a:pt x="391527" y="735013"/>
                    <a:pt x="391527" y="735096"/>
                    <a:pt x="391527" y="736086"/>
                  </a:cubicBezTo>
                  <a:lnTo>
                    <a:pt x="391527" y="743652"/>
                  </a:lnTo>
                  <a:cubicBezTo>
                    <a:pt x="391536" y="743652"/>
                    <a:pt x="391657" y="743652"/>
                    <a:pt x="393553" y="743652"/>
                  </a:cubicBezTo>
                  <a:lnTo>
                    <a:pt x="407740" y="743652"/>
                  </a:lnTo>
                  <a:cubicBezTo>
                    <a:pt x="407740" y="743634"/>
                    <a:pt x="407740" y="742905"/>
                    <a:pt x="407740" y="713387"/>
                  </a:cubicBezTo>
                  <a:cubicBezTo>
                    <a:pt x="407761" y="713387"/>
                    <a:pt x="408691" y="713387"/>
                    <a:pt x="452327" y="713387"/>
                  </a:cubicBezTo>
                  <a:cubicBezTo>
                    <a:pt x="452327" y="713379"/>
                    <a:pt x="452327" y="713282"/>
                    <a:pt x="452327" y="712036"/>
                  </a:cubicBezTo>
                  <a:lnTo>
                    <a:pt x="452327" y="702578"/>
                  </a:lnTo>
                  <a:cubicBezTo>
                    <a:pt x="452333" y="702578"/>
                    <a:pt x="452407" y="702578"/>
                    <a:pt x="453341" y="702578"/>
                  </a:cubicBezTo>
                  <a:lnTo>
                    <a:pt x="460434" y="702578"/>
                  </a:lnTo>
                  <a:cubicBezTo>
                    <a:pt x="460434" y="702571"/>
                    <a:pt x="460434" y="702458"/>
                    <a:pt x="460434" y="700687"/>
                  </a:cubicBezTo>
                  <a:lnTo>
                    <a:pt x="460434" y="687446"/>
                  </a:lnTo>
                  <a:cubicBezTo>
                    <a:pt x="460443" y="687446"/>
                    <a:pt x="460515" y="687446"/>
                    <a:pt x="461194" y="687446"/>
                  </a:cubicBezTo>
                  <a:lnTo>
                    <a:pt x="466514" y="687446"/>
                  </a:lnTo>
                  <a:cubicBezTo>
                    <a:pt x="466514" y="687439"/>
                    <a:pt x="466514" y="687354"/>
                    <a:pt x="466514" y="686365"/>
                  </a:cubicBezTo>
                  <a:lnTo>
                    <a:pt x="466514" y="678798"/>
                  </a:lnTo>
                  <a:cubicBezTo>
                    <a:pt x="466522" y="678798"/>
                    <a:pt x="466646" y="678798"/>
                    <a:pt x="468541" y="678798"/>
                  </a:cubicBezTo>
                  <a:lnTo>
                    <a:pt x="482728" y="678798"/>
                  </a:lnTo>
                  <a:cubicBezTo>
                    <a:pt x="482728" y="678805"/>
                    <a:pt x="482728" y="678882"/>
                    <a:pt x="482728" y="679879"/>
                  </a:cubicBezTo>
                  <a:lnTo>
                    <a:pt x="482728" y="687446"/>
                  </a:lnTo>
                  <a:cubicBezTo>
                    <a:pt x="482739" y="687446"/>
                    <a:pt x="483240" y="687446"/>
                    <a:pt x="505021" y="687446"/>
                  </a:cubicBezTo>
                  <a:cubicBezTo>
                    <a:pt x="505021" y="687438"/>
                    <a:pt x="505021" y="687324"/>
                    <a:pt x="505021" y="685554"/>
                  </a:cubicBezTo>
                  <a:lnTo>
                    <a:pt x="505021" y="672313"/>
                  </a:lnTo>
                  <a:cubicBezTo>
                    <a:pt x="505027" y="672313"/>
                    <a:pt x="505124" y="672313"/>
                    <a:pt x="506795" y="672313"/>
                  </a:cubicBezTo>
                  <a:lnTo>
                    <a:pt x="519208" y="672313"/>
                  </a:lnTo>
                  <a:cubicBezTo>
                    <a:pt x="519208" y="672325"/>
                    <a:pt x="519208" y="672839"/>
                    <a:pt x="519208" y="696093"/>
                  </a:cubicBezTo>
                  <a:cubicBezTo>
                    <a:pt x="519215" y="696093"/>
                    <a:pt x="519295" y="696093"/>
                    <a:pt x="520222" y="696093"/>
                  </a:cubicBezTo>
                  <a:lnTo>
                    <a:pt x="527315" y="696093"/>
                  </a:lnTo>
                  <a:cubicBezTo>
                    <a:pt x="527315" y="696087"/>
                    <a:pt x="527315" y="696006"/>
                    <a:pt x="527315" y="695012"/>
                  </a:cubicBezTo>
                  <a:lnTo>
                    <a:pt x="527315" y="687446"/>
                  </a:lnTo>
                  <a:cubicBezTo>
                    <a:pt x="527324" y="687446"/>
                    <a:pt x="527442" y="687446"/>
                    <a:pt x="529088" y="687446"/>
                  </a:cubicBezTo>
                  <a:lnTo>
                    <a:pt x="541502" y="687446"/>
                  </a:lnTo>
                  <a:cubicBezTo>
                    <a:pt x="541502" y="687459"/>
                    <a:pt x="541502" y="688018"/>
                    <a:pt x="541502" y="713387"/>
                  </a:cubicBezTo>
                  <a:cubicBezTo>
                    <a:pt x="541510" y="713387"/>
                    <a:pt x="541628" y="713387"/>
                    <a:pt x="543529" y="713387"/>
                  </a:cubicBezTo>
                  <a:lnTo>
                    <a:pt x="557715" y="713387"/>
                  </a:lnTo>
                  <a:cubicBezTo>
                    <a:pt x="557715" y="713398"/>
                    <a:pt x="557715" y="713513"/>
                    <a:pt x="557715" y="715008"/>
                  </a:cubicBezTo>
                  <a:lnTo>
                    <a:pt x="557715" y="726358"/>
                  </a:lnTo>
                  <a:cubicBezTo>
                    <a:pt x="557723" y="726358"/>
                    <a:pt x="557794" y="726358"/>
                    <a:pt x="558475" y="726358"/>
                  </a:cubicBezTo>
                  <a:lnTo>
                    <a:pt x="563796" y="726358"/>
                  </a:lnTo>
                  <a:cubicBezTo>
                    <a:pt x="563796" y="726350"/>
                    <a:pt x="563796" y="726274"/>
                    <a:pt x="563796" y="725547"/>
                  </a:cubicBezTo>
                  <a:lnTo>
                    <a:pt x="563796" y="719872"/>
                  </a:lnTo>
                  <a:cubicBezTo>
                    <a:pt x="563813" y="719872"/>
                    <a:pt x="564532" y="719872"/>
                    <a:pt x="594196" y="719872"/>
                  </a:cubicBezTo>
                  <a:cubicBezTo>
                    <a:pt x="594196" y="719886"/>
                    <a:pt x="594196" y="720449"/>
                    <a:pt x="594196" y="743652"/>
                  </a:cubicBezTo>
                  <a:cubicBezTo>
                    <a:pt x="594203" y="743652"/>
                    <a:pt x="594282" y="743652"/>
                    <a:pt x="595209" y="743652"/>
                  </a:cubicBezTo>
                  <a:lnTo>
                    <a:pt x="602303" y="743652"/>
                  </a:lnTo>
                  <a:cubicBezTo>
                    <a:pt x="602303" y="743659"/>
                    <a:pt x="602303" y="743732"/>
                    <a:pt x="602303" y="744733"/>
                  </a:cubicBezTo>
                  <a:lnTo>
                    <a:pt x="602303" y="752299"/>
                  </a:lnTo>
                  <a:cubicBezTo>
                    <a:pt x="602312" y="752299"/>
                    <a:pt x="602385" y="752299"/>
                    <a:pt x="603063" y="752299"/>
                  </a:cubicBezTo>
                  <a:lnTo>
                    <a:pt x="608383" y="752299"/>
                  </a:lnTo>
                  <a:cubicBezTo>
                    <a:pt x="608383" y="752292"/>
                    <a:pt x="608383" y="752172"/>
                    <a:pt x="608383" y="750137"/>
                  </a:cubicBezTo>
                  <a:lnTo>
                    <a:pt x="608383" y="735005"/>
                  </a:lnTo>
                  <a:cubicBezTo>
                    <a:pt x="608390" y="735005"/>
                    <a:pt x="608468" y="735005"/>
                    <a:pt x="609396" y="735005"/>
                  </a:cubicBezTo>
                  <a:lnTo>
                    <a:pt x="616490" y="735005"/>
                  </a:lnTo>
                  <a:cubicBezTo>
                    <a:pt x="616490" y="735013"/>
                    <a:pt x="616490" y="735096"/>
                    <a:pt x="616490" y="736086"/>
                  </a:cubicBezTo>
                  <a:lnTo>
                    <a:pt x="616490" y="743652"/>
                  </a:lnTo>
                  <a:lnTo>
                    <a:pt x="621810" y="741659"/>
                  </a:lnTo>
                  <a:cubicBezTo>
                    <a:pt x="622570" y="741287"/>
                    <a:pt x="622570" y="741085"/>
                    <a:pt x="622570" y="740679"/>
                  </a:cubicBezTo>
                  <a:lnTo>
                    <a:pt x="622570" y="735005"/>
                  </a:lnTo>
                  <a:cubicBezTo>
                    <a:pt x="622587" y="735005"/>
                    <a:pt x="623388" y="735005"/>
                    <a:pt x="661077" y="735005"/>
                  </a:cubicBezTo>
                  <a:cubicBezTo>
                    <a:pt x="661077" y="735019"/>
                    <a:pt x="661077" y="735566"/>
                    <a:pt x="661077" y="758784"/>
                  </a:cubicBezTo>
                  <a:cubicBezTo>
                    <a:pt x="661085" y="758784"/>
                    <a:pt x="661203" y="758784"/>
                    <a:pt x="663103" y="758784"/>
                  </a:cubicBezTo>
                  <a:lnTo>
                    <a:pt x="677290" y="758784"/>
                  </a:lnTo>
                  <a:cubicBezTo>
                    <a:pt x="677290" y="758792"/>
                    <a:pt x="677290" y="758874"/>
                    <a:pt x="677290" y="759865"/>
                  </a:cubicBezTo>
                  <a:lnTo>
                    <a:pt x="677290" y="767431"/>
                  </a:lnTo>
                  <a:cubicBezTo>
                    <a:pt x="677299" y="767431"/>
                    <a:pt x="677422" y="767431"/>
                    <a:pt x="679064" y="767431"/>
                  </a:cubicBezTo>
                  <a:lnTo>
                    <a:pt x="691477" y="767431"/>
                  </a:lnTo>
                  <a:cubicBezTo>
                    <a:pt x="691477" y="767419"/>
                    <a:pt x="691477" y="766908"/>
                    <a:pt x="691477" y="743652"/>
                  </a:cubicBezTo>
                  <a:cubicBezTo>
                    <a:pt x="691484" y="743652"/>
                    <a:pt x="691562" y="743652"/>
                    <a:pt x="692490" y="743652"/>
                  </a:cubicBezTo>
                  <a:lnTo>
                    <a:pt x="699584" y="743652"/>
                  </a:lnTo>
                  <a:cubicBezTo>
                    <a:pt x="699584" y="743633"/>
                    <a:pt x="699584" y="742862"/>
                    <a:pt x="699584" y="711225"/>
                  </a:cubicBezTo>
                  <a:cubicBezTo>
                    <a:pt x="699591" y="711225"/>
                    <a:pt x="699668" y="711225"/>
                    <a:pt x="700597" y="711225"/>
                  </a:cubicBezTo>
                  <a:lnTo>
                    <a:pt x="707691" y="711225"/>
                  </a:lnTo>
                  <a:cubicBezTo>
                    <a:pt x="707691" y="711219"/>
                    <a:pt x="707691" y="711110"/>
                    <a:pt x="707691" y="709334"/>
                  </a:cubicBezTo>
                  <a:lnTo>
                    <a:pt x="707691" y="696093"/>
                  </a:lnTo>
                  <a:cubicBezTo>
                    <a:pt x="705664" y="696093"/>
                    <a:pt x="705664" y="696093"/>
                    <a:pt x="706424" y="694471"/>
                  </a:cubicBezTo>
                  <a:lnTo>
                    <a:pt x="711744" y="683122"/>
                  </a:lnTo>
                  <a:cubicBezTo>
                    <a:pt x="711749" y="683139"/>
                    <a:pt x="711944" y="683813"/>
                    <a:pt x="719851" y="711225"/>
                  </a:cubicBezTo>
                  <a:cubicBezTo>
                    <a:pt x="719859" y="711225"/>
                    <a:pt x="719932" y="711225"/>
                    <a:pt x="720611" y="711225"/>
                  </a:cubicBezTo>
                  <a:lnTo>
                    <a:pt x="725931" y="711225"/>
                  </a:lnTo>
                  <a:cubicBezTo>
                    <a:pt x="725931" y="711212"/>
                    <a:pt x="725931" y="710033"/>
                    <a:pt x="725931" y="605298"/>
                  </a:cubicBezTo>
                  <a:cubicBezTo>
                    <a:pt x="725941" y="605298"/>
                    <a:pt x="726055" y="605298"/>
                    <a:pt x="727451" y="605298"/>
                  </a:cubicBezTo>
                  <a:lnTo>
                    <a:pt x="738091" y="605298"/>
                  </a:lnTo>
                  <a:cubicBezTo>
                    <a:pt x="738091" y="605276"/>
                    <a:pt x="738091" y="604266"/>
                    <a:pt x="738091" y="557739"/>
                  </a:cubicBezTo>
                  <a:cubicBezTo>
                    <a:pt x="738108" y="557739"/>
                    <a:pt x="738733" y="557739"/>
                    <a:pt x="764438" y="557739"/>
                  </a:cubicBezTo>
                  <a:cubicBezTo>
                    <a:pt x="764438" y="557727"/>
                    <a:pt x="764438" y="557217"/>
                    <a:pt x="764438" y="536121"/>
                  </a:cubicBezTo>
                  <a:cubicBezTo>
                    <a:pt x="764457" y="536121"/>
                    <a:pt x="765246" y="536121"/>
                    <a:pt x="798892" y="536121"/>
                  </a:cubicBezTo>
                  <a:cubicBezTo>
                    <a:pt x="798892" y="536129"/>
                    <a:pt x="798892" y="536259"/>
                    <a:pt x="798892" y="538553"/>
                  </a:cubicBezTo>
                  <a:lnTo>
                    <a:pt x="798892" y="555577"/>
                  </a:lnTo>
                  <a:cubicBezTo>
                    <a:pt x="798901" y="555577"/>
                    <a:pt x="799032" y="555577"/>
                    <a:pt x="801172" y="555577"/>
                  </a:cubicBezTo>
                  <a:lnTo>
                    <a:pt x="817132" y="555577"/>
                  </a:lnTo>
                  <a:cubicBezTo>
                    <a:pt x="817132" y="555595"/>
                    <a:pt x="817132" y="556489"/>
                    <a:pt x="817132" y="603136"/>
                  </a:cubicBezTo>
                  <a:cubicBezTo>
                    <a:pt x="817138" y="603136"/>
                    <a:pt x="817214" y="603136"/>
                    <a:pt x="818145" y="603136"/>
                  </a:cubicBezTo>
                  <a:lnTo>
                    <a:pt x="825239" y="603136"/>
                  </a:lnTo>
                  <a:lnTo>
                    <a:pt x="839426" y="607460"/>
                  </a:lnTo>
                  <a:cubicBezTo>
                    <a:pt x="839426" y="607470"/>
                    <a:pt x="839426" y="608120"/>
                    <a:pt x="839426" y="646372"/>
                  </a:cubicBezTo>
                  <a:cubicBezTo>
                    <a:pt x="839432" y="646372"/>
                    <a:pt x="839507" y="646372"/>
                    <a:pt x="840439" y="646372"/>
                  </a:cubicBezTo>
                  <a:lnTo>
                    <a:pt x="847532" y="646372"/>
                  </a:lnTo>
                  <a:cubicBezTo>
                    <a:pt x="847532" y="646382"/>
                    <a:pt x="847532" y="646488"/>
                    <a:pt x="847532" y="647993"/>
                  </a:cubicBezTo>
                  <a:lnTo>
                    <a:pt x="847532" y="659342"/>
                  </a:lnTo>
                  <a:cubicBezTo>
                    <a:pt x="847540" y="659342"/>
                    <a:pt x="847664" y="659342"/>
                    <a:pt x="849559" y="659342"/>
                  </a:cubicBezTo>
                  <a:lnTo>
                    <a:pt x="863746" y="659342"/>
                  </a:lnTo>
                  <a:lnTo>
                    <a:pt x="869826" y="665828"/>
                  </a:lnTo>
                  <a:cubicBezTo>
                    <a:pt x="869826" y="665840"/>
                    <a:pt x="869826" y="666326"/>
                    <a:pt x="869826" y="687446"/>
                  </a:cubicBezTo>
                  <a:cubicBezTo>
                    <a:pt x="869835" y="687446"/>
                    <a:pt x="869966" y="687446"/>
                    <a:pt x="872106" y="687446"/>
                  </a:cubicBezTo>
                  <a:lnTo>
                    <a:pt x="888066" y="687446"/>
                  </a:lnTo>
                  <a:cubicBezTo>
                    <a:pt x="888066" y="687453"/>
                    <a:pt x="888066" y="687533"/>
                    <a:pt x="888066" y="688526"/>
                  </a:cubicBezTo>
                  <a:lnTo>
                    <a:pt x="888066" y="696093"/>
                  </a:lnTo>
                  <a:cubicBezTo>
                    <a:pt x="888075" y="696093"/>
                    <a:pt x="888174" y="696093"/>
                    <a:pt x="889333" y="696093"/>
                  </a:cubicBezTo>
                  <a:lnTo>
                    <a:pt x="898200" y="696093"/>
                  </a:lnTo>
                  <a:cubicBezTo>
                    <a:pt x="898200" y="696102"/>
                    <a:pt x="898200" y="696231"/>
                    <a:pt x="898200" y="698254"/>
                  </a:cubicBezTo>
                  <a:lnTo>
                    <a:pt x="898200" y="713387"/>
                  </a:lnTo>
                  <a:cubicBezTo>
                    <a:pt x="902253" y="713387"/>
                    <a:pt x="902253" y="713387"/>
                    <a:pt x="902253" y="711495"/>
                  </a:cubicBezTo>
                  <a:lnTo>
                    <a:pt x="902253" y="698254"/>
                  </a:lnTo>
                  <a:cubicBezTo>
                    <a:pt x="902259" y="698254"/>
                    <a:pt x="902337" y="698254"/>
                    <a:pt x="903266" y="698254"/>
                  </a:cubicBezTo>
                  <a:lnTo>
                    <a:pt x="910360" y="698254"/>
                  </a:lnTo>
                  <a:cubicBezTo>
                    <a:pt x="910360" y="698265"/>
                    <a:pt x="910360" y="698384"/>
                    <a:pt x="910360" y="699876"/>
                  </a:cubicBezTo>
                  <a:lnTo>
                    <a:pt x="910360" y="711225"/>
                  </a:lnTo>
                  <a:cubicBezTo>
                    <a:pt x="910369" y="711225"/>
                    <a:pt x="910442" y="711225"/>
                    <a:pt x="911120" y="711225"/>
                  </a:cubicBezTo>
                  <a:lnTo>
                    <a:pt x="916440" y="711225"/>
                  </a:lnTo>
                  <a:cubicBezTo>
                    <a:pt x="916440" y="706902"/>
                    <a:pt x="916440" y="706902"/>
                    <a:pt x="965080" y="706902"/>
                  </a:cubicBezTo>
                  <a:cubicBezTo>
                    <a:pt x="965080" y="706911"/>
                    <a:pt x="965080" y="707012"/>
                    <a:pt x="965080" y="708253"/>
                  </a:cubicBezTo>
                  <a:lnTo>
                    <a:pt x="965080" y="717710"/>
                  </a:lnTo>
                  <a:cubicBezTo>
                    <a:pt x="965088" y="717710"/>
                    <a:pt x="965163" y="717710"/>
                    <a:pt x="965840" y="717710"/>
                  </a:cubicBezTo>
                  <a:lnTo>
                    <a:pt x="971161" y="717710"/>
                  </a:lnTo>
                  <a:cubicBezTo>
                    <a:pt x="971161" y="717719"/>
                    <a:pt x="971161" y="717841"/>
                    <a:pt x="971161" y="719872"/>
                  </a:cubicBezTo>
                  <a:lnTo>
                    <a:pt x="971161" y="735005"/>
                  </a:lnTo>
                  <a:cubicBezTo>
                    <a:pt x="971169" y="735001"/>
                    <a:pt x="971285" y="734923"/>
                    <a:pt x="973187" y="733654"/>
                  </a:cubicBezTo>
                  <a:lnTo>
                    <a:pt x="987374" y="724196"/>
                  </a:lnTo>
                  <a:cubicBezTo>
                    <a:pt x="987376" y="724177"/>
                    <a:pt x="987507" y="723302"/>
                    <a:pt x="993454" y="683122"/>
                  </a:cubicBezTo>
                  <a:cubicBezTo>
                    <a:pt x="993463" y="683120"/>
                    <a:pt x="993532" y="683094"/>
                    <a:pt x="994214" y="682852"/>
                  </a:cubicBezTo>
                  <a:lnTo>
                    <a:pt x="999534" y="680960"/>
                  </a:lnTo>
                  <a:cubicBezTo>
                    <a:pt x="999534" y="680944"/>
                    <a:pt x="999567" y="679883"/>
                    <a:pt x="1001561" y="611783"/>
                  </a:cubicBezTo>
                  <a:cubicBezTo>
                    <a:pt x="1001561" y="611801"/>
                    <a:pt x="1001594" y="612892"/>
                    <a:pt x="1003588" y="680960"/>
                  </a:cubicBezTo>
                  <a:cubicBezTo>
                    <a:pt x="1003597" y="680963"/>
                    <a:pt x="1003668" y="680988"/>
                    <a:pt x="1004348" y="681230"/>
                  </a:cubicBezTo>
                  <a:lnTo>
                    <a:pt x="1009668" y="683122"/>
                  </a:lnTo>
                  <a:cubicBezTo>
                    <a:pt x="1009668" y="683102"/>
                    <a:pt x="1009668" y="681769"/>
                    <a:pt x="1009668" y="596651"/>
                  </a:cubicBezTo>
                  <a:cubicBezTo>
                    <a:pt x="1013721" y="596651"/>
                    <a:pt x="1013721" y="596651"/>
                    <a:pt x="1013721" y="564224"/>
                  </a:cubicBezTo>
                  <a:cubicBezTo>
                    <a:pt x="1013733" y="564224"/>
                    <a:pt x="1014419" y="564224"/>
                    <a:pt x="1052228" y="564224"/>
                  </a:cubicBezTo>
                  <a:cubicBezTo>
                    <a:pt x="1052228" y="564241"/>
                    <a:pt x="1052228" y="564959"/>
                    <a:pt x="1052228" y="596651"/>
                  </a:cubicBezTo>
                  <a:cubicBezTo>
                    <a:pt x="1052237" y="596651"/>
                    <a:pt x="1052309" y="596651"/>
                    <a:pt x="1052988" y="596651"/>
                  </a:cubicBezTo>
                  <a:lnTo>
                    <a:pt x="1058308" y="596651"/>
                  </a:lnTo>
                  <a:cubicBezTo>
                    <a:pt x="1058308" y="596630"/>
                    <a:pt x="1058308" y="595324"/>
                    <a:pt x="1058308" y="514503"/>
                  </a:cubicBezTo>
                  <a:cubicBezTo>
                    <a:pt x="1058314" y="514503"/>
                    <a:pt x="1058413" y="514503"/>
                    <a:pt x="1060082" y="514503"/>
                  </a:cubicBezTo>
                  <a:lnTo>
                    <a:pt x="1072495" y="514503"/>
                  </a:lnTo>
                  <a:cubicBezTo>
                    <a:pt x="1072495" y="514496"/>
                    <a:pt x="1072495" y="514385"/>
                    <a:pt x="1072495" y="512612"/>
                  </a:cubicBezTo>
                  <a:lnTo>
                    <a:pt x="1072495" y="499371"/>
                  </a:lnTo>
                  <a:cubicBezTo>
                    <a:pt x="1072506" y="499371"/>
                    <a:pt x="1073004" y="499371"/>
                    <a:pt x="1094789" y="499371"/>
                  </a:cubicBezTo>
                  <a:cubicBezTo>
                    <a:pt x="1094789" y="499364"/>
                    <a:pt x="1094789" y="499283"/>
                    <a:pt x="1094789" y="498290"/>
                  </a:cubicBezTo>
                  <a:lnTo>
                    <a:pt x="1094789" y="490724"/>
                  </a:lnTo>
                  <a:cubicBezTo>
                    <a:pt x="1094796" y="490724"/>
                    <a:pt x="1094906" y="490724"/>
                    <a:pt x="1096562" y="490724"/>
                  </a:cubicBezTo>
                  <a:lnTo>
                    <a:pt x="1108976" y="490724"/>
                  </a:lnTo>
                  <a:cubicBezTo>
                    <a:pt x="1108976" y="490732"/>
                    <a:pt x="1108976" y="490811"/>
                    <a:pt x="1108976" y="491805"/>
                  </a:cubicBezTo>
                  <a:lnTo>
                    <a:pt x="1108976" y="499371"/>
                  </a:lnTo>
                  <a:cubicBezTo>
                    <a:pt x="1108985" y="499371"/>
                    <a:pt x="1109058" y="499371"/>
                    <a:pt x="1109736" y="499371"/>
                  </a:cubicBezTo>
                  <a:lnTo>
                    <a:pt x="1115056" y="499371"/>
                  </a:lnTo>
                  <a:lnTo>
                    <a:pt x="1125189" y="495047"/>
                  </a:lnTo>
                  <a:lnTo>
                    <a:pt x="1129242" y="498290"/>
                  </a:lnTo>
                  <a:lnTo>
                    <a:pt x="1129242" y="490724"/>
                  </a:lnTo>
                  <a:cubicBezTo>
                    <a:pt x="1129251" y="490724"/>
                    <a:pt x="1129388" y="490724"/>
                    <a:pt x="1131522" y="490724"/>
                  </a:cubicBezTo>
                  <a:lnTo>
                    <a:pt x="1147483" y="490724"/>
                  </a:lnTo>
                  <a:cubicBezTo>
                    <a:pt x="1147483" y="490732"/>
                    <a:pt x="1147483" y="490811"/>
                    <a:pt x="1147483" y="491805"/>
                  </a:cubicBezTo>
                  <a:lnTo>
                    <a:pt x="1147483" y="499371"/>
                  </a:lnTo>
                  <a:cubicBezTo>
                    <a:pt x="1147502" y="499371"/>
                    <a:pt x="1148238" y="499371"/>
                    <a:pt x="1177883" y="499371"/>
                  </a:cubicBezTo>
                  <a:cubicBezTo>
                    <a:pt x="1177883" y="499381"/>
                    <a:pt x="1177883" y="499490"/>
                    <a:pt x="1177883" y="500992"/>
                  </a:cubicBezTo>
                  <a:lnTo>
                    <a:pt x="1177883" y="512342"/>
                  </a:lnTo>
                  <a:cubicBezTo>
                    <a:pt x="1177900" y="512342"/>
                    <a:pt x="1178540" y="512342"/>
                    <a:pt x="1204230" y="512342"/>
                  </a:cubicBezTo>
                  <a:cubicBezTo>
                    <a:pt x="1204230" y="512358"/>
                    <a:pt x="1204230" y="513038"/>
                    <a:pt x="1204230" y="542606"/>
                  </a:cubicBezTo>
                  <a:cubicBezTo>
                    <a:pt x="1204239" y="542606"/>
                    <a:pt x="1204312" y="542606"/>
                    <a:pt x="1204990" y="542606"/>
                  </a:cubicBezTo>
                  <a:lnTo>
                    <a:pt x="1210310" y="542606"/>
                  </a:lnTo>
                  <a:cubicBezTo>
                    <a:pt x="1210310" y="542613"/>
                    <a:pt x="1210310" y="542699"/>
                    <a:pt x="1210310" y="543687"/>
                  </a:cubicBezTo>
                  <a:lnTo>
                    <a:pt x="1210310" y="551254"/>
                  </a:lnTo>
                  <a:cubicBezTo>
                    <a:pt x="1214364" y="551254"/>
                    <a:pt x="1214364" y="551254"/>
                    <a:pt x="1214364" y="581518"/>
                  </a:cubicBezTo>
                  <a:cubicBezTo>
                    <a:pt x="1214373" y="581518"/>
                    <a:pt x="1214447" y="581518"/>
                    <a:pt x="1215124" y="581518"/>
                  </a:cubicBezTo>
                  <a:lnTo>
                    <a:pt x="1220444" y="581518"/>
                  </a:lnTo>
                  <a:cubicBezTo>
                    <a:pt x="1220444" y="581527"/>
                    <a:pt x="1220444" y="581594"/>
                    <a:pt x="1220444" y="582329"/>
                  </a:cubicBezTo>
                  <a:lnTo>
                    <a:pt x="1220444" y="588004"/>
                  </a:lnTo>
                  <a:cubicBezTo>
                    <a:pt x="1220450" y="588004"/>
                    <a:pt x="1220528" y="588004"/>
                    <a:pt x="1221457" y="588004"/>
                  </a:cubicBezTo>
                  <a:lnTo>
                    <a:pt x="1228550" y="588004"/>
                  </a:lnTo>
                  <a:cubicBezTo>
                    <a:pt x="1228550" y="588021"/>
                    <a:pt x="1228550" y="588734"/>
                    <a:pt x="1228550" y="618269"/>
                  </a:cubicBezTo>
                  <a:cubicBezTo>
                    <a:pt x="1228558" y="618269"/>
                    <a:pt x="1228678" y="618269"/>
                    <a:pt x="1230577" y="618269"/>
                  </a:cubicBezTo>
                  <a:lnTo>
                    <a:pt x="1244764" y="618269"/>
                  </a:lnTo>
                  <a:cubicBezTo>
                    <a:pt x="1244764" y="618285"/>
                    <a:pt x="1244764" y="618865"/>
                    <a:pt x="1244764" y="642048"/>
                  </a:cubicBezTo>
                  <a:cubicBezTo>
                    <a:pt x="1246791" y="642048"/>
                    <a:pt x="1246791" y="642048"/>
                    <a:pt x="1246791" y="643669"/>
                  </a:cubicBezTo>
                  <a:lnTo>
                    <a:pt x="1246791" y="655019"/>
                  </a:lnTo>
                  <a:cubicBezTo>
                    <a:pt x="1246800" y="655019"/>
                    <a:pt x="1246870" y="655019"/>
                    <a:pt x="1247551" y="655019"/>
                  </a:cubicBezTo>
                  <a:lnTo>
                    <a:pt x="1252871" y="655019"/>
                  </a:lnTo>
                  <a:cubicBezTo>
                    <a:pt x="1252871" y="655033"/>
                    <a:pt x="1252871" y="655596"/>
                    <a:pt x="1252871" y="678798"/>
                  </a:cubicBezTo>
                  <a:cubicBezTo>
                    <a:pt x="1252879" y="678798"/>
                    <a:pt x="1252978" y="678798"/>
                    <a:pt x="1254137" y="678798"/>
                  </a:cubicBezTo>
                  <a:lnTo>
                    <a:pt x="1263004" y="678798"/>
                  </a:lnTo>
                  <a:cubicBezTo>
                    <a:pt x="1265031" y="680960"/>
                    <a:pt x="1265031" y="680960"/>
                    <a:pt x="1265031" y="682852"/>
                  </a:cubicBezTo>
                  <a:lnTo>
                    <a:pt x="1265031" y="696093"/>
                  </a:lnTo>
                  <a:cubicBezTo>
                    <a:pt x="1265036" y="696086"/>
                    <a:pt x="1265123" y="695979"/>
                    <a:pt x="1266551" y="694201"/>
                  </a:cubicBezTo>
                  <a:lnTo>
                    <a:pt x="1277191" y="680960"/>
                  </a:lnTo>
                  <a:cubicBezTo>
                    <a:pt x="1277206" y="680960"/>
                    <a:pt x="1277845" y="680960"/>
                    <a:pt x="1305565" y="680960"/>
                  </a:cubicBezTo>
                  <a:cubicBezTo>
                    <a:pt x="1305565" y="680985"/>
                    <a:pt x="1305565" y="682386"/>
                    <a:pt x="1305565" y="767431"/>
                  </a:cubicBezTo>
                  <a:cubicBezTo>
                    <a:pt x="1305573" y="767431"/>
                    <a:pt x="1305649" y="767431"/>
                    <a:pt x="1306325" y="767431"/>
                  </a:cubicBezTo>
                  <a:lnTo>
                    <a:pt x="1311645" y="767431"/>
                  </a:lnTo>
                  <a:cubicBezTo>
                    <a:pt x="1311649" y="767423"/>
                    <a:pt x="1311708" y="767323"/>
                    <a:pt x="1312405" y="766080"/>
                  </a:cubicBezTo>
                  <a:lnTo>
                    <a:pt x="1317725" y="756622"/>
                  </a:lnTo>
                  <a:cubicBezTo>
                    <a:pt x="1317725" y="756629"/>
                    <a:pt x="1317725" y="756728"/>
                    <a:pt x="1317725" y="758514"/>
                  </a:cubicBezTo>
                  <a:lnTo>
                    <a:pt x="1317725" y="771755"/>
                  </a:lnTo>
                  <a:cubicBezTo>
                    <a:pt x="1321778" y="771755"/>
                    <a:pt x="1321778" y="771755"/>
                    <a:pt x="1321778" y="726358"/>
                  </a:cubicBezTo>
                  <a:cubicBezTo>
                    <a:pt x="1321787" y="726358"/>
                    <a:pt x="1321857" y="726358"/>
                    <a:pt x="1322538" y="726358"/>
                  </a:cubicBezTo>
                  <a:lnTo>
                    <a:pt x="1327858" y="726358"/>
                  </a:lnTo>
                  <a:cubicBezTo>
                    <a:pt x="1327858" y="726343"/>
                    <a:pt x="1327858" y="725343"/>
                    <a:pt x="1327858" y="661504"/>
                  </a:cubicBezTo>
                  <a:cubicBezTo>
                    <a:pt x="1327865" y="661504"/>
                    <a:pt x="1327946" y="661504"/>
                    <a:pt x="1328872" y="661504"/>
                  </a:cubicBezTo>
                  <a:lnTo>
                    <a:pt x="1335965" y="661504"/>
                  </a:lnTo>
                  <a:cubicBezTo>
                    <a:pt x="1335971" y="661483"/>
                    <a:pt x="1336235" y="660543"/>
                    <a:pt x="1348125" y="618269"/>
                  </a:cubicBezTo>
                  <a:cubicBezTo>
                    <a:pt x="1348134" y="618269"/>
                    <a:pt x="1348231" y="618269"/>
                    <a:pt x="1349392" y="618269"/>
                  </a:cubicBezTo>
                  <a:lnTo>
                    <a:pt x="1358259" y="618269"/>
                  </a:lnTo>
                  <a:cubicBezTo>
                    <a:pt x="1358264" y="618292"/>
                    <a:pt x="1358490" y="619258"/>
                    <a:pt x="1368392" y="661504"/>
                  </a:cubicBezTo>
                  <a:cubicBezTo>
                    <a:pt x="1368398" y="661504"/>
                    <a:pt x="1368472" y="661504"/>
                    <a:pt x="1369405" y="661504"/>
                  </a:cubicBezTo>
                  <a:lnTo>
                    <a:pt x="1376499" y="661504"/>
                  </a:lnTo>
                  <a:cubicBezTo>
                    <a:pt x="1376499" y="661515"/>
                    <a:pt x="1376499" y="662182"/>
                    <a:pt x="1376499" y="700416"/>
                  </a:cubicBezTo>
                  <a:cubicBezTo>
                    <a:pt x="1376506" y="700416"/>
                    <a:pt x="1376605" y="700416"/>
                    <a:pt x="1378272" y="700416"/>
                  </a:cubicBezTo>
                  <a:lnTo>
                    <a:pt x="1390686" y="700416"/>
                  </a:lnTo>
                  <a:cubicBezTo>
                    <a:pt x="1390686" y="700424"/>
                    <a:pt x="1390686" y="700546"/>
                    <a:pt x="1390686" y="702578"/>
                  </a:cubicBezTo>
                  <a:lnTo>
                    <a:pt x="1390686" y="717710"/>
                  </a:lnTo>
                  <a:cubicBezTo>
                    <a:pt x="1394739" y="717710"/>
                    <a:pt x="1394739" y="717710"/>
                    <a:pt x="1394739" y="715549"/>
                  </a:cubicBezTo>
                  <a:lnTo>
                    <a:pt x="1394739" y="700416"/>
                  </a:lnTo>
                  <a:cubicBezTo>
                    <a:pt x="1394749" y="700416"/>
                    <a:pt x="1394861" y="700416"/>
                    <a:pt x="1396259" y="700416"/>
                  </a:cubicBezTo>
                  <a:lnTo>
                    <a:pt x="1406899" y="700416"/>
                  </a:lnTo>
                  <a:cubicBezTo>
                    <a:pt x="1406899" y="700426"/>
                    <a:pt x="1406899" y="700543"/>
                    <a:pt x="1406899" y="702037"/>
                  </a:cubicBezTo>
                  <a:lnTo>
                    <a:pt x="1406899" y="713387"/>
                  </a:lnTo>
                  <a:cubicBezTo>
                    <a:pt x="1406915" y="713387"/>
                    <a:pt x="1407624" y="713387"/>
                    <a:pt x="1437300" y="713387"/>
                  </a:cubicBezTo>
                  <a:cubicBezTo>
                    <a:pt x="1437300" y="713370"/>
                    <a:pt x="1437300" y="712599"/>
                    <a:pt x="1437300" y="676637"/>
                  </a:cubicBezTo>
                  <a:cubicBezTo>
                    <a:pt x="1437308" y="676637"/>
                    <a:pt x="1437401" y="676637"/>
                    <a:pt x="1438566" y="676637"/>
                  </a:cubicBezTo>
                  <a:lnTo>
                    <a:pt x="1447433" y="676637"/>
                  </a:lnTo>
                  <a:cubicBezTo>
                    <a:pt x="1447433" y="676648"/>
                    <a:pt x="1447433" y="677142"/>
                    <a:pt x="1447433" y="698254"/>
                  </a:cubicBezTo>
                  <a:cubicBezTo>
                    <a:pt x="1449460" y="698254"/>
                    <a:pt x="1449460" y="698254"/>
                    <a:pt x="1449460" y="665828"/>
                  </a:cubicBezTo>
                  <a:cubicBezTo>
                    <a:pt x="1449474" y="665828"/>
                    <a:pt x="1450015" y="665828"/>
                    <a:pt x="1471753" y="665828"/>
                  </a:cubicBezTo>
                  <a:cubicBezTo>
                    <a:pt x="1471753" y="665818"/>
                    <a:pt x="1471753" y="665698"/>
                    <a:pt x="1471753" y="664206"/>
                  </a:cubicBezTo>
                  <a:lnTo>
                    <a:pt x="1471753" y="652857"/>
                  </a:lnTo>
                  <a:cubicBezTo>
                    <a:pt x="1471761" y="652857"/>
                    <a:pt x="1471836" y="652857"/>
                    <a:pt x="1472513" y="652857"/>
                  </a:cubicBezTo>
                  <a:lnTo>
                    <a:pt x="1477833" y="652857"/>
                  </a:lnTo>
                  <a:cubicBezTo>
                    <a:pt x="1477833" y="652851"/>
                    <a:pt x="1477833" y="652738"/>
                    <a:pt x="1477833" y="650966"/>
                  </a:cubicBezTo>
                  <a:lnTo>
                    <a:pt x="1477833" y="637725"/>
                  </a:lnTo>
                  <a:lnTo>
                    <a:pt x="1481887" y="644210"/>
                  </a:lnTo>
                  <a:cubicBezTo>
                    <a:pt x="1481895" y="644210"/>
                    <a:pt x="1482024" y="644210"/>
                    <a:pt x="1484167" y="644210"/>
                  </a:cubicBezTo>
                  <a:lnTo>
                    <a:pt x="1500127" y="644210"/>
                  </a:lnTo>
                  <a:cubicBezTo>
                    <a:pt x="1500127" y="644202"/>
                    <a:pt x="1500127" y="644134"/>
                    <a:pt x="1500127" y="643399"/>
                  </a:cubicBezTo>
                  <a:lnTo>
                    <a:pt x="1500127" y="637725"/>
                  </a:lnTo>
                  <a:cubicBezTo>
                    <a:pt x="1500136" y="637725"/>
                    <a:pt x="1500210" y="637725"/>
                    <a:pt x="1500887" y="637725"/>
                  </a:cubicBezTo>
                  <a:lnTo>
                    <a:pt x="1506207" y="637725"/>
                  </a:lnTo>
                  <a:cubicBezTo>
                    <a:pt x="1506207" y="637734"/>
                    <a:pt x="1506207" y="637834"/>
                    <a:pt x="1506207" y="639076"/>
                  </a:cubicBezTo>
                  <a:lnTo>
                    <a:pt x="1506207" y="648534"/>
                  </a:lnTo>
                  <a:cubicBezTo>
                    <a:pt x="1506222" y="648534"/>
                    <a:pt x="1506955" y="648534"/>
                    <a:pt x="1544714" y="648534"/>
                  </a:cubicBezTo>
                  <a:cubicBezTo>
                    <a:pt x="1544714" y="648552"/>
                    <a:pt x="1544714" y="650062"/>
                    <a:pt x="1544714" y="786887"/>
                  </a:cubicBezTo>
                  <a:cubicBezTo>
                    <a:pt x="1544724" y="786887"/>
                    <a:pt x="1544839" y="786887"/>
                    <a:pt x="1546234" y="786887"/>
                  </a:cubicBezTo>
                  <a:lnTo>
                    <a:pt x="1556874" y="786887"/>
                  </a:lnTo>
                  <a:cubicBezTo>
                    <a:pt x="1556874" y="782564"/>
                    <a:pt x="1556874" y="778240"/>
                    <a:pt x="1556874" y="773917"/>
                  </a:cubicBezTo>
                  <a:cubicBezTo>
                    <a:pt x="1558901" y="773917"/>
                    <a:pt x="1558901" y="773917"/>
                    <a:pt x="1560928" y="773917"/>
                  </a:cubicBezTo>
                  <a:cubicBezTo>
                    <a:pt x="1560928" y="778240"/>
                    <a:pt x="1560928" y="782564"/>
                    <a:pt x="1560928" y="786887"/>
                  </a:cubicBezTo>
                  <a:cubicBezTo>
                    <a:pt x="1571061" y="786887"/>
                    <a:pt x="1581195" y="786887"/>
                    <a:pt x="1591328" y="786887"/>
                  </a:cubicBezTo>
                  <a:cubicBezTo>
                    <a:pt x="1591328" y="776078"/>
                    <a:pt x="1591328" y="767431"/>
                    <a:pt x="1591328" y="756622"/>
                  </a:cubicBezTo>
                  <a:cubicBezTo>
                    <a:pt x="1595382" y="756622"/>
                    <a:pt x="1599435" y="756622"/>
                    <a:pt x="1603488" y="756622"/>
                  </a:cubicBezTo>
                  <a:lnTo>
                    <a:pt x="1615648" y="754461"/>
                  </a:lnTo>
                  <a:cubicBezTo>
                    <a:pt x="1617675" y="754461"/>
                    <a:pt x="1617675" y="756622"/>
                    <a:pt x="1619702" y="756622"/>
                  </a:cubicBezTo>
                  <a:lnTo>
                    <a:pt x="1629835" y="756622"/>
                  </a:lnTo>
                  <a:cubicBezTo>
                    <a:pt x="1629835" y="767431"/>
                    <a:pt x="1629835" y="778240"/>
                    <a:pt x="1629835" y="786887"/>
                  </a:cubicBezTo>
                  <a:cubicBezTo>
                    <a:pt x="1631862" y="786887"/>
                    <a:pt x="1633889" y="786887"/>
                    <a:pt x="1637942" y="786887"/>
                  </a:cubicBezTo>
                  <a:cubicBezTo>
                    <a:pt x="1637942" y="793373"/>
                    <a:pt x="1637942" y="799858"/>
                    <a:pt x="1637942" y="804182"/>
                  </a:cubicBezTo>
                  <a:lnTo>
                    <a:pt x="1647278" y="805087"/>
                  </a:lnTo>
                  <a:lnTo>
                    <a:pt x="1660236" y="805087"/>
                  </a:lnTo>
                  <a:cubicBezTo>
                    <a:pt x="1660236" y="799278"/>
                    <a:pt x="1660236" y="795106"/>
                    <a:pt x="1660236" y="789049"/>
                  </a:cubicBezTo>
                  <a:lnTo>
                    <a:pt x="1728192" y="789049"/>
                  </a:lnTo>
                  <a:lnTo>
                    <a:pt x="1728192" y="703796"/>
                  </a:lnTo>
                  <a:lnTo>
                    <a:pt x="1800200" y="703796"/>
                  </a:lnTo>
                  <a:lnTo>
                    <a:pt x="1800200" y="782564"/>
                  </a:lnTo>
                  <a:cubicBezTo>
                    <a:pt x="1800835" y="782564"/>
                    <a:pt x="1801470" y="782564"/>
                    <a:pt x="1802104" y="782564"/>
                  </a:cubicBezTo>
                  <a:lnTo>
                    <a:pt x="1803346" y="805087"/>
                  </a:lnTo>
                  <a:lnTo>
                    <a:pt x="1813022" y="805087"/>
                  </a:lnTo>
                  <a:cubicBezTo>
                    <a:pt x="1813558" y="797873"/>
                    <a:pt x="1814264" y="790219"/>
                    <a:pt x="1814264" y="782564"/>
                  </a:cubicBezTo>
                  <a:cubicBezTo>
                    <a:pt x="1816291" y="782564"/>
                    <a:pt x="1818318" y="782564"/>
                    <a:pt x="1820344" y="782564"/>
                  </a:cubicBezTo>
                  <a:lnTo>
                    <a:pt x="1821586" y="805087"/>
                  </a:lnTo>
                  <a:lnTo>
                    <a:pt x="1872208" y="805087"/>
                  </a:lnTo>
                  <a:lnTo>
                    <a:pt x="1872208" y="642059"/>
                  </a:lnTo>
                  <a:lnTo>
                    <a:pt x="2069535" y="642059"/>
                  </a:lnTo>
                  <a:lnTo>
                    <a:pt x="2069535" y="805087"/>
                  </a:lnTo>
                  <a:lnTo>
                    <a:pt x="2088232" y="805087"/>
                  </a:lnTo>
                  <a:lnTo>
                    <a:pt x="2088232" y="722394"/>
                  </a:lnTo>
                  <a:lnTo>
                    <a:pt x="2183352" y="722394"/>
                  </a:lnTo>
                  <a:cubicBezTo>
                    <a:pt x="2187427" y="616373"/>
                    <a:pt x="2190805" y="510899"/>
                    <a:pt x="2195282" y="404253"/>
                  </a:cubicBezTo>
                  <a:cubicBezTo>
                    <a:pt x="2185149" y="404253"/>
                    <a:pt x="2160829" y="391282"/>
                    <a:pt x="2183122" y="382635"/>
                  </a:cubicBezTo>
                  <a:cubicBezTo>
                    <a:pt x="2181095" y="380473"/>
                    <a:pt x="2179069" y="378311"/>
                    <a:pt x="2177042" y="378311"/>
                  </a:cubicBezTo>
                  <a:cubicBezTo>
                    <a:pt x="2177042" y="365341"/>
                    <a:pt x="2175015" y="363179"/>
                    <a:pt x="2185149" y="354532"/>
                  </a:cubicBezTo>
                  <a:cubicBezTo>
                    <a:pt x="2185149" y="350208"/>
                    <a:pt x="2185149" y="343723"/>
                    <a:pt x="2185149" y="337238"/>
                  </a:cubicBezTo>
                  <a:cubicBezTo>
                    <a:pt x="2189202" y="337238"/>
                    <a:pt x="2193256" y="337238"/>
                    <a:pt x="2199336" y="337238"/>
                  </a:cubicBezTo>
                  <a:cubicBezTo>
                    <a:pt x="2199336" y="328590"/>
                    <a:pt x="2199336" y="322105"/>
                    <a:pt x="2199336" y="315620"/>
                  </a:cubicBezTo>
                  <a:cubicBezTo>
                    <a:pt x="2199336" y="313458"/>
                    <a:pt x="2201362" y="313458"/>
                    <a:pt x="2201362" y="311296"/>
                  </a:cubicBezTo>
                  <a:cubicBezTo>
                    <a:pt x="2201362" y="285355"/>
                    <a:pt x="2201362" y="259414"/>
                    <a:pt x="2201362" y="233472"/>
                  </a:cubicBezTo>
                  <a:cubicBezTo>
                    <a:pt x="2201362" y="231310"/>
                    <a:pt x="2199336" y="229149"/>
                    <a:pt x="2199336" y="226987"/>
                  </a:cubicBezTo>
                  <a:cubicBezTo>
                    <a:pt x="2201362" y="224825"/>
                    <a:pt x="2203389" y="222663"/>
                    <a:pt x="2205416" y="220501"/>
                  </a:cubicBezTo>
                  <a:cubicBezTo>
                    <a:pt x="2205416" y="201045"/>
                    <a:pt x="2205416" y="181589"/>
                    <a:pt x="2205416" y="162133"/>
                  </a:cubicBezTo>
                  <a:cubicBezTo>
                    <a:pt x="2205416" y="159972"/>
                    <a:pt x="2205416" y="159972"/>
                    <a:pt x="2207442" y="157810"/>
                  </a:cubicBezTo>
                  <a:cubicBezTo>
                    <a:pt x="2207442" y="140516"/>
                    <a:pt x="2207442" y="121060"/>
                    <a:pt x="2207442" y="101604"/>
                  </a:cubicBezTo>
                  <a:cubicBezTo>
                    <a:pt x="2209469" y="92957"/>
                    <a:pt x="2209469" y="88633"/>
                    <a:pt x="2209469" y="82148"/>
                  </a:cubicBezTo>
                  <a:cubicBezTo>
                    <a:pt x="2213523" y="88633"/>
                    <a:pt x="2213523" y="92957"/>
                    <a:pt x="2213523" y="99442"/>
                  </a:cubicBezTo>
                  <a:cubicBezTo>
                    <a:pt x="2215549" y="121060"/>
                    <a:pt x="2215549" y="140516"/>
                    <a:pt x="2215549" y="157810"/>
                  </a:cubicBezTo>
                  <a:cubicBezTo>
                    <a:pt x="2217576" y="181589"/>
                    <a:pt x="2217576" y="201045"/>
                    <a:pt x="2217576" y="220501"/>
                  </a:cubicBezTo>
                  <a:cubicBezTo>
                    <a:pt x="2219603" y="222663"/>
                    <a:pt x="2221629" y="224825"/>
                    <a:pt x="2223656" y="226987"/>
                  </a:cubicBezTo>
                  <a:cubicBezTo>
                    <a:pt x="2223656" y="229149"/>
                    <a:pt x="2221629" y="231310"/>
                    <a:pt x="2221629" y="233472"/>
                  </a:cubicBezTo>
                  <a:cubicBezTo>
                    <a:pt x="2221629" y="259414"/>
                    <a:pt x="2221629" y="285355"/>
                    <a:pt x="2221629" y="311296"/>
                  </a:cubicBezTo>
                  <a:cubicBezTo>
                    <a:pt x="2221629" y="313458"/>
                    <a:pt x="2223656" y="313458"/>
                    <a:pt x="2223656" y="315620"/>
                  </a:cubicBezTo>
                  <a:cubicBezTo>
                    <a:pt x="2223656" y="322105"/>
                    <a:pt x="2223656" y="328590"/>
                    <a:pt x="2223656" y="337238"/>
                  </a:cubicBezTo>
                  <a:cubicBezTo>
                    <a:pt x="2227709" y="337238"/>
                    <a:pt x="2233789" y="337238"/>
                    <a:pt x="2237843" y="337238"/>
                  </a:cubicBezTo>
                  <a:cubicBezTo>
                    <a:pt x="2237843" y="343723"/>
                    <a:pt x="2237843" y="350208"/>
                    <a:pt x="2237843" y="354532"/>
                  </a:cubicBezTo>
                  <a:cubicBezTo>
                    <a:pt x="2245950" y="363179"/>
                    <a:pt x="2245950" y="363179"/>
                    <a:pt x="2245950" y="378311"/>
                  </a:cubicBezTo>
                  <a:cubicBezTo>
                    <a:pt x="2243923" y="378311"/>
                    <a:pt x="2241896" y="380473"/>
                    <a:pt x="2239870" y="382635"/>
                  </a:cubicBezTo>
                  <a:cubicBezTo>
                    <a:pt x="2260136" y="393444"/>
                    <a:pt x="2235816" y="402091"/>
                    <a:pt x="2227709" y="404253"/>
                  </a:cubicBezTo>
                  <a:cubicBezTo>
                    <a:pt x="2229736" y="488562"/>
                    <a:pt x="2233789" y="572871"/>
                    <a:pt x="2235816" y="657181"/>
                  </a:cubicBezTo>
                  <a:cubicBezTo>
                    <a:pt x="2258110" y="657181"/>
                    <a:pt x="2280403" y="657181"/>
                    <a:pt x="2300670" y="657181"/>
                  </a:cubicBezTo>
                  <a:cubicBezTo>
                    <a:pt x="2300670" y="683122"/>
                    <a:pt x="2300670" y="709063"/>
                    <a:pt x="2300670" y="732843"/>
                  </a:cubicBezTo>
                  <a:cubicBezTo>
                    <a:pt x="2304724" y="732843"/>
                    <a:pt x="2306750" y="732843"/>
                    <a:pt x="2308777" y="732843"/>
                  </a:cubicBezTo>
                  <a:cubicBezTo>
                    <a:pt x="2308777" y="730681"/>
                    <a:pt x="2310804" y="728519"/>
                    <a:pt x="2310804" y="726358"/>
                  </a:cubicBezTo>
                  <a:cubicBezTo>
                    <a:pt x="2312830" y="726358"/>
                    <a:pt x="2314857" y="726358"/>
                    <a:pt x="2316884" y="726358"/>
                  </a:cubicBezTo>
                  <a:cubicBezTo>
                    <a:pt x="2316884" y="728519"/>
                    <a:pt x="2316884" y="730681"/>
                    <a:pt x="2318911" y="735005"/>
                  </a:cubicBezTo>
                  <a:cubicBezTo>
                    <a:pt x="2322964" y="735005"/>
                    <a:pt x="2327017" y="735005"/>
                    <a:pt x="2331071" y="735005"/>
                  </a:cubicBezTo>
                  <a:cubicBezTo>
                    <a:pt x="2331071" y="732843"/>
                    <a:pt x="2331071" y="730681"/>
                    <a:pt x="2331071" y="728519"/>
                  </a:cubicBezTo>
                  <a:cubicBezTo>
                    <a:pt x="2339177" y="728519"/>
                    <a:pt x="2345257" y="728519"/>
                    <a:pt x="2353364" y="728519"/>
                  </a:cubicBezTo>
                  <a:cubicBezTo>
                    <a:pt x="2353364" y="730681"/>
                    <a:pt x="2353364" y="732843"/>
                    <a:pt x="2353364" y="735005"/>
                  </a:cubicBezTo>
                  <a:cubicBezTo>
                    <a:pt x="2359444" y="735005"/>
                    <a:pt x="2367551" y="735005"/>
                    <a:pt x="2373631" y="735005"/>
                  </a:cubicBezTo>
                  <a:cubicBezTo>
                    <a:pt x="2373631" y="750137"/>
                    <a:pt x="2373631" y="765270"/>
                    <a:pt x="2373631" y="780402"/>
                  </a:cubicBezTo>
                  <a:cubicBezTo>
                    <a:pt x="2377685" y="780402"/>
                    <a:pt x="2383765" y="780402"/>
                    <a:pt x="2387818" y="780402"/>
                  </a:cubicBezTo>
                  <a:cubicBezTo>
                    <a:pt x="2387818" y="776078"/>
                    <a:pt x="2387818" y="771755"/>
                    <a:pt x="2387818" y="767431"/>
                  </a:cubicBezTo>
                  <a:cubicBezTo>
                    <a:pt x="2393898" y="767431"/>
                    <a:pt x="2399978" y="767431"/>
                    <a:pt x="2404032" y="767431"/>
                  </a:cubicBezTo>
                  <a:cubicBezTo>
                    <a:pt x="2404032" y="706902"/>
                    <a:pt x="2404032" y="648534"/>
                    <a:pt x="2404032" y="588004"/>
                  </a:cubicBezTo>
                  <a:cubicBezTo>
                    <a:pt x="2406058" y="585842"/>
                    <a:pt x="2408085" y="583680"/>
                    <a:pt x="2410112" y="581518"/>
                  </a:cubicBezTo>
                  <a:cubicBezTo>
                    <a:pt x="2434432" y="581518"/>
                    <a:pt x="2458752" y="581518"/>
                    <a:pt x="2483073" y="581518"/>
                  </a:cubicBezTo>
                  <a:lnTo>
                    <a:pt x="2483073" y="590166"/>
                  </a:lnTo>
                  <a:lnTo>
                    <a:pt x="2493206" y="590166"/>
                  </a:lnTo>
                  <a:cubicBezTo>
                    <a:pt x="2493206" y="629078"/>
                    <a:pt x="2493206" y="667990"/>
                    <a:pt x="2493206" y="704740"/>
                  </a:cubicBezTo>
                  <a:cubicBezTo>
                    <a:pt x="2501313" y="704740"/>
                    <a:pt x="2507393" y="704740"/>
                    <a:pt x="2515500" y="704740"/>
                  </a:cubicBezTo>
                  <a:cubicBezTo>
                    <a:pt x="2515500" y="683122"/>
                    <a:pt x="2515500" y="661504"/>
                    <a:pt x="2515500" y="637725"/>
                  </a:cubicBezTo>
                  <a:cubicBezTo>
                    <a:pt x="2523606" y="637725"/>
                    <a:pt x="2533740" y="637725"/>
                    <a:pt x="2541847" y="637725"/>
                  </a:cubicBezTo>
                  <a:cubicBezTo>
                    <a:pt x="2543873" y="637725"/>
                    <a:pt x="2543873" y="635563"/>
                    <a:pt x="2545900" y="633401"/>
                  </a:cubicBezTo>
                  <a:lnTo>
                    <a:pt x="2554007" y="633401"/>
                  </a:lnTo>
                  <a:cubicBezTo>
                    <a:pt x="2556033" y="635563"/>
                    <a:pt x="2556033" y="637725"/>
                    <a:pt x="2558060" y="637725"/>
                  </a:cubicBezTo>
                  <a:cubicBezTo>
                    <a:pt x="2564140" y="637725"/>
                    <a:pt x="2572247" y="637725"/>
                    <a:pt x="2580354" y="637725"/>
                  </a:cubicBezTo>
                  <a:cubicBezTo>
                    <a:pt x="2580354" y="598813"/>
                    <a:pt x="2580354" y="559901"/>
                    <a:pt x="2580354" y="520989"/>
                  </a:cubicBezTo>
                  <a:cubicBezTo>
                    <a:pt x="2580368" y="520986"/>
                    <a:pt x="2581235" y="520822"/>
                    <a:pt x="2637101" y="510180"/>
                  </a:cubicBezTo>
                  <a:cubicBezTo>
                    <a:pt x="2637101" y="510187"/>
                    <a:pt x="2637101" y="510261"/>
                    <a:pt x="2637101" y="511261"/>
                  </a:cubicBezTo>
                  <a:lnTo>
                    <a:pt x="2637101" y="518827"/>
                  </a:lnTo>
                  <a:cubicBezTo>
                    <a:pt x="2637118" y="518827"/>
                    <a:pt x="2637762" y="518827"/>
                    <a:pt x="2663448" y="518827"/>
                  </a:cubicBezTo>
                  <a:cubicBezTo>
                    <a:pt x="2663448" y="518849"/>
                    <a:pt x="2663448" y="521220"/>
                    <a:pt x="2663448" y="773917"/>
                  </a:cubicBezTo>
                  <a:cubicBezTo>
                    <a:pt x="2669528" y="773917"/>
                    <a:pt x="2677635" y="773917"/>
                    <a:pt x="2685742" y="773917"/>
                  </a:cubicBezTo>
                  <a:cubicBezTo>
                    <a:pt x="2685742" y="771755"/>
                    <a:pt x="2685742" y="771755"/>
                    <a:pt x="2685742" y="769593"/>
                  </a:cubicBezTo>
                  <a:cubicBezTo>
                    <a:pt x="2689795" y="769593"/>
                    <a:pt x="2693848" y="769593"/>
                    <a:pt x="2697902" y="769593"/>
                  </a:cubicBezTo>
                  <a:cubicBezTo>
                    <a:pt x="2697902" y="771755"/>
                    <a:pt x="2697902" y="771755"/>
                    <a:pt x="2697902" y="773917"/>
                  </a:cubicBezTo>
                  <a:cubicBezTo>
                    <a:pt x="2706009" y="773917"/>
                    <a:pt x="2714115" y="773917"/>
                    <a:pt x="2722222" y="773917"/>
                  </a:cubicBezTo>
                  <a:cubicBezTo>
                    <a:pt x="2722222" y="769593"/>
                    <a:pt x="2722222" y="765270"/>
                    <a:pt x="2722222" y="760946"/>
                  </a:cubicBezTo>
                  <a:cubicBezTo>
                    <a:pt x="2732356" y="760946"/>
                    <a:pt x="2742489" y="760946"/>
                    <a:pt x="2750596" y="760946"/>
                  </a:cubicBezTo>
                  <a:cubicBezTo>
                    <a:pt x="2754649" y="756622"/>
                    <a:pt x="2758703" y="756622"/>
                    <a:pt x="2762756" y="756622"/>
                  </a:cubicBezTo>
                  <a:cubicBezTo>
                    <a:pt x="2768836" y="760946"/>
                    <a:pt x="2776943" y="760946"/>
                    <a:pt x="2783023" y="760946"/>
                  </a:cubicBezTo>
                  <a:cubicBezTo>
                    <a:pt x="2783023" y="754461"/>
                    <a:pt x="2783023" y="750137"/>
                    <a:pt x="2783023" y="743652"/>
                  </a:cubicBezTo>
                  <a:lnTo>
                    <a:pt x="2791130" y="743652"/>
                  </a:lnTo>
                  <a:cubicBezTo>
                    <a:pt x="2791130" y="739328"/>
                    <a:pt x="2791130" y="735005"/>
                    <a:pt x="2791130" y="730681"/>
                  </a:cubicBezTo>
                  <a:cubicBezTo>
                    <a:pt x="2809370" y="730681"/>
                    <a:pt x="2829637" y="730681"/>
                    <a:pt x="2847877" y="730681"/>
                  </a:cubicBezTo>
                  <a:cubicBezTo>
                    <a:pt x="2847877" y="719872"/>
                    <a:pt x="2847877" y="711225"/>
                    <a:pt x="2847877" y="700416"/>
                  </a:cubicBezTo>
                  <a:cubicBezTo>
                    <a:pt x="2853957" y="700416"/>
                    <a:pt x="2860037" y="700416"/>
                    <a:pt x="2866117" y="700416"/>
                  </a:cubicBezTo>
                  <a:cubicBezTo>
                    <a:pt x="2866117" y="698254"/>
                    <a:pt x="2866117" y="696093"/>
                    <a:pt x="2866117" y="693931"/>
                  </a:cubicBezTo>
                  <a:cubicBezTo>
                    <a:pt x="2870171" y="693931"/>
                    <a:pt x="2874224" y="693931"/>
                    <a:pt x="2878277" y="693931"/>
                  </a:cubicBezTo>
                  <a:cubicBezTo>
                    <a:pt x="2878277" y="696093"/>
                    <a:pt x="2878277" y="698254"/>
                    <a:pt x="2878277" y="700416"/>
                  </a:cubicBezTo>
                  <a:cubicBezTo>
                    <a:pt x="2884357" y="700416"/>
                    <a:pt x="2888411" y="700416"/>
                    <a:pt x="2894491" y="700416"/>
                  </a:cubicBezTo>
                  <a:cubicBezTo>
                    <a:pt x="2894491" y="715549"/>
                    <a:pt x="2894491" y="732843"/>
                    <a:pt x="2894491" y="750137"/>
                  </a:cubicBezTo>
                  <a:cubicBezTo>
                    <a:pt x="2904624" y="750137"/>
                    <a:pt x="2916785" y="750137"/>
                    <a:pt x="2926918" y="750137"/>
                  </a:cubicBezTo>
                  <a:cubicBezTo>
                    <a:pt x="2926918" y="741490"/>
                    <a:pt x="2926918" y="732843"/>
                    <a:pt x="2926918" y="724196"/>
                  </a:cubicBezTo>
                  <a:cubicBezTo>
                    <a:pt x="2939078" y="724196"/>
                    <a:pt x="2953265" y="724196"/>
                    <a:pt x="2965425" y="724196"/>
                  </a:cubicBezTo>
                  <a:cubicBezTo>
                    <a:pt x="2965425" y="713387"/>
                    <a:pt x="2965425" y="704740"/>
                    <a:pt x="2965425" y="693931"/>
                  </a:cubicBezTo>
                  <a:cubicBezTo>
                    <a:pt x="2981639" y="693931"/>
                    <a:pt x="2997852" y="693931"/>
                    <a:pt x="3014066" y="693931"/>
                  </a:cubicBezTo>
                  <a:cubicBezTo>
                    <a:pt x="3014066" y="693960"/>
                    <a:pt x="3014066" y="695735"/>
                    <a:pt x="3014066" y="805087"/>
                  </a:cubicBezTo>
                  <a:lnTo>
                    <a:pt x="3014066" y="818866"/>
                  </a:lnTo>
                  <a:lnTo>
                    <a:pt x="3079941" y="818866"/>
                  </a:lnTo>
                  <a:lnTo>
                    <a:pt x="3079941" y="924638"/>
                  </a:lnTo>
                  <a:lnTo>
                    <a:pt x="3079941" y="1030409"/>
                  </a:lnTo>
                  <a:lnTo>
                    <a:pt x="3079941" y="1160647"/>
                  </a:lnTo>
                  <a:lnTo>
                    <a:pt x="3014066" y="1160647"/>
                  </a:lnTo>
                  <a:lnTo>
                    <a:pt x="2842946" y="1160647"/>
                  </a:lnTo>
                  <a:lnTo>
                    <a:pt x="200958" y="1160647"/>
                  </a:lnTo>
                  <a:lnTo>
                    <a:pt x="200958" y="1126882"/>
                  </a:lnTo>
                  <a:lnTo>
                    <a:pt x="0" y="1126882"/>
                  </a:lnTo>
                  <a:lnTo>
                    <a:pt x="0" y="915339"/>
                  </a:lnTo>
                  <a:lnTo>
                    <a:pt x="103377" y="915339"/>
                  </a:lnTo>
                  <a:lnTo>
                    <a:pt x="103377" y="886329"/>
                  </a:lnTo>
                  <a:lnTo>
                    <a:pt x="55096" y="886329"/>
                  </a:lnTo>
                  <a:cubicBezTo>
                    <a:pt x="55096" y="886306"/>
                    <a:pt x="55096" y="884414"/>
                    <a:pt x="55096" y="724196"/>
                  </a:cubicBezTo>
                  <a:cubicBezTo>
                    <a:pt x="55107" y="724196"/>
                    <a:pt x="55578" y="724196"/>
                    <a:pt x="75363" y="724196"/>
                  </a:cubicBezTo>
                  <a:cubicBezTo>
                    <a:pt x="75367" y="724190"/>
                    <a:pt x="75404" y="724108"/>
                    <a:pt x="75870" y="723115"/>
                  </a:cubicBezTo>
                  <a:lnTo>
                    <a:pt x="79416" y="715549"/>
                  </a:lnTo>
                  <a:cubicBezTo>
                    <a:pt x="79425" y="715550"/>
                    <a:pt x="79538" y="715568"/>
                    <a:pt x="81190" y="715819"/>
                  </a:cubicBezTo>
                  <a:lnTo>
                    <a:pt x="93603" y="717710"/>
                  </a:lnTo>
                  <a:cubicBezTo>
                    <a:pt x="93606" y="717720"/>
                    <a:pt x="93644" y="717821"/>
                    <a:pt x="94110" y="719062"/>
                  </a:cubicBezTo>
                  <a:lnTo>
                    <a:pt x="97656" y="728519"/>
                  </a:lnTo>
                  <a:cubicBezTo>
                    <a:pt x="97670" y="728520"/>
                    <a:pt x="98266" y="728570"/>
                    <a:pt x="124003" y="730681"/>
                  </a:cubicBezTo>
                  <a:cubicBezTo>
                    <a:pt x="124003" y="730661"/>
                    <a:pt x="124003" y="729131"/>
                    <a:pt x="124003" y="607460"/>
                  </a:cubicBezTo>
                  <a:cubicBezTo>
                    <a:pt x="124012" y="607460"/>
                    <a:pt x="124131" y="607460"/>
                    <a:pt x="126030" y="607460"/>
                  </a:cubicBezTo>
                  <a:lnTo>
                    <a:pt x="140217" y="607460"/>
                  </a:lnTo>
                  <a:cubicBezTo>
                    <a:pt x="140217" y="607438"/>
                    <a:pt x="140217" y="605724"/>
                    <a:pt x="140217" y="471268"/>
                  </a:cubicBezTo>
                  <a:cubicBezTo>
                    <a:pt x="140225" y="471268"/>
                    <a:pt x="140333" y="471268"/>
                    <a:pt x="141990" y="471268"/>
                  </a:cubicBezTo>
                  <a:lnTo>
                    <a:pt x="154404" y="471268"/>
                  </a:lnTo>
                  <a:cubicBezTo>
                    <a:pt x="154404" y="471251"/>
                    <a:pt x="154404" y="469845"/>
                    <a:pt x="154404" y="356694"/>
                  </a:cubicBezTo>
                  <a:cubicBezTo>
                    <a:pt x="158457" y="354532"/>
                    <a:pt x="158457" y="354532"/>
                    <a:pt x="158457" y="328590"/>
                  </a:cubicBezTo>
                  <a:cubicBezTo>
                    <a:pt x="158464" y="328590"/>
                    <a:pt x="158584" y="328590"/>
                    <a:pt x="160484" y="328590"/>
                  </a:cubicBezTo>
                  <a:lnTo>
                    <a:pt x="174671" y="328590"/>
                  </a:lnTo>
                  <a:cubicBezTo>
                    <a:pt x="174682" y="328567"/>
                    <a:pt x="175288" y="327200"/>
                    <a:pt x="211151" y="246443"/>
                  </a:cubicBezTo>
                  <a:cubicBezTo>
                    <a:pt x="211151" y="246429"/>
                    <a:pt x="211185" y="244478"/>
                    <a:pt x="21520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1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11271</TotalTime>
  <Words>159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41</cp:revision>
  <dcterms:created xsi:type="dcterms:W3CDTF">2018-02-18T19:39:47Z</dcterms:created>
  <dcterms:modified xsi:type="dcterms:W3CDTF">2021-04-14T04:38:28Z</dcterms:modified>
</cp:coreProperties>
</file>