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903" name="TextBox 902">
            <a:extLst>
              <a:ext uri="{FF2B5EF4-FFF2-40B4-BE49-F238E27FC236}">
                <a16:creationId xmlns:a16="http://schemas.microsoft.com/office/drawing/2014/main" id="{D65CD74C-30EA-470E-AF1F-00EC4710FCA4}"/>
              </a:ext>
            </a:extLst>
          </p:cNvPr>
          <p:cNvSpPr txBox="1"/>
          <p:nvPr/>
        </p:nvSpPr>
        <p:spPr>
          <a:xfrm>
            <a:off x="4682448" y="5690184"/>
            <a:ext cx="15532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Contents Title</a:t>
            </a:r>
            <a:endParaRPr lang="ko-KR" altLang="en-US" sz="1400" b="1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905" name="TextBox 904">
            <a:extLst>
              <a:ext uri="{FF2B5EF4-FFF2-40B4-BE49-F238E27FC236}">
                <a16:creationId xmlns:a16="http://schemas.microsoft.com/office/drawing/2014/main" id="{FCCE963F-6D1D-4F92-9D60-37D008A0A8E6}"/>
              </a:ext>
            </a:extLst>
          </p:cNvPr>
          <p:cNvSpPr txBox="1"/>
          <p:nvPr/>
        </p:nvSpPr>
        <p:spPr>
          <a:xfrm>
            <a:off x="4267226" y="1748890"/>
            <a:ext cx="72359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 </a:t>
            </a:r>
            <a:endParaRPr lang="ko-KR" altLang="en-US" sz="1200" b="1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grpSp>
        <p:nvGrpSpPr>
          <p:cNvPr id="906" name="Group 905">
            <a:extLst>
              <a:ext uri="{FF2B5EF4-FFF2-40B4-BE49-F238E27FC236}">
                <a16:creationId xmlns:a16="http://schemas.microsoft.com/office/drawing/2014/main" id="{F1D7CBBF-D134-43FE-82A8-6747F1F80FD9}"/>
              </a:ext>
            </a:extLst>
          </p:cNvPr>
          <p:cNvGrpSpPr/>
          <p:nvPr/>
        </p:nvGrpSpPr>
        <p:grpSpPr>
          <a:xfrm>
            <a:off x="4267224" y="2295623"/>
            <a:ext cx="7235927" cy="941219"/>
            <a:chOff x="4716017" y="2486040"/>
            <a:chExt cx="4176463" cy="941219"/>
          </a:xfrm>
        </p:grpSpPr>
        <p:sp>
          <p:nvSpPr>
            <p:cNvPr id="907" name="TextBox 906">
              <a:extLst>
                <a:ext uri="{FF2B5EF4-FFF2-40B4-BE49-F238E27FC236}">
                  <a16:creationId xmlns:a16="http://schemas.microsoft.com/office/drawing/2014/main" id="{F4F17759-8984-4FFC-B519-44F56ED8855C}"/>
                </a:ext>
              </a:extLst>
            </p:cNvPr>
            <p:cNvSpPr txBox="1"/>
            <p:nvPr/>
          </p:nvSpPr>
          <p:spPr>
            <a:xfrm>
              <a:off x="4716017" y="2780928"/>
              <a:ext cx="417646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Example Text : Get a modern PowerPoint  Presentation that is beautifully designed. I hope and I believe that this Template will your Time, Money and Reputation. Easy to change colors, photos and Text. You can simply impress your audience and add a unique zing and appeal to your Presentations. </a:t>
              </a:r>
            </a:p>
          </p:txBody>
        </p:sp>
        <p:sp>
          <p:nvSpPr>
            <p:cNvPr id="908" name="TextBox 907">
              <a:extLst>
                <a:ext uri="{FF2B5EF4-FFF2-40B4-BE49-F238E27FC236}">
                  <a16:creationId xmlns:a16="http://schemas.microsoft.com/office/drawing/2014/main" id="{05A09ACB-6539-4529-9027-53BF38F6F405}"/>
                </a:ext>
              </a:extLst>
            </p:cNvPr>
            <p:cNvSpPr txBox="1"/>
            <p:nvPr/>
          </p:nvSpPr>
          <p:spPr>
            <a:xfrm>
              <a:off x="4716017" y="2486040"/>
              <a:ext cx="417646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accent4"/>
                  </a:solidFill>
                  <a:cs typeface="Arial" pitchFamily="34" charset="0"/>
                </a:rPr>
                <a:t>Your Contents Title</a:t>
              </a:r>
              <a:endParaRPr lang="ko-KR" altLang="en-US" sz="16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909" name="Group 908">
            <a:extLst>
              <a:ext uri="{FF2B5EF4-FFF2-40B4-BE49-F238E27FC236}">
                <a16:creationId xmlns:a16="http://schemas.microsoft.com/office/drawing/2014/main" id="{64A2E230-B9A4-4F0A-8F71-6070A3C1EB51}"/>
              </a:ext>
            </a:extLst>
          </p:cNvPr>
          <p:cNvGrpSpPr/>
          <p:nvPr/>
        </p:nvGrpSpPr>
        <p:grpSpPr>
          <a:xfrm>
            <a:off x="4343400" y="4359733"/>
            <a:ext cx="7153882" cy="646331"/>
            <a:chOff x="3501010" y="4005935"/>
            <a:chExt cx="7791616" cy="646331"/>
          </a:xfrm>
        </p:grpSpPr>
        <p:sp>
          <p:nvSpPr>
            <p:cNvPr id="910" name="TextBox 909">
              <a:extLst>
                <a:ext uri="{FF2B5EF4-FFF2-40B4-BE49-F238E27FC236}">
                  <a16:creationId xmlns:a16="http://schemas.microsoft.com/office/drawing/2014/main" id="{2D298F1E-7EB6-430D-9B10-AA4C892C8552}"/>
                </a:ext>
              </a:extLst>
            </p:cNvPr>
            <p:cNvSpPr txBox="1"/>
            <p:nvPr/>
          </p:nvSpPr>
          <p:spPr>
            <a:xfrm>
              <a:off x="5436095" y="4005935"/>
              <a:ext cx="5856531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  </a:t>
              </a:r>
            </a:p>
          </p:txBody>
        </p:sp>
        <p:sp>
          <p:nvSpPr>
            <p:cNvPr id="911" name="TextBox 910">
              <a:extLst>
                <a:ext uri="{FF2B5EF4-FFF2-40B4-BE49-F238E27FC236}">
                  <a16:creationId xmlns:a16="http://schemas.microsoft.com/office/drawing/2014/main" id="{6B80EBAC-0211-411E-A245-8A4250D7CD9F}"/>
                </a:ext>
              </a:extLst>
            </p:cNvPr>
            <p:cNvSpPr txBox="1"/>
            <p:nvPr/>
          </p:nvSpPr>
          <p:spPr>
            <a:xfrm>
              <a:off x="3501010" y="4052101"/>
              <a:ext cx="1841306" cy="553998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r>
                <a:rPr lang="en-US" altLang="ko-KR" sz="3600" b="1" dirty="0">
                  <a:solidFill>
                    <a:schemeClr val="accent3"/>
                  </a:solidFill>
                  <a:cs typeface="Arial" pitchFamily="34" charset="0"/>
                </a:rPr>
                <a:t>$62,000</a:t>
              </a:r>
              <a:endParaRPr lang="ko-KR" altLang="en-US" sz="36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sp>
        <p:nvSpPr>
          <p:cNvPr id="912" name="TextBox 911">
            <a:extLst>
              <a:ext uri="{FF2B5EF4-FFF2-40B4-BE49-F238E27FC236}">
                <a16:creationId xmlns:a16="http://schemas.microsoft.com/office/drawing/2014/main" id="{9BBCCA61-EDC9-42AC-851C-F2BA5F6A3F62}"/>
              </a:ext>
            </a:extLst>
          </p:cNvPr>
          <p:cNvSpPr txBox="1"/>
          <p:nvPr/>
        </p:nvSpPr>
        <p:spPr>
          <a:xfrm>
            <a:off x="4498847" y="3310589"/>
            <a:ext cx="6959593" cy="894732"/>
          </a:xfrm>
          <a:prstGeom prst="rect">
            <a:avLst/>
          </a:prstGeom>
          <a:solidFill>
            <a:schemeClr val="bg1"/>
          </a:solidFill>
        </p:spPr>
        <p:txBody>
          <a:bodyPr wrap="square" numCol="1" rtlCol="0" anchor="ctr">
            <a:spAutoFit/>
          </a:bodyPr>
          <a:lstStyle/>
          <a:p>
            <a:pPr marL="171459" indent="-171459">
              <a:lnSpc>
                <a:spcPct val="150000"/>
              </a:lnSpc>
              <a:buClr>
                <a:schemeClr val="accent4"/>
              </a:buClr>
              <a:buSzPct val="120000"/>
              <a:buFont typeface="Wingdings" panose="05000000000000000000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 I hope and I believe that this Template will your Time.</a:t>
            </a:r>
          </a:p>
          <a:p>
            <a:pPr marL="171459" indent="-171459">
              <a:lnSpc>
                <a:spcPct val="150000"/>
              </a:lnSpc>
              <a:buClr>
                <a:schemeClr val="accent4"/>
              </a:buClr>
              <a:buSzPct val="120000"/>
              <a:buFont typeface="Wingdings" panose="05000000000000000000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 I hope and I believe that this Template will your Time.</a:t>
            </a:r>
          </a:p>
          <a:p>
            <a:pPr marL="171459" indent="-171459">
              <a:lnSpc>
                <a:spcPct val="150000"/>
              </a:lnSpc>
              <a:buClr>
                <a:schemeClr val="accent4"/>
              </a:buClr>
              <a:buSzPct val="120000"/>
              <a:buFont typeface="Wingdings" panose="05000000000000000000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 I hope and I believe that this Template will your Time.</a:t>
            </a:r>
          </a:p>
        </p:txBody>
      </p:sp>
      <p:sp>
        <p:nvSpPr>
          <p:cNvPr id="913" name="TextBox 912">
            <a:extLst>
              <a:ext uri="{FF2B5EF4-FFF2-40B4-BE49-F238E27FC236}">
                <a16:creationId xmlns:a16="http://schemas.microsoft.com/office/drawing/2014/main" id="{3F8C9D42-5B3D-4FC0-A507-9C8E626543BF}"/>
              </a:ext>
            </a:extLst>
          </p:cNvPr>
          <p:cNvSpPr txBox="1"/>
          <p:nvPr/>
        </p:nvSpPr>
        <p:spPr>
          <a:xfrm>
            <a:off x="7227897" y="5690184"/>
            <a:ext cx="15532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Contents Title</a:t>
            </a:r>
            <a:endParaRPr lang="ko-KR" altLang="en-US" sz="1400" b="1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914" name="TextBox 913">
            <a:extLst>
              <a:ext uri="{FF2B5EF4-FFF2-40B4-BE49-F238E27FC236}">
                <a16:creationId xmlns:a16="http://schemas.microsoft.com/office/drawing/2014/main" id="{76895852-E96A-41EC-821A-D7151256C008}"/>
              </a:ext>
            </a:extLst>
          </p:cNvPr>
          <p:cNvSpPr txBox="1"/>
          <p:nvPr/>
        </p:nvSpPr>
        <p:spPr>
          <a:xfrm>
            <a:off x="9773346" y="5690184"/>
            <a:ext cx="15532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Contents Title</a:t>
            </a:r>
            <a:endParaRPr lang="ko-KR" altLang="en-US" sz="1400" b="1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915" name="Rounded Rectangle 2">
            <a:extLst>
              <a:ext uri="{FF2B5EF4-FFF2-40B4-BE49-F238E27FC236}">
                <a16:creationId xmlns:a16="http://schemas.microsoft.com/office/drawing/2014/main" id="{D9C09068-BC74-4D30-9382-9C64D2175EA2}"/>
              </a:ext>
            </a:extLst>
          </p:cNvPr>
          <p:cNvSpPr/>
          <p:nvPr/>
        </p:nvSpPr>
        <p:spPr>
          <a:xfrm>
            <a:off x="7824536" y="5204714"/>
            <a:ext cx="360000" cy="360000"/>
          </a:xfrm>
          <a:custGeom>
            <a:avLst/>
            <a:gdLst/>
            <a:ahLst/>
            <a:cxnLst/>
            <a:rect l="l" t="t" r="r" b="b"/>
            <a:pathLst>
              <a:path w="3960000" h="3960000">
                <a:moveTo>
                  <a:pt x="3160999" y="1374274"/>
                </a:moveTo>
                <a:cubicBezTo>
                  <a:pt x="3161390" y="1371268"/>
                  <a:pt x="3160138" y="1380887"/>
                  <a:pt x="3155132" y="1419362"/>
                </a:cubicBezTo>
                <a:cubicBezTo>
                  <a:pt x="3155132" y="1419362"/>
                  <a:pt x="3155131" y="1419362"/>
                  <a:pt x="3155131" y="1419362"/>
                </a:cubicBezTo>
                <a:cubicBezTo>
                  <a:pt x="3155133" y="1419346"/>
                  <a:pt x="3160347" y="1379282"/>
                  <a:pt x="3160999" y="1374274"/>
                </a:cubicBezTo>
                <a:close/>
                <a:moveTo>
                  <a:pt x="2538382" y="802616"/>
                </a:moveTo>
                <a:cubicBezTo>
                  <a:pt x="2197761" y="802616"/>
                  <a:pt x="1921633" y="1078744"/>
                  <a:pt x="1921633" y="1419365"/>
                </a:cubicBezTo>
                <a:cubicBezTo>
                  <a:pt x="1921633" y="1471638"/>
                  <a:pt x="1928136" y="1522392"/>
                  <a:pt x="1942445" y="1570340"/>
                </a:cubicBezTo>
                <a:cubicBezTo>
                  <a:pt x="1547199" y="1510736"/>
                  <a:pt x="1173928" y="1425572"/>
                  <a:pt x="752016" y="931012"/>
                </a:cubicBezTo>
                <a:cubicBezTo>
                  <a:pt x="555558" y="1323929"/>
                  <a:pt x="701457" y="1569504"/>
                  <a:pt x="934030" y="1745738"/>
                </a:cubicBezTo>
                <a:cubicBezTo>
                  <a:pt x="832912" y="1726959"/>
                  <a:pt x="757794" y="1716846"/>
                  <a:pt x="665343" y="1650397"/>
                </a:cubicBezTo>
                <a:cubicBezTo>
                  <a:pt x="692788" y="2037537"/>
                  <a:pt x="906583" y="2177657"/>
                  <a:pt x="1111709" y="2257108"/>
                </a:cubicBezTo>
                <a:cubicBezTo>
                  <a:pt x="1029370" y="2275887"/>
                  <a:pt x="986032" y="2268664"/>
                  <a:pt x="856023" y="2244108"/>
                </a:cubicBezTo>
                <a:cubicBezTo>
                  <a:pt x="968698" y="2582132"/>
                  <a:pt x="1241718" y="2664472"/>
                  <a:pt x="1402064" y="2660137"/>
                </a:cubicBezTo>
                <a:cubicBezTo>
                  <a:pt x="1212828" y="2802425"/>
                  <a:pt x="1063318" y="2869598"/>
                  <a:pt x="552668" y="2902822"/>
                </a:cubicBezTo>
                <a:cubicBezTo>
                  <a:pt x="978087" y="3213400"/>
                  <a:pt x="1650526" y="3189564"/>
                  <a:pt x="1978439" y="3093502"/>
                </a:cubicBezTo>
                <a:cubicBezTo>
                  <a:pt x="2679046" y="2850818"/>
                  <a:pt x="2894283" y="2547463"/>
                  <a:pt x="3053184" y="2031759"/>
                </a:cubicBezTo>
                <a:cubicBezTo>
                  <a:pt x="3132291" y="1592391"/>
                  <a:pt x="3116471" y="1716445"/>
                  <a:pt x="3155131" y="1419365"/>
                </a:cubicBezTo>
                <a:cubicBezTo>
                  <a:pt x="3155131" y="1419364"/>
                  <a:pt x="3155132" y="1419363"/>
                  <a:pt x="3155132" y="1419362"/>
                </a:cubicBezTo>
                <a:cubicBezTo>
                  <a:pt x="3257477" y="1315095"/>
                  <a:pt x="3372036" y="1223751"/>
                  <a:pt x="3407333" y="1117847"/>
                </a:cubicBezTo>
                <a:cubicBezTo>
                  <a:pt x="3307709" y="1140260"/>
                  <a:pt x="3221086" y="1197342"/>
                  <a:pt x="3108461" y="1185086"/>
                </a:cubicBezTo>
                <a:cubicBezTo>
                  <a:pt x="3188365" y="1141325"/>
                  <a:pt x="3284860" y="1028153"/>
                  <a:pt x="3334650" y="883134"/>
                </a:cubicBezTo>
                <a:cubicBezTo>
                  <a:pt x="3225580" y="952795"/>
                  <a:pt x="3152155" y="998691"/>
                  <a:pt x="2995677" y="1008938"/>
                </a:cubicBezTo>
                <a:cubicBezTo>
                  <a:pt x="2884471" y="881691"/>
                  <a:pt x="2720661" y="802616"/>
                  <a:pt x="2538382" y="802616"/>
                </a:cubicBezTo>
                <a:close/>
                <a:moveTo>
                  <a:pt x="308009" y="0"/>
                </a:moveTo>
                <a:lnTo>
                  <a:pt x="3651991" y="0"/>
                </a:lnTo>
                <a:cubicBezTo>
                  <a:pt x="3822100" y="0"/>
                  <a:pt x="3960000" y="137900"/>
                  <a:pt x="3960000" y="308009"/>
                </a:cubicBezTo>
                <a:lnTo>
                  <a:pt x="3960000" y="3651991"/>
                </a:lnTo>
                <a:cubicBezTo>
                  <a:pt x="3960000" y="3822100"/>
                  <a:pt x="3822100" y="3960000"/>
                  <a:pt x="3651991" y="3960000"/>
                </a:cubicBezTo>
                <a:lnTo>
                  <a:pt x="308009" y="3960000"/>
                </a:lnTo>
                <a:cubicBezTo>
                  <a:pt x="137900" y="3960000"/>
                  <a:pt x="0" y="3822100"/>
                  <a:pt x="0" y="3651991"/>
                </a:cubicBezTo>
                <a:lnTo>
                  <a:pt x="0" y="308009"/>
                </a:lnTo>
                <a:cubicBezTo>
                  <a:pt x="0" y="137900"/>
                  <a:pt x="137900" y="0"/>
                  <a:pt x="30800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bg1"/>
              </a:solidFill>
            </a:endParaRPr>
          </a:p>
        </p:txBody>
      </p:sp>
      <p:sp>
        <p:nvSpPr>
          <p:cNvPr id="916" name="Rounded Rectangle 3">
            <a:extLst>
              <a:ext uri="{FF2B5EF4-FFF2-40B4-BE49-F238E27FC236}">
                <a16:creationId xmlns:a16="http://schemas.microsoft.com/office/drawing/2014/main" id="{79481A5E-C993-479F-8B60-377B39AAA66D}"/>
              </a:ext>
            </a:extLst>
          </p:cNvPr>
          <p:cNvSpPr/>
          <p:nvPr/>
        </p:nvSpPr>
        <p:spPr>
          <a:xfrm>
            <a:off x="5279087" y="5204714"/>
            <a:ext cx="360000" cy="360000"/>
          </a:xfrm>
          <a:custGeom>
            <a:avLst/>
            <a:gdLst/>
            <a:ahLst/>
            <a:cxnLst/>
            <a:rect l="l" t="t" r="r" b="b"/>
            <a:pathLst>
              <a:path w="3960000" h="3960000">
                <a:moveTo>
                  <a:pt x="2841893" y="181064"/>
                </a:moveTo>
                <a:cubicBezTo>
                  <a:pt x="2485731" y="190239"/>
                  <a:pt x="2106781" y="339266"/>
                  <a:pt x="2105790" y="859562"/>
                </a:cubicBezTo>
                <a:lnTo>
                  <a:pt x="2106860" y="863292"/>
                </a:lnTo>
                <a:lnTo>
                  <a:pt x="2106860" y="1248172"/>
                </a:lnTo>
                <a:lnTo>
                  <a:pt x="1691968" y="1248172"/>
                </a:lnTo>
                <a:lnTo>
                  <a:pt x="1691968" y="1824236"/>
                </a:lnTo>
                <a:lnTo>
                  <a:pt x="2106860" y="1824236"/>
                </a:lnTo>
                <a:lnTo>
                  <a:pt x="2106860" y="3779396"/>
                </a:lnTo>
                <a:lnTo>
                  <a:pt x="2754932" y="3779396"/>
                </a:lnTo>
                <a:lnTo>
                  <a:pt x="2754932" y="1824236"/>
                </a:lnTo>
                <a:lnTo>
                  <a:pt x="3305869" y="1813665"/>
                </a:lnTo>
                <a:lnTo>
                  <a:pt x="3348152" y="1248172"/>
                </a:lnTo>
                <a:lnTo>
                  <a:pt x="2754932" y="1248172"/>
                </a:lnTo>
                <a:lnTo>
                  <a:pt x="2754932" y="907124"/>
                </a:lnTo>
                <a:cubicBezTo>
                  <a:pt x="2746287" y="682909"/>
                  <a:pt x="3148643" y="674567"/>
                  <a:pt x="3369037" y="759137"/>
                </a:cubicBezTo>
                <a:cubicBezTo>
                  <a:pt x="3391941" y="611142"/>
                  <a:pt x="3398988" y="447290"/>
                  <a:pt x="3443034" y="304580"/>
                </a:cubicBezTo>
                <a:cubicBezTo>
                  <a:pt x="3382140" y="251394"/>
                  <a:pt x="3118909" y="173928"/>
                  <a:pt x="2841893" y="181064"/>
                </a:cubicBezTo>
                <a:close/>
                <a:moveTo>
                  <a:pt x="308009" y="0"/>
                </a:moveTo>
                <a:lnTo>
                  <a:pt x="3651991" y="0"/>
                </a:lnTo>
                <a:cubicBezTo>
                  <a:pt x="3822100" y="0"/>
                  <a:pt x="3960000" y="137900"/>
                  <a:pt x="3960000" y="308009"/>
                </a:cubicBezTo>
                <a:lnTo>
                  <a:pt x="3960000" y="3651991"/>
                </a:lnTo>
                <a:cubicBezTo>
                  <a:pt x="3960000" y="3822100"/>
                  <a:pt x="3822100" y="3960000"/>
                  <a:pt x="3651991" y="3960000"/>
                </a:cubicBezTo>
                <a:lnTo>
                  <a:pt x="308009" y="3960000"/>
                </a:lnTo>
                <a:cubicBezTo>
                  <a:pt x="137900" y="3960000"/>
                  <a:pt x="0" y="3822100"/>
                  <a:pt x="0" y="3651991"/>
                </a:cubicBezTo>
                <a:lnTo>
                  <a:pt x="0" y="308009"/>
                </a:lnTo>
                <a:cubicBezTo>
                  <a:pt x="0" y="137900"/>
                  <a:pt x="137900" y="0"/>
                  <a:pt x="30800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bg1"/>
              </a:solidFill>
            </a:endParaRPr>
          </a:p>
        </p:txBody>
      </p:sp>
      <p:sp>
        <p:nvSpPr>
          <p:cNvPr id="917" name="Rounded Rectangle 1">
            <a:extLst>
              <a:ext uri="{FF2B5EF4-FFF2-40B4-BE49-F238E27FC236}">
                <a16:creationId xmlns:a16="http://schemas.microsoft.com/office/drawing/2014/main" id="{231EDEF7-EC08-4101-ACEA-E80A171F61A4}"/>
              </a:ext>
            </a:extLst>
          </p:cNvPr>
          <p:cNvSpPr/>
          <p:nvPr/>
        </p:nvSpPr>
        <p:spPr>
          <a:xfrm>
            <a:off x="10369238" y="5203967"/>
            <a:ext cx="361495" cy="361495"/>
          </a:xfrm>
          <a:custGeom>
            <a:avLst/>
            <a:gdLst/>
            <a:ahLst/>
            <a:cxnLst/>
            <a:rect l="l" t="t" r="r" b="b"/>
            <a:pathLst>
              <a:path w="3960000" h="3960000">
                <a:moveTo>
                  <a:pt x="1353873" y="744319"/>
                </a:moveTo>
                <a:cubicBezTo>
                  <a:pt x="1178332" y="744319"/>
                  <a:pt x="1087406" y="796788"/>
                  <a:pt x="1036028" y="1062163"/>
                </a:cubicBezTo>
                <a:lnTo>
                  <a:pt x="1045607" y="2336569"/>
                </a:lnTo>
                <a:cubicBezTo>
                  <a:pt x="1103001" y="2818885"/>
                  <a:pt x="1426013" y="3108291"/>
                  <a:pt x="1837234" y="3193792"/>
                </a:cubicBezTo>
                <a:cubicBezTo>
                  <a:pt x="1872334" y="3208215"/>
                  <a:pt x="1910797" y="3215681"/>
                  <a:pt x="1951004" y="3215681"/>
                </a:cubicBezTo>
                <a:lnTo>
                  <a:pt x="2606128" y="3215681"/>
                </a:lnTo>
                <a:cubicBezTo>
                  <a:pt x="2781668" y="3215681"/>
                  <a:pt x="2923972" y="3073377"/>
                  <a:pt x="2923972" y="2897837"/>
                </a:cubicBezTo>
                <a:cubicBezTo>
                  <a:pt x="2923972" y="2722297"/>
                  <a:pt x="2781668" y="2579993"/>
                  <a:pt x="2606128" y="2579993"/>
                </a:cubicBezTo>
                <a:lnTo>
                  <a:pt x="1988542" y="2579993"/>
                </a:lnTo>
                <a:cubicBezTo>
                  <a:pt x="1825168" y="2556513"/>
                  <a:pt x="1683745" y="2426764"/>
                  <a:pt x="1671717" y="2258106"/>
                </a:cubicBezTo>
                <a:lnTo>
                  <a:pt x="1671717" y="1984920"/>
                </a:lnTo>
                <a:lnTo>
                  <a:pt x="2606125" y="1984920"/>
                </a:lnTo>
                <a:cubicBezTo>
                  <a:pt x="2781665" y="1984920"/>
                  <a:pt x="2923969" y="1842616"/>
                  <a:pt x="2923969" y="1667076"/>
                </a:cubicBezTo>
                <a:cubicBezTo>
                  <a:pt x="2923969" y="1491536"/>
                  <a:pt x="2781665" y="1349232"/>
                  <a:pt x="2606125" y="1349232"/>
                </a:cubicBezTo>
                <a:lnTo>
                  <a:pt x="1671717" y="1349232"/>
                </a:lnTo>
                <a:lnTo>
                  <a:pt x="1671717" y="1062163"/>
                </a:lnTo>
                <a:cubicBezTo>
                  <a:pt x="1671717" y="886623"/>
                  <a:pt x="1529413" y="744319"/>
                  <a:pt x="1353873" y="744319"/>
                </a:cubicBezTo>
                <a:close/>
                <a:moveTo>
                  <a:pt x="308009" y="0"/>
                </a:moveTo>
                <a:lnTo>
                  <a:pt x="3651991" y="0"/>
                </a:lnTo>
                <a:cubicBezTo>
                  <a:pt x="3822100" y="0"/>
                  <a:pt x="3960000" y="137900"/>
                  <a:pt x="3960000" y="308009"/>
                </a:cubicBezTo>
                <a:lnTo>
                  <a:pt x="3960000" y="3651991"/>
                </a:lnTo>
                <a:cubicBezTo>
                  <a:pt x="3960000" y="3822100"/>
                  <a:pt x="3822100" y="3960000"/>
                  <a:pt x="3651991" y="3960000"/>
                </a:cubicBezTo>
                <a:lnTo>
                  <a:pt x="308009" y="3960000"/>
                </a:lnTo>
                <a:cubicBezTo>
                  <a:pt x="137900" y="3960000"/>
                  <a:pt x="0" y="3822100"/>
                  <a:pt x="0" y="3651991"/>
                </a:cubicBezTo>
                <a:lnTo>
                  <a:pt x="0" y="308009"/>
                </a:lnTo>
                <a:cubicBezTo>
                  <a:pt x="0" y="137900"/>
                  <a:pt x="137900" y="0"/>
                  <a:pt x="30800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bg1"/>
              </a:solidFill>
            </a:endParaRPr>
          </a:p>
        </p:txBody>
      </p:sp>
      <p:grpSp>
        <p:nvGrpSpPr>
          <p:cNvPr id="918" name="Group 917">
            <a:extLst>
              <a:ext uri="{FF2B5EF4-FFF2-40B4-BE49-F238E27FC236}">
                <a16:creationId xmlns:a16="http://schemas.microsoft.com/office/drawing/2014/main" id="{DA16E9C6-E853-4436-B49B-3522EC42EBE6}"/>
              </a:ext>
            </a:extLst>
          </p:cNvPr>
          <p:cNvGrpSpPr/>
          <p:nvPr/>
        </p:nvGrpSpPr>
        <p:grpSpPr>
          <a:xfrm>
            <a:off x="744914" y="1824399"/>
            <a:ext cx="2826074" cy="4326556"/>
            <a:chOff x="4541135" y="1347759"/>
            <a:chExt cx="2995907" cy="4586561"/>
          </a:xfrm>
        </p:grpSpPr>
        <p:sp>
          <p:nvSpPr>
            <p:cNvPr id="919" name="Freeform: Shape 918">
              <a:extLst>
                <a:ext uri="{FF2B5EF4-FFF2-40B4-BE49-F238E27FC236}">
                  <a16:creationId xmlns:a16="http://schemas.microsoft.com/office/drawing/2014/main" id="{7D5E8DF8-1BD4-4CF5-BD29-B06C4884B453}"/>
                </a:ext>
              </a:extLst>
            </p:cNvPr>
            <p:cNvSpPr/>
            <p:nvPr/>
          </p:nvSpPr>
          <p:spPr>
            <a:xfrm>
              <a:off x="4583584" y="2143207"/>
              <a:ext cx="2247783" cy="2272800"/>
            </a:xfrm>
            <a:custGeom>
              <a:avLst/>
              <a:gdLst>
                <a:gd name="connsiteX0" fmla="*/ 2671750 w 2671755"/>
                <a:gd name="connsiteY0" fmla="*/ 2220579 h 2701490"/>
                <a:gd name="connsiteX1" fmla="*/ 2391821 w 2671755"/>
                <a:gd name="connsiteY1" fmla="*/ 2027444 h 2701490"/>
                <a:gd name="connsiteX2" fmla="*/ 1756116 w 2671755"/>
                <a:gd name="connsiteY2" fmla="*/ 1949252 h 2701490"/>
                <a:gd name="connsiteX3" fmla="*/ 1485570 w 2671755"/>
                <a:gd name="connsiteY3" fmla="*/ 187576 h 2701490"/>
                <a:gd name="connsiteX4" fmla="*/ 1238482 w 2671755"/>
                <a:gd name="connsiteY4" fmla="*/ 2259 h 2701490"/>
                <a:gd name="connsiteX5" fmla="*/ 187576 w 2671755"/>
                <a:gd name="connsiteY5" fmla="*/ 28063 h 2701490"/>
                <a:gd name="connsiteX6" fmla="*/ 2259 w 2671755"/>
                <a:gd name="connsiteY6" fmla="*/ 275151 h 2701490"/>
                <a:gd name="connsiteX7" fmla="*/ 216507 w 2671755"/>
                <a:gd name="connsiteY7" fmla="*/ 1768627 h 2701490"/>
                <a:gd name="connsiteX8" fmla="*/ 220416 w 2671755"/>
                <a:gd name="connsiteY8" fmla="*/ 1850729 h 2701490"/>
                <a:gd name="connsiteX9" fmla="*/ 282188 w 2671755"/>
                <a:gd name="connsiteY9" fmla="*/ 2273750 h 2701490"/>
                <a:gd name="connsiteX10" fmla="*/ 580102 w 2671755"/>
                <a:gd name="connsiteY10" fmla="*/ 2543514 h 2701490"/>
                <a:gd name="connsiteX11" fmla="*/ 852212 w 2671755"/>
                <a:gd name="connsiteY11" fmla="*/ 2562281 h 2701490"/>
                <a:gd name="connsiteX12" fmla="*/ 1053948 w 2671755"/>
                <a:gd name="connsiteY12" fmla="*/ 2616233 h 2701490"/>
                <a:gd name="connsiteX13" fmla="*/ 1127449 w 2671755"/>
                <a:gd name="connsiteY13" fmla="*/ 2663149 h 2701490"/>
                <a:gd name="connsiteX14" fmla="*/ 1209551 w 2671755"/>
                <a:gd name="connsiteY14" fmla="*/ 2696771 h 2701490"/>
                <a:gd name="connsiteX15" fmla="*/ 1401905 w 2671755"/>
                <a:gd name="connsiteY15" fmla="*/ 2685043 h 2701490"/>
                <a:gd name="connsiteX16" fmla="*/ 2526312 w 2671755"/>
                <a:gd name="connsiteY16" fmla="*/ 2345687 h 2701490"/>
                <a:gd name="connsiteX17" fmla="*/ 2671750 w 2671755"/>
                <a:gd name="connsiteY17" fmla="*/ 2220579 h 2701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671755" h="2701490">
                  <a:moveTo>
                    <a:pt x="2671750" y="2220579"/>
                  </a:moveTo>
                  <a:cubicBezTo>
                    <a:pt x="2638909" y="2073578"/>
                    <a:pt x="2539605" y="1993821"/>
                    <a:pt x="2391821" y="2027444"/>
                  </a:cubicBezTo>
                  <a:cubicBezTo>
                    <a:pt x="2391821" y="2027444"/>
                    <a:pt x="1760808" y="1980529"/>
                    <a:pt x="1756116" y="1949252"/>
                  </a:cubicBezTo>
                  <a:lnTo>
                    <a:pt x="1485570" y="187576"/>
                  </a:lnTo>
                  <a:cubicBezTo>
                    <a:pt x="1468368" y="67941"/>
                    <a:pt x="1357335" y="-14943"/>
                    <a:pt x="1238482" y="2259"/>
                  </a:cubicBezTo>
                  <a:lnTo>
                    <a:pt x="187576" y="28063"/>
                  </a:lnTo>
                  <a:cubicBezTo>
                    <a:pt x="67941" y="45265"/>
                    <a:pt x="-14943" y="156299"/>
                    <a:pt x="2259" y="275151"/>
                  </a:cubicBezTo>
                  <a:lnTo>
                    <a:pt x="216507" y="1768627"/>
                  </a:lnTo>
                  <a:cubicBezTo>
                    <a:pt x="218071" y="1795994"/>
                    <a:pt x="218853" y="1823362"/>
                    <a:pt x="220416" y="1850729"/>
                  </a:cubicBezTo>
                  <a:cubicBezTo>
                    <a:pt x="225890" y="1993821"/>
                    <a:pt x="239965" y="2136132"/>
                    <a:pt x="282188" y="2273750"/>
                  </a:cubicBezTo>
                  <a:cubicBezTo>
                    <a:pt x="328322" y="2423880"/>
                    <a:pt x="423717" y="2516929"/>
                    <a:pt x="580102" y="2543514"/>
                  </a:cubicBezTo>
                  <a:cubicBezTo>
                    <a:pt x="670023" y="2559153"/>
                    <a:pt x="760726" y="2560717"/>
                    <a:pt x="852212" y="2562281"/>
                  </a:cubicBezTo>
                  <a:cubicBezTo>
                    <a:pt x="924149" y="2563063"/>
                    <a:pt x="992958" y="2575573"/>
                    <a:pt x="1053948" y="2616233"/>
                  </a:cubicBezTo>
                  <a:cubicBezTo>
                    <a:pt x="1078188" y="2632654"/>
                    <a:pt x="1103209" y="2646728"/>
                    <a:pt x="1127449" y="2663149"/>
                  </a:cubicBezTo>
                  <a:cubicBezTo>
                    <a:pt x="1152471" y="2680351"/>
                    <a:pt x="1179838" y="2691298"/>
                    <a:pt x="1209551" y="2696771"/>
                  </a:cubicBezTo>
                  <a:cubicBezTo>
                    <a:pt x="1274451" y="2708500"/>
                    <a:pt x="1337787" y="2695990"/>
                    <a:pt x="1401905" y="2685043"/>
                  </a:cubicBezTo>
                  <a:cubicBezTo>
                    <a:pt x="1424580" y="2674096"/>
                    <a:pt x="2526312" y="2345687"/>
                    <a:pt x="2526312" y="2345687"/>
                  </a:cubicBezTo>
                  <a:cubicBezTo>
                    <a:pt x="2674878" y="2312847"/>
                    <a:pt x="2671750" y="2220579"/>
                    <a:pt x="2671750" y="2220579"/>
                  </a:cubicBezTo>
                  <a:close/>
                </a:path>
              </a:pathLst>
            </a:custGeom>
            <a:solidFill>
              <a:schemeClr val="accent6"/>
            </a:solidFill>
            <a:ln w="780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0" name="Freeform: Shape 919">
              <a:extLst>
                <a:ext uri="{FF2B5EF4-FFF2-40B4-BE49-F238E27FC236}">
                  <a16:creationId xmlns:a16="http://schemas.microsoft.com/office/drawing/2014/main" id="{932F9312-6D16-42CE-9718-3A05AACAAFD6}"/>
                </a:ext>
              </a:extLst>
            </p:cNvPr>
            <p:cNvSpPr/>
            <p:nvPr/>
          </p:nvSpPr>
          <p:spPr>
            <a:xfrm>
              <a:off x="5078126" y="1347759"/>
              <a:ext cx="592981" cy="1121006"/>
            </a:xfrm>
            <a:custGeom>
              <a:avLst/>
              <a:gdLst>
                <a:gd name="connsiteX0" fmla="*/ 637368 w 704828"/>
                <a:gd name="connsiteY0" fmla="*/ 121248 h 1332448"/>
                <a:gd name="connsiteX1" fmla="*/ 186980 w 704828"/>
                <a:gd name="connsiteY1" fmla="*/ 51657 h 1332448"/>
                <a:gd name="connsiteX2" fmla="*/ 48579 w 704828"/>
                <a:gd name="connsiteY2" fmla="*/ 289362 h 1332448"/>
                <a:gd name="connsiteX3" fmla="*/ 36068 w 704828"/>
                <a:gd name="connsiteY3" fmla="*/ 438709 h 1332448"/>
                <a:gd name="connsiteX4" fmla="*/ 6355 w 704828"/>
                <a:gd name="connsiteY4" fmla="*/ 467640 h 1332448"/>
                <a:gd name="connsiteX5" fmla="*/ 17302 w 704828"/>
                <a:gd name="connsiteY5" fmla="*/ 595094 h 1332448"/>
                <a:gd name="connsiteX6" fmla="*/ 79856 w 704828"/>
                <a:gd name="connsiteY6" fmla="*/ 696744 h 1332448"/>
                <a:gd name="connsiteX7" fmla="*/ 98622 w 704828"/>
                <a:gd name="connsiteY7" fmla="*/ 720984 h 1332448"/>
                <a:gd name="connsiteX8" fmla="*/ 104878 w 704828"/>
                <a:gd name="connsiteY8" fmla="*/ 817943 h 1332448"/>
                <a:gd name="connsiteX9" fmla="*/ 68127 w 704828"/>
                <a:gd name="connsiteY9" fmla="*/ 963381 h 1332448"/>
                <a:gd name="connsiteX10" fmla="*/ 11047 w 704828"/>
                <a:gd name="connsiteY10" fmla="*/ 1005605 h 1332448"/>
                <a:gd name="connsiteX11" fmla="*/ 11828 w 704828"/>
                <a:gd name="connsiteY11" fmla="*/ 1050174 h 1332448"/>
                <a:gd name="connsiteX12" fmla="*/ 455962 w 704828"/>
                <a:gd name="connsiteY12" fmla="*/ 1332449 h 1332448"/>
                <a:gd name="connsiteX13" fmla="*/ 563085 w 704828"/>
                <a:gd name="connsiteY13" fmla="*/ 1039227 h 1332448"/>
                <a:gd name="connsiteX14" fmla="*/ 526335 w 704828"/>
                <a:gd name="connsiteY14" fmla="*/ 1023589 h 1332448"/>
                <a:gd name="connsiteX15" fmla="*/ 549793 w 704828"/>
                <a:gd name="connsiteY15" fmla="*/ 953216 h 1332448"/>
                <a:gd name="connsiteX16" fmla="*/ 568559 w 704828"/>
                <a:gd name="connsiteY16" fmla="*/ 928976 h 1332448"/>
                <a:gd name="connsiteX17" fmla="*/ 649097 w 704828"/>
                <a:gd name="connsiteY17" fmla="*/ 767899 h 1332448"/>
                <a:gd name="connsiteX18" fmla="*/ 677246 w 704828"/>
                <a:gd name="connsiteY18" fmla="*/ 669377 h 1332448"/>
                <a:gd name="connsiteX19" fmla="*/ 694449 w 704828"/>
                <a:gd name="connsiteY19" fmla="*/ 366772 h 1332448"/>
                <a:gd name="connsiteX20" fmla="*/ 701486 w 704828"/>
                <a:gd name="connsiteY20" fmla="*/ 344878 h 1332448"/>
                <a:gd name="connsiteX21" fmla="*/ 637368 w 704828"/>
                <a:gd name="connsiteY21" fmla="*/ 121248 h 1332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704828" h="1332448">
                  <a:moveTo>
                    <a:pt x="637368" y="121248"/>
                  </a:moveTo>
                  <a:cubicBezTo>
                    <a:pt x="524771" y="-26536"/>
                    <a:pt x="312088" y="-25754"/>
                    <a:pt x="186980" y="51657"/>
                  </a:cubicBezTo>
                  <a:cubicBezTo>
                    <a:pt x="98622" y="106391"/>
                    <a:pt x="64217" y="191621"/>
                    <a:pt x="48579" y="289362"/>
                  </a:cubicBezTo>
                  <a:cubicBezTo>
                    <a:pt x="40760" y="338623"/>
                    <a:pt x="42324" y="388666"/>
                    <a:pt x="36068" y="438709"/>
                  </a:cubicBezTo>
                  <a:cubicBezTo>
                    <a:pt x="16520" y="437927"/>
                    <a:pt x="7919" y="448092"/>
                    <a:pt x="6355" y="467640"/>
                  </a:cubicBezTo>
                  <a:cubicBezTo>
                    <a:pt x="2445" y="510646"/>
                    <a:pt x="7137" y="553652"/>
                    <a:pt x="17302" y="595094"/>
                  </a:cubicBezTo>
                  <a:cubicBezTo>
                    <a:pt x="26685" y="634972"/>
                    <a:pt x="39978" y="674069"/>
                    <a:pt x="79856" y="696744"/>
                  </a:cubicBezTo>
                  <a:cubicBezTo>
                    <a:pt x="88457" y="701436"/>
                    <a:pt x="96276" y="710037"/>
                    <a:pt x="98622" y="720984"/>
                  </a:cubicBezTo>
                  <a:cubicBezTo>
                    <a:pt x="104096" y="753043"/>
                    <a:pt x="109569" y="785102"/>
                    <a:pt x="104878" y="817943"/>
                  </a:cubicBezTo>
                  <a:cubicBezTo>
                    <a:pt x="97840" y="867986"/>
                    <a:pt x="87675" y="916465"/>
                    <a:pt x="68127" y="963381"/>
                  </a:cubicBezTo>
                  <a:cubicBezTo>
                    <a:pt x="64999" y="970418"/>
                    <a:pt x="18084" y="1000131"/>
                    <a:pt x="11047" y="1005605"/>
                  </a:cubicBezTo>
                  <a:cubicBezTo>
                    <a:pt x="-3810" y="1016552"/>
                    <a:pt x="-3810" y="1039227"/>
                    <a:pt x="11828" y="1050174"/>
                  </a:cubicBezTo>
                  <a:cubicBezTo>
                    <a:pt x="124426" y="1128367"/>
                    <a:pt x="442669" y="1311337"/>
                    <a:pt x="455962" y="1332449"/>
                  </a:cubicBezTo>
                  <a:cubicBezTo>
                    <a:pt x="462217" y="1311337"/>
                    <a:pt x="550575" y="1039227"/>
                    <a:pt x="563085" y="1039227"/>
                  </a:cubicBezTo>
                  <a:cubicBezTo>
                    <a:pt x="556830" y="1034536"/>
                    <a:pt x="524771" y="1038445"/>
                    <a:pt x="526335" y="1023589"/>
                  </a:cubicBezTo>
                  <a:cubicBezTo>
                    <a:pt x="527899" y="997785"/>
                    <a:pt x="527899" y="972764"/>
                    <a:pt x="549793" y="953216"/>
                  </a:cubicBezTo>
                  <a:cubicBezTo>
                    <a:pt x="557612" y="946960"/>
                    <a:pt x="562303" y="936795"/>
                    <a:pt x="568559" y="928976"/>
                  </a:cubicBezTo>
                  <a:cubicBezTo>
                    <a:pt x="603745" y="879715"/>
                    <a:pt x="628767" y="824980"/>
                    <a:pt x="649097" y="767899"/>
                  </a:cubicBezTo>
                  <a:cubicBezTo>
                    <a:pt x="660826" y="735841"/>
                    <a:pt x="674901" y="704564"/>
                    <a:pt x="677246" y="669377"/>
                  </a:cubicBezTo>
                  <a:cubicBezTo>
                    <a:pt x="682720" y="568509"/>
                    <a:pt x="688975" y="467640"/>
                    <a:pt x="694449" y="366772"/>
                  </a:cubicBezTo>
                  <a:cubicBezTo>
                    <a:pt x="699140" y="360517"/>
                    <a:pt x="699922" y="352698"/>
                    <a:pt x="701486" y="344878"/>
                  </a:cubicBezTo>
                  <a:cubicBezTo>
                    <a:pt x="714779" y="259649"/>
                    <a:pt x="687411" y="187711"/>
                    <a:pt x="637368" y="121248"/>
                  </a:cubicBezTo>
                  <a:close/>
                </a:path>
              </a:pathLst>
            </a:custGeom>
            <a:solidFill>
              <a:srgbClr val="FEC18A"/>
            </a:solidFill>
            <a:ln w="80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1" name="Freeform: Shape 920">
              <a:extLst>
                <a:ext uri="{FF2B5EF4-FFF2-40B4-BE49-F238E27FC236}">
                  <a16:creationId xmlns:a16="http://schemas.microsoft.com/office/drawing/2014/main" id="{B5F2B475-25B0-4608-B741-4C2D456D5B7E}"/>
                </a:ext>
              </a:extLst>
            </p:cNvPr>
            <p:cNvSpPr/>
            <p:nvPr/>
          </p:nvSpPr>
          <p:spPr>
            <a:xfrm>
              <a:off x="4541135" y="2173300"/>
              <a:ext cx="1596083" cy="1866789"/>
            </a:xfrm>
            <a:custGeom>
              <a:avLst/>
              <a:gdLst>
                <a:gd name="connsiteX0" fmla="*/ 1894930 w 1897132"/>
                <a:gd name="connsiteY0" fmla="*/ 968917 h 2218898"/>
                <a:gd name="connsiteX1" fmla="*/ 1703358 w 1897132"/>
                <a:gd name="connsiteY1" fmla="*/ 455193 h 2218898"/>
                <a:gd name="connsiteX2" fmla="*/ 1625166 w 1897132"/>
                <a:gd name="connsiteY2" fmla="*/ 362144 h 2218898"/>
                <a:gd name="connsiteX3" fmla="*/ 1236549 w 1897132"/>
                <a:gd name="connsiteY3" fmla="*/ 172136 h 2218898"/>
                <a:gd name="connsiteX4" fmla="*/ 1220911 w 1897132"/>
                <a:gd name="connsiteY4" fmla="*/ 152588 h 2218898"/>
                <a:gd name="connsiteX5" fmla="*/ 1213091 w 1897132"/>
                <a:gd name="connsiteY5" fmla="*/ 69704 h 2218898"/>
                <a:gd name="connsiteX6" fmla="*/ 1199799 w 1897132"/>
                <a:gd name="connsiteY6" fmla="*/ 56411 h 2218898"/>
                <a:gd name="connsiteX7" fmla="*/ 1181032 w 1897132"/>
                <a:gd name="connsiteY7" fmla="*/ 55630 h 2218898"/>
                <a:gd name="connsiteX8" fmla="*/ 1159138 w 1897132"/>
                <a:gd name="connsiteY8" fmla="*/ 73614 h 2218898"/>
                <a:gd name="connsiteX9" fmla="*/ 1092675 w 1897132"/>
                <a:gd name="connsiteY9" fmla="*/ 349633 h 2218898"/>
                <a:gd name="connsiteX10" fmla="*/ 952710 w 1897132"/>
                <a:gd name="connsiteY10" fmla="*/ 126785 h 2218898"/>
                <a:gd name="connsiteX11" fmla="*/ 646196 w 1897132"/>
                <a:gd name="connsiteY11" fmla="*/ 7150 h 2218898"/>
                <a:gd name="connsiteX12" fmla="*/ 579732 w 1897132"/>
                <a:gd name="connsiteY12" fmla="*/ 7150 h 2218898"/>
                <a:gd name="connsiteX13" fmla="*/ 560966 w 1897132"/>
                <a:gd name="connsiteY13" fmla="*/ 74396 h 2218898"/>
                <a:gd name="connsiteX14" fmla="*/ 542982 w 1897132"/>
                <a:gd name="connsiteY14" fmla="*/ 97853 h 2218898"/>
                <a:gd name="connsiteX15" fmla="*/ 121524 w 1897132"/>
                <a:gd name="connsiteY15" fmla="*/ 367617 h 2218898"/>
                <a:gd name="connsiteX16" fmla="*/ 1108 w 1897132"/>
                <a:gd name="connsiteY16" fmla="*/ 756234 h 2218898"/>
                <a:gd name="connsiteX17" fmla="*/ 15183 w 1897132"/>
                <a:gd name="connsiteY17" fmla="*/ 1043200 h 2218898"/>
                <a:gd name="connsiteX18" fmla="*/ 43332 w 1897132"/>
                <a:gd name="connsiteY18" fmla="*/ 1065876 h 2218898"/>
                <a:gd name="connsiteX19" fmla="*/ 545328 w 1897132"/>
                <a:gd name="connsiteY19" fmla="*/ 972045 h 2218898"/>
                <a:gd name="connsiteX20" fmla="*/ 453842 w 1897132"/>
                <a:gd name="connsiteY20" fmla="*/ 1750842 h 2218898"/>
                <a:gd name="connsiteX21" fmla="*/ 457752 w 1897132"/>
                <a:gd name="connsiteY21" fmla="*/ 1857184 h 2218898"/>
                <a:gd name="connsiteX22" fmla="*/ 553147 w 1897132"/>
                <a:gd name="connsiteY22" fmla="*/ 2203576 h 2218898"/>
                <a:gd name="connsiteX23" fmla="*/ 573477 w 1897132"/>
                <a:gd name="connsiteY23" fmla="*/ 2217651 h 2218898"/>
                <a:gd name="connsiteX24" fmla="*/ 605536 w 1897132"/>
                <a:gd name="connsiteY24" fmla="*/ 2075341 h 2218898"/>
                <a:gd name="connsiteX25" fmla="*/ 836986 w 1897132"/>
                <a:gd name="connsiteY25" fmla="*/ 1801667 h 2218898"/>
                <a:gd name="connsiteX26" fmla="*/ 836204 w 1897132"/>
                <a:gd name="connsiteY26" fmla="*/ 1801667 h 2218898"/>
                <a:gd name="connsiteX27" fmla="*/ 1803444 w 1897132"/>
                <a:gd name="connsiteY27" fmla="*/ 1706272 h 2218898"/>
                <a:gd name="connsiteX28" fmla="*/ 1656443 w 1897132"/>
                <a:gd name="connsiteY28" fmla="*/ 1072132 h 2218898"/>
                <a:gd name="connsiteX29" fmla="*/ 1671299 w 1897132"/>
                <a:gd name="connsiteY29" fmla="*/ 1048674 h 2218898"/>
                <a:gd name="connsiteX30" fmla="*/ 1879291 w 1897132"/>
                <a:gd name="connsiteY30" fmla="*/ 997849 h 2218898"/>
                <a:gd name="connsiteX31" fmla="*/ 1894930 w 1897132"/>
                <a:gd name="connsiteY31" fmla="*/ 968917 h 2218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97132" h="2218898">
                  <a:moveTo>
                    <a:pt x="1894930" y="968917"/>
                  </a:moveTo>
                  <a:cubicBezTo>
                    <a:pt x="1890238" y="954061"/>
                    <a:pt x="1779205" y="605322"/>
                    <a:pt x="1703358" y="455193"/>
                  </a:cubicBezTo>
                  <a:cubicBezTo>
                    <a:pt x="1684592" y="418443"/>
                    <a:pt x="1669735" y="382474"/>
                    <a:pt x="1625166" y="362144"/>
                  </a:cubicBezTo>
                  <a:cubicBezTo>
                    <a:pt x="1493802" y="301936"/>
                    <a:pt x="1365567" y="236254"/>
                    <a:pt x="1236549" y="172136"/>
                  </a:cubicBezTo>
                  <a:cubicBezTo>
                    <a:pt x="1227948" y="168227"/>
                    <a:pt x="1221692" y="163535"/>
                    <a:pt x="1220911" y="152588"/>
                  </a:cubicBezTo>
                  <a:cubicBezTo>
                    <a:pt x="1218565" y="125221"/>
                    <a:pt x="1214655" y="97071"/>
                    <a:pt x="1213091" y="69704"/>
                  </a:cubicBezTo>
                  <a:cubicBezTo>
                    <a:pt x="1212309" y="60321"/>
                    <a:pt x="1209964" y="55630"/>
                    <a:pt x="1199799" y="56411"/>
                  </a:cubicBezTo>
                  <a:cubicBezTo>
                    <a:pt x="1193543" y="56411"/>
                    <a:pt x="1187288" y="55630"/>
                    <a:pt x="1181032" y="55630"/>
                  </a:cubicBezTo>
                  <a:cubicBezTo>
                    <a:pt x="1168522" y="55630"/>
                    <a:pt x="1159138" y="57975"/>
                    <a:pt x="1159138" y="73614"/>
                  </a:cubicBezTo>
                  <a:cubicBezTo>
                    <a:pt x="1158357" y="151024"/>
                    <a:pt x="1098930" y="328521"/>
                    <a:pt x="1092675" y="349633"/>
                  </a:cubicBezTo>
                  <a:cubicBezTo>
                    <a:pt x="1076255" y="323830"/>
                    <a:pt x="983987" y="177610"/>
                    <a:pt x="952710" y="126785"/>
                  </a:cubicBezTo>
                  <a:cubicBezTo>
                    <a:pt x="947237" y="117402"/>
                    <a:pt x="653233" y="6368"/>
                    <a:pt x="646196" y="7150"/>
                  </a:cubicBezTo>
                  <a:cubicBezTo>
                    <a:pt x="623520" y="9496"/>
                    <a:pt x="595371" y="-10052"/>
                    <a:pt x="579732" y="7150"/>
                  </a:cubicBezTo>
                  <a:cubicBezTo>
                    <a:pt x="565658" y="22789"/>
                    <a:pt x="565658" y="50938"/>
                    <a:pt x="560966" y="74396"/>
                  </a:cubicBezTo>
                  <a:cubicBezTo>
                    <a:pt x="558620" y="85343"/>
                    <a:pt x="552365" y="92380"/>
                    <a:pt x="542982" y="97853"/>
                  </a:cubicBezTo>
                  <a:cubicBezTo>
                    <a:pt x="430385" y="159625"/>
                    <a:pt x="150456" y="330085"/>
                    <a:pt x="121524" y="367617"/>
                  </a:cubicBezTo>
                  <a:cubicBezTo>
                    <a:pt x="50369" y="459885"/>
                    <a:pt x="18310" y="625653"/>
                    <a:pt x="1108" y="756234"/>
                  </a:cubicBezTo>
                  <a:cubicBezTo>
                    <a:pt x="-4365" y="809405"/>
                    <a:pt x="12055" y="1000194"/>
                    <a:pt x="15183" y="1043200"/>
                  </a:cubicBezTo>
                  <a:cubicBezTo>
                    <a:pt x="16747" y="1063530"/>
                    <a:pt x="24566" y="1069786"/>
                    <a:pt x="43332" y="1065876"/>
                  </a:cubicBezTo>
                  <a:cubicBezTo>
                    <a:pt x="36295" y="1051019"/>
                    <a:pt x="484338" y="981428"/>
                    <a:pt x="545328" y="972045"/>
                  </a:cubicBezTo>
                  <a:cubicBezTo>
                    <a:pt x="560966" y="969699"/>
                    <a:pt x="467135" y="1753970"/>
                    <a:pt x="453842" y="1750842"/>
                  </a:cubicBezTo>
                  <a:cubicBezTo>
                    <a:pt x="454624" y="1786029"/>
                    <a:pt x="454624" y="1821997"/>
                    <a:pt x="457752" y="1857184"/>
                  </a:cubicBezTo>
                  <a:cubicBezTo>
                    <a:pt x="467135" y="1979164"/>
                    <a:pt x="482774" y="2098798"/>
                    <a:pt x="553147" y="2203576"/>
                  </a:cubicBezTo>
                  <a:cubicBezTo>
                    <a:pt x="559402" y="2212959"/>
                    <a:pt x="572695" y="2222343"/>
                    <a:pt x="573477" y="2217651"/>
                  </a:cubicBezTo>
                  <a:cubicBezTo>
                    <a:pt x="572695" y="2167608"/>
                    <a:pt x="585988" y="2120692"/>
                    <a:pt x="605536" y="2075341"/>
                  </a:cubicBezTo>
                  <a:cubicBezTo>
                    <a:pt x="656361" y="1961962"/>
                    <a:pt x="742373" y="1878296"/>
                    <a:pt x="836986" y="1801667"/>
                  </a:cubicBezTo>
                  <a:cubicBezTo>
                    <a:pt x="836986" y="1801667"/>
                    <a:pt x="836204" y="1801667"/>
                    <a:pt x="836204" y="1801667"/>
                  </a:cubicBezTo>
                  <a:cubicBezTo>
                    <a:pt x="945673" y="1781337"/>
                    <a:pt x="1807354" y="1721911"/>
                    <a:pt x="1803444" y="1706272"/>
                  </a:cubicBezTo>
                  <a:cubicBezTo>
                    <a:pt x="1775295" y="1578037"/>
                    <a:pt x="1684592" y="1201149"/>
                    <a:pt x="1656443" y="1072132"/>
                  </a:cubicBezTo>
                  <a:cubicBezTo>
                    <a:pt x="1653315" y="1057275"/>
                    <a:pt x="1656443" y="1052583"/>
                    <a:pt x="1671299" y="1048674"/>
                  </a:cubicBezTo>
                  <a:cubicBezTo>
                    <a:pt x="1740890" y="1032253"/>
                    <a:pt x="1809700" y="1015051"/>
                    <a:pt x="1879291" y="997849"/>
                  </a:cubicBezTo>
                  <a:cubicBezTo>
                    <a:pt x="1899621" y="995503"/>
                    <a:pt x="1898839" y="982992"/>
                    <a:pt x="1894930" y="968917"/>
                  </a:cubicBezTo>
                  <a:close/>
                </a:path>
              </a:pathLst>
            </a:custGeom>
            <a:solidFill>
              <a:schemeClr val="accent4"/>
            </a:solidFill>
            <a:ln w="780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2" name="Freeform: Shape 921">
              <a:extLst>
                <a:ext uri="{FF2B5EF4-FFF2-40B4-BE49-F238E27FC236}">
                  <a16:creationId xmlns:a16="http://schemas.microsoft.com/office/drawing/2014/main" id="{9295428B-82AE-4F48-B567-D8DB77E651EC}"/>
                </a:ext>
              </a:extLst>
            </p:cNvPr>
            <p:cNvSpPr/>
            <p:nvPr/>
          </p:nvSpPr>
          <p:spPr>
            <a:xfrm>
              <a:off x="4915430" y="4123901"/>
              <a:ext cx="1634743" cy="1735494"/>
            </a:xfrm>
            <a:custGeom>
              <a:avLst/>
              <a:gdLst>
                <a:gd name="connsiteX0" fmla="*/ 1907462 w 1943085"/>
                <a:gd name="connsiteY0" fmla="*/ 1491130 h 2062839"/>
                <a:gd name="connsiteX1" fmla="*/ 1884004 w 1943085"/>
                <a:gd name="connsiteY1" fmla="*/ 1471582 h 2062839"/>
                <a:gd name="connsiteX2" fmla="*/ 1878531 w 1943085"/>
                <a:gd name="connsiteY2" fmla="*/ 1437959 h 2062839"/>
                <a:gd name="connsiteX3" fmla="*/ 1821450 w 1943085"/>
                <a:gd name="connsiteY3" fmla="*/ 1380097 h 2062839"/>
                <a:gd name="connsiteX4" fmla="*/ 1545431 w 1943085"/>
                <a:gd name="connsiteY4" fmla="*/ 1334745 h 2062839"/>
                <a:gd name="connsiteX5" fmla="*/ 1200602 w 1943085"/>
                <a:gd name="connsiteY5" fmla="*/ 1280792 h 2062839"/>
                <a:gd name="connsiteX6" fmla="*/ 1108335 w 1943085"/>
                <a:gd name="connsiteY6" fmla="*/ 1261244 h 2062839"/>
                <a:gd name="connsiteX7" fmla="*/ 1109117 w 1943085"/>
                <a:gd name="connsiteY7" fmla="*/ 1254989 h 2062839"/>
                <a:gd name="connsiteX8" fmla="*/ 1173234 w 1943085"/>
                <a:gd name="connsiteY8" fmla="*/ 1245606 h 2062839"/>
                <a:gd name="connsiteX9" fmla="*/ 1184181 w 1943085"/>
                <a:gd name="connsiteY9" fmla="*/ 1249515 h 2062839"/>
                <a:gd name="connsiteX10" fmla="*/ 1203730 w 1943085"/>
                <a:gd name="connsiteY10" fmla="*/ 1264372 h 2062839"/>
                <a:gd name="connsiteX11" fmla="*/ 1355423 w 1943085"/>
                <a:gd name="connsiteY11" fmla="*/ 1259680 h 2062839"/>
                <a:gd name="connsiteX12" fmla="*/ 1382790 w 1943085"/>
                <a:gd name="connsiteY12" fmla="*/ 1222930 h 2062839"/>
                <a:gd name="connsiteX13" fmla="*/ 1389828 w 1943085"/>
                <a:gd name="connsiteY13" fmla="*/ 1169759 h 2062839"/>
                <a:gd name="connsiteX14" fmla="*/ 1361678 w 1943085"/>
                <a:gd name="connsiteY14" fmla="*/ 1109551 h 2062839"/>
                <a:gd name="connsiteX15" fmla="*/ 1338221 w 1943085"/>
                <a:gd name="connsiteY15" fmla="*/ 1070455 h 2062839"/>
                <a:gd name="connsiteX16" fmla="*/ 1335875 w 1943085"/>
                <a:gd name="connsiteY16" fmla="*/ 1041524 h 2062839"/>
                <a:gd name="connsiteX17" fmla="*/ 1303816 w 1943085"/>
                <a:gd name="connsiteY17" fmla="*/ 1029795 h 2062839"/>
                <a:gd name="connsiteX18" fmla="*/ 1224060 w 1943085"/>
                <a:gd name="connsiteY18" fmla="*/ 1075146 h 2062839"/>
                <a:gd name="connsiteX19" fmla="*/ 1055164 w 1943085"/>
                <a:gd name="connsiteY19" fmla="*/ 1167413 h 2062839"/>
                <a:gd name="connsiteX20" fmla="*/ 1017631 w 1943085"/>
                <a:gd name="connsiteY20" fmla="*/ 1143956 h 2062839"/>
                <a:gd name="connsiteX21" fmla="*/ 1011376 w 1943085"/>
                <a:gd name="connsiteY21" fmla="*/ 0 h 2062839"/>
                <a:gd name="connsiteX22" fmla="*/ 816677 w 1943085"/>
                <a:gd name="connsiteY22" fmla="*/ 0 h 2062839"/>
                <a:gd name="connsiteX23" fmla="*/ 814331 w 1943085"/>
                <a:gd name="connsiteY23" fmla="*/ 1155684 h 2062839"/>
                <a:gd name="connsiteX24" fmla="*/ 803384 w 1943085"/>
                <a:gd name="connsiteY24" fmla="*/ 1169759 h 2062839"/>
                <a:gd name="connsiteX25" fmla="*/ 662638 w 1943085"/>
                <a:gd name="connsiteY25" fmla="*/ 1156467 h 2062839"/>
                <a:gd name="connsiteX26" fmla="*/ 356123 w 1943085"/>
                <a:gd name="connsiteY26" fmla="*/ 1056380 h 2062839"/>
                <a:gd name="connsiteX27" fmla="*/ 291223 w 1943085"/>
                <a:gd name="connsiteY27" fmla="*/ 1079056 h 2062839"/>
                <a:gd name="connsiteX28" fmla="*/ 286532 w 1943085"/>
                <a:gd name="connsiteY28" fmla="*/ 1102514 h 2062839"/>
                <a:gd name="connsiteX29" fmla="*/ 285750 w 1943085"/>
                <a:gd name="connsiteY29" fmla="*/ 1211983 h 2062839"/>
                <a:gd name="connsiteX30" fmla="*/ 303734 w 1943085"/>
                <a:gd name="connsiteY30" fmla="*/ 1263590 h 2062839"/>
                <a:gd name="connsiteX31" fmla="*/ 313899 w 1943085"/>
                <a:gd name="connsiteY31" fmla="*/ 1287048 h 2062839"/>
                <a:gd name="connsiteX32" fmla="*/ 342049 w 1943085"/>
                <a:gd name="connsiteY32" fmla="*/ 1344129 h 2062839"/>
                <a:gd name="connsiteX33" fmla="*/ 351432 w 1943085"/>
                <a:gd name="connsiteY33" fmla="*/ 1362113 h 2062839"/>
                <a:gd name="connsiteX34" fmla="*/ 336575 w 1943085"/>
                <a:gd name="connsiteY34" fmla="*/ 1372278 h 2062839"/>
                <a:gd name="connsiteX35" fmla="*/ 65247 w 1943085"/>
                <a:gd name="connsiteY35" fmla="*/ 1437959 h 2062839"/>
                <a:gd name="connsiteX36" fmla="*/ 348 w 1943085"/>
                <a:gd name="connsiteY36" fmla="*/ 1513024 h 2062839"/>
                <a:gd name="connsiteX37" fmla="*/ 348 w 1943085"/>
                <a:gd name="connsiteY37" fmla="*/ 1624839 h 2062839"/>
                <a:gd name="connsiteX38" fmla="*/ 21459 w 1943085"/>
                <a:gd name="connsiteY38" fmla="*/ 1677228 h 2062839"/>
                <a:gd name="connsiteX39" fmla="*/ 53518 w 1943085"/>
                <a:gd name="connsiteY39" fmla="*/ 1735091 h 2062839"/>
                <a:gd name="connsiteX40" fmla="*/ 68375 w 1943085"/>
                <a:gd name="connsiteY40" fmla="*/ 1749947 h 2062839"/>
                <a:gd name="connsiteX41" fmla="*/ 192701 w 1943085"/>
                <a:gd name="connsiteY41" fmla="*/ 1731181 h 2062839"/>
                <a:gd name="connsiteX42" fmla="*/ 234143 w 1943085"/>
                <a:gd name="connsiteY42" fmla="*/ 1630313 h 2062839"/>
                <a:gd name="connsiteX43" fmla="*/ 201302 w 1943085"/>
                <a:gd name="connsiteY43" fmla="*/ 1574796 h 2062839"/>
                <a:gd name="connsiteX44" fmla="*/ 191919 w 1943085"/>
                <a:gd name="connsiteY44" fmla="*/ 1548992 h 2062839"/>
                <a:gd name="connsiteX45" fmla="*/ 213813 w 1943085"/>
                <a:gd name="connsiteY45" fmla="*/ 1538046 h 2062839"/>
                <a:gd name="connsiteX46" fmla="*/ 491396 w 1943085"/>
                <a:gd name="connsiteY46" fmla="*/ 1492694 h 2062839"/>
                <a:gd name="connsiteX47" fmla="*/ 678276 w 1943085"/>
                <a:gd name="connsiteY47" fmla="*/ 1459853 h 2062839"/>
                <a:gd name="connsiteX48" fmla="*/ 819023 w 1943085"/>
                <a:gd name="connsiteY48" fmla="*/ 1446560 h 2062839"/>
                <a:gd name="connsiteX49" fmla="*/ 882358 w 1943085"/>
                <a:gd name="connsiteY49" fmla="*/ 1495822 h 2062839"/>
                <a:gd name="connsiteX50" fmla="*/ 954296 w 1943085"/>
                <a:gd name="connsiteY50" fmla="*/ 1720234 h 2062839"/>
                <a:gd name="connsiteX51" fmla="*/ 964461 w 1943085"/>
                <a:gd name="connsiteY51" fmla="*/ 1858635 h 2062839"/>
                <a:gd name="connsiteX52" fmla="*/ 958987 w 1943085"/>
                <a:gd name="connsiteY52" fmla="*/ 1930572 h 2062839"/>
                <a:gd name="connsiteX53" fmla="*/ 1091914 w 1943085"/>
                <a:gd name="connsiteY53" fmla="*/ 2062717 h 2062839"/>
                <a:gd name="connsiteX54" fmla="*/ 1237352 w 1943085"/>
                <a:gd name="connsiteY54" fmla="*/ 1946992 h 2062839"/>
                <a:gd name="connsiteX55" fmla="*/ 1227969 w 1943085"/>
                <a:gd name="connsiteY55" fmla="*/ 1888348 h 2062839"/>
                <a:gd name="connsiteX56" fmla="*/ 1144303 w 1943085"/>
                <a:gd name="connsiteY56" fmla="*/ 1796863 h 2062839"/>
                <a:gd name="connsiteX57" fmla="*/ 1130229 w 1943085"/>
                <a:gd name="connsiteY57" fmla="*/ 1779660 h 2062839"/>
                <a:gd name="connsiteX58" fmla="*/ 1042653 w 1943085"/>
                <a:gd name="connsiteY58" fmla="*/ 1467673 h 2062839"/>
                <a:gd name="connsiteX59" fmla="*/ 1073148 w 1943085"/>
                <a:gd name="connsiteY59" fmla="*/ 1430140 h 2062839"/>
                <a:gd name="connsiteX60" fmla="*/ 1090351 w 1943085"/>
                <a:gd name="connsiteY60" fmla="*/ 1431704 h 2062839"/>
                <a:gd name="connsiteX61" fmla="*/ 1293651 w 1943085"/>
                <a:gd name="connsiteY61" fmla="*/ 1452816 h 2062839"/>
                <a:gd name="connsiteX62" fmla="*/ 1704943 w 1943085"/>
                <a:gd name="connsiteY62" fmla="*/ 1485657 h 2062839"/>
                <a:gd name="connsiteX63" fmla="*/ 1746385 w 1943085"/>
                <a:gd name="connsiteY63" fmla="*/ 1548211 h 2062839"/>
                <a:gd name="connsiteX64" fmla="*/ 1747949 w 1943085"/>
                <a:gd name="connsiteY64" fmla="*/ 1595126 h 2062839"/>
                <a:gd name="connsiteX65" fmla="*/ 1771407 w 1943085"/>
                <a:gd name="connsiteY65" fmla="*/ 1645169 h 2062839"/>
                <a:gd name="connsiteX66" fmla="*/ 1792519 w 1943085"/>
                <a:gd name="connsiteY66" fmla="*/ 1664718 h 2062839"/>
                <a:gd name="connsiteX67" fmla="*/ 1878531 w 1943085"/>
                <a:gd name="connsiteY67" fmla="*/ 1672537 h 2062839"/>
                <a:gd name="connsiteX68" fmla="*/ 1916845 w 1943085"/>
                <a:gd name="connsiteY68" fmla="*/ 1652989 h 2062839"/>
                <a:gd name="connsiteX69" fmla="*/ 1937957 w 1943085"/>
                <a:gd name="connsiteY69" fmla="*/ 1520843 h 2062839"/>
                <a:gd name="connsiteX70" fmla="*/ 1907462 w 1943085"/>
                <a:gd name="connsiteY70" fmla="*/ 1491130 h 20628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1943085" h="2062839">
                  <a:moveTo>
                    <a:pt x="1907462" y="1491130"/>
                  </a:moveTo>
                  <a:cubicBezTo>
                    <a:pt x="1894169" y="1492694"/>
                    <a:pt x="1886350" y="1484093"/>
                    <a:pt x="1884004" y="1471582"/>
                  </a:cubicBezTo>
                  <a:cubicBezTo>
                    <a:pt x="1882440" y="1460635"/>
                    <a:pt x="1880876" y="1448906"/>
                    <a:pt x="1878531" y="1437959"/>
                  </a:cubicBezTo>
                  <a:cubicBezTo>
                    <a:pt x="1872275" y="1400427"/>
                    <a:pt x="1857418" y="1386352"/>
                    <a:pt x="1821450" y="1380097"/>
                  </a:cubicBezTo>
                  <a:cubicBezTo>
                    <a:pt x="1729183" y="1365240"/>
                    <a:pt x="1637698" y="1349602"/>
                    <a:pt x="1545431" y="1334745"/>
                  </a:cubicBezTo>
                  <a:cubicBezTo>
                    <a:pt x="1430488" y="1316761"/>
                    <a:pt x="1315545" y="1299559"/>
                    <a:pt x="1200602" y="1280792"/>
                  </a:cubicBezTo>
                  <a:cubicBezTo>
                    <a:pt x="1170107" y="1275319"/>
                    <a:pt x="1141176" y="1258117"/>
                    <a:pt x="1108335" y="1261244"/>
                  </a:cubicBezTo>
                  <a:cubicBezTo>
                    <a:pt x="1109117" y="1259680"/>
                    <a:pt x="1109117" y="1256553"/>
                    <a:pt x="1109117" y="1254989"/>
                  </a:cubicBezTo>
                  <a:cubicBezTo>
                    <a:pt x="1130229" y="1251861"/>
                    <a:pt x="1152123" y="1247951"/>
                    <a:pt x="1173234" y="1245606"/>
                  </a:cubicBezTo>
                  <a:cubicBezTo>
                    <a:pt x="1177144" y="1244824"/>
                    <a:pt x="1183399" y="1240914"/>
                    <a:pt x="1184181" y="1249515"/>
                  </a:cubicBezTo>
                  <a:cubicBezTo>
                    <a:pt x="1184963" y="1262026"/>
                    <a:pt x="1195910" y="1261244"/>
                    <a:pt x="1203730" y="1264372"/>
                  </a:cubicBezTo>
                  <a:cubicBezTo>
                    <a:pt x="1254555" y="1283138"/>
                    <a:pt x="1305380" y="1271409"/>
                    <a:pt x="1355423" y="1259680"/>
                  </a:cubicBezTo>
                  <a:cubicBezTo>
                    <a:pt x="1373407" y="1255771"/>
                    <a:pt x="1379663" y="1240132"/>
                    <a:pt x="1382790" y="1222930"/>
                  </a:cubicBezTo>
                  <a:cubicBezTo>
                    <a:pt x="1385918" y="1205728"/>
                    <a:pt x="1387482" y="1187744"/>
                    <a:pt x="1389828" y="1169759"/>
                  </a:cubicBezTo>
                  <a:cubicBezTo>
                    <a:pt x="1394519" y="1139264"/>
                    <a:pt x="1389046" y="1125190"/>
                    <a:pt x="1361678" y="1109551"/>
                  </a:cubicBezTo>
                  <a:cubicBezTo>
                    <a:pt x="1346040" y="1100950"/>
                    <a:pt x="1338221" y="1088439"/>
                    <a:pt x="1338221" y="1070455"/>
                  </a:cubicBezTo>
                  <a:cubicBezTo>
                    <a:pt x="1338221" y="1061072"/>
                    <a:pt x="1338221" y="1050907"/>
                    <a:pt x="1335875" y="1041524"/>
                  </a:cubicBezTo>
                  <a:cubicBezTo>
                    <a:pt x="1331183" y="1022757"/>
                    <a:pt x="1320236" y="1020412"/>
                    <a:pt x="1303816" y="1029795"/>
                  </a:cubicBezTo>
                  <a:cubicBezTo>
                    <a:pt x="1277230" y="1045433"/>
                    <a:pt x="1251427" y="1061072"/>
                    <a:pt x="1224060" y="1075146"/>
                  </a:cubicBezTo>
                  <a:cubicBezTo>
                    <a:pt x="1167761" y="1105642"/>
                    <a:pt x="1115372" y="1142392"/>
                    <a:pt x="1055164" y="1167413"/>
                  </a:cubicBezTo>
                  <a:cubicBezTo>
                    <a:pt x="1029360" y="1178360"/>
                    <a:pt x="1019195" y="1170541"/>
                    <a:pt x="1017631" y="1143956"/>
                  </a:cubicBezTo>
                  <a:cubicBezTo>
                    <a:pt x="1016068" y="1085311"/>
                    <a:pt x="1013722" y="58644"/>
                    <a:pt x="1011376" y="0"/>
                  </a:cubicBezTo>
                  <a:lnTo>
                    <a:pt x="816677" y="0"/>
                  </a:lnTo>
                  <a:cubicBezTo>
                    <a:pt x="815895" y="62554"/>
                    <a:pt x="815113" y="1093130"/>
                    <a:pt x="814331" y="1155684"/>
                  </a:cubicBezTo>
                  <a:cubicBezTo>
                    <a:pt x="814331" y="1162722"/>
                    <a:pt x="815113" y="1170541"/>
                    <a:pt x="803384" y="1169759"/>
                  </a:cubicBezTo>
                  <a:cubicBezTo>
                    <a:pt x="756469" y="1166632"/>
                    <a:pt x="708771" y="1171323"/>
                    <a:pt x="662638" y="1156467"/>
                  </a:cubicBezTo>
                  <a:cubicBezTo>
                    <a:pt x="560988" y="1122062"/>
                    <a:pt x="458555" y="1088439"/>
                    <a:pt x="356123" y="1056380"/>
                  </a:cubicBezTo>
                  <a:cubicBezTo>
                    <a:pt x="315463" y="1043088"/>
                    <a:pt x="309208" y="1046997"/>
                    <a:pt x="291223" y="1079056"/>
                  </a:cubicBezTo>
                  <a:cubicBezTo>
                    <a:pt x="286532" y="1086875"/>
                    <a:pt x="286532" y="1093913"/>
                    <a:pt x="286532" y="1102514"/>
                  </a:cubicBezTo>
                  <a:cubicBezTo>
                    <a:pt x="286532" y="1139264"/>
                    <a:pt x="287314" y="1175233"/>
                    <a:pt x="285750" y="1211983"/>
                  </a:cubicBezTo>
                  <a:cubicBezTo>
                    <a:pt x="284968" y="1231531"/>
                    <a:pt x="286532" y="1250298"/>
                    <a:pt x="303734" y="1263590"/>
                  </a:cubicBezTo>
                  <a:cubicBezTo>
                    <a:pt x="310772" y="1269063"/>
                    <a:pt x="316245" y="1278447"/>
                    <a:pt x="313899" y="1287048"/>
                  </a:cubicBezTo>
                  <a:cubicBezTo>
                    <a:pt x="306862" y="1315197"/>
                    <a:pt x="320937" y="1330836"/>
                    <a:pt x="342049" y="1344129"/>
                  </a:cubicBezTo>
                  <a:cubicBezTo>
                    <a:pt x="349086" y="1348038"/>
                    <a:pt x="352996" y="1354293"/>
                    <a:pt x="351432" y="1362113"/>
                  </a:cubicBezTo>
                  <a:cubicBezTo>
                    <a:pt x="350650" y="1370714"/>
                    <a:pt x="342830" y="1370714"/>
                    <a:pt x="336575" y="1372278"/>
                  </a:cubicBezTo>
                  <a:cubicBezTo>
                    <a:pt x="246654" y="1395735"/>
                    <a:pt x="156732" y="1421539"/>
                    <a:pt x="65247" y="1437959"/>
                  </a:cubicBezTo>
                  <a:cubicBezTo>
                    <a:pt x="24587" y="1444997"/>
                    <a:pt x="348" y="1478619"/>
                    <a:pt x="348" y="1513024"/>
                  </a:cubicBezTo>
                  <a:cubicBezTo>
                    <a:pt x="348" y="1550556"/>
                    <a:pt x="-434" y="1587307"/>
                    <a:pt x="348" y="1624839"/>
                  </a:cubicBezTo>
                  <a:cubicBezTo>
                    <a:pt x="348" y="1645169"/>
                    <a:pt x="7385" y="1662371"/>
                    <a:pt x="21459" y="1677228"/>
                  </a:cubicBezTo>
                  <a:cubicBezTo>
                    <a:pt x="37098" y="1692867"/>
                    <a:pt x="53518" y="1710069"/>
                    <a:pt x="53518" y="1735091"/>
                  </a:cubicBezTo>
                  <a:cubicBezTo>
                    <a:pt x="53518" y="1742910"/>
                    <a:pt x="62120" y="1746037"/>
                    <a:pt x="68375" y="1749947"/>
                  </a:cubicBezTo>
                  <a:cubicBezTo>
                    <a:pt x="100434" y="1771841"/>
                    <a:pt x="158296" y="1763240"/>
                    <a:pt x="192701" y="1731181"/>
                  </a:cubicBezTo>
                  <a:cubicBezTo>
                    <a:pt x="222414" y="1703814"/>
                    <a:pt x="230233" y="1666281"/>
                    <a:pt x="234143" y="1630313"/>
                  </a:cubicBezTo>
                  <a:cubicBezTo>
                    <a:pt x="236489" y="1607637"/>
                    <a:pt x="219286" y="1588871"/>
                    <a:pt x="201302" y="1574796"/>
                  </a:cubicBezTo>
                  <a:cubicBezTo>
                    <a:pt x="193483" y="1568540"/>
                    <a:pt x="189573" y="1559158"/>
                    <a:pt x="191919" y="1548992"/>
                  </a:cubicBezTo>
                  <a:cubicBezTo>
                    <a:pt x="195047" y="1537264"/>
                    <a:pt x="205994" y="1539610"/>
                    <a:pt x="213813" y="1538046"/>
                  </a:cubicBezTo>
                  <a:cubicBezTo>
                    <a:pt x="306080" y="1523189"/>
                    <a:pt x="399911" y="1516934"/>
                    <a:pt x="491396" y="1492694"/>
                  </a:cubicBezTo>
                  <a:cubicBezTo>
                    <a:pt x="552386" y="1476273"/>
                    <a:pt x="616504" y="1470018"/>
                    <a:pt x="678276" y="1459853"/>
                  </a:cubicBezTo>
                  <a:cubicBezTo>
                    <a:pt x="725192" y="1452034"/>
                    <a:pt x="771325" y="1440305"/>
                    <a:pt x="819023" y="1446560"/>
                  </a:cubicBezTo>
                  <a:cubicBezTo>
                    <a:pt x="848736" y="1451252"/>
                    <a:pt x="871412" y="1462199"/>
                    <a:pt x="882358" y="1495822"/>
                  </a:cubicBezTo>
                  <a:cubicBezTo>
                    <a:pt x="908162" y="1570104"/>
                    <a:pt x="931620" y="1645169"/>
                    <a:pt x="954296" y="1720234"/>
                  </a:cubicBezTo>
                  <a:cubicBezTo>
                    <a:pt x="968370" y="1766368"/>
                    <a:pt x="980099" y="1810937"/>
                    <a:pt x="964461" y="1858635"/>
                  </a:cubicBezTo>
                  <a:cubicBezTo>
                    <a:pt x="957423" y="1881310"/>
                    <a:pt x="957423" y="1906332"/>
                    <a:pt x="958987" y="1930572"/>
                  </a:cubicBezTo>
                  <a:cubicBezTo>
                    <a:pt x="962897" y="1997036"/>
                    <a:pt x="1024669" y="2058807"/>
                    <a:pt x="1091914" y="2062717"/>
                  </a:cubicBezTo>
                  <a:cubicBezTo>
                    <a:pt x="1154468" y="2065845"/>
                    <a:pt x="1227187" y="2008764"/>
                    <a:pt x="1237352" y="1946992"/>
                  </a:cubicBezTo>
                  <a:cubicBezTo>
                    <a:pt x="1241262" y="1926662"/>
                    <a:pt x="1237352" y="1907114"/>
                    <a:pt x="1227969" y="1888348"/>
                  </a:cubicBezTo>
                  <a:cubicBezTo>
                    <a:pt x="1209203" y="1849252"/>
                    <a:pt x="1177144" y="1821884"/>
                    <a:pt x="1144303" y="1796863"/>
                  </a:cubicBezTo>
                  <a:cubicBezTo>
                    <a:pt x="1137266" y="1791389"/>
                    <a:pt x="1132574" y="1787479"/>
                    <a:pt x="1130229" y="1779660"/>
                  </a:cubicBezTo>
                  <a:cubicBezTo>
                    <a:pt x="1098170" y="1676446"/>
                    <a:pt x="1063765" y="1574014"/>
                    <a:pt x="1042653" y="1467673"/>
                  </a:cubicBezTo>
                  <a:cubicBezTo>
                    <a:pt x="1035616" y="1434832"/>
                    <a:pt x="1039525" y="1430140"/>
                    <a:pt x="1073148" y="1430140"/>
                  </a:cubicBezTo>
                  <a:cubicBezTo>
                    <a:pt x="1078622" y="1430140"/>
                    <a:pt x="1084095" y="1430922"/>
                    <a:pt x="1090351" y="1431704"/>
                  </a:cubicBezTo>
                  <a:cubicBezTo>
                    <a:pt x="1158378" y="1438741"/>
                    <a:pt x="1225624" y="1447342"/>
                    <a:pt x="1293651" y="1452816"/>
                  </a:cubicBezTo>
                  <a:cubicBezTo>
                    <a:pt x="1430488" y="1463763"/>
                    <a:pt x="1568106" y="1472364"/>
                    <a:pt x="1704943" y="1485657"/>
                  </a:cubicBezTo>
                  <a:cubicBezTo>
                    <a:pt x="1762024" y="1491130"/>
                    <a:pt x="1762024" y="1491130"/>
                    <a:pt x="1746385" y="1548211"/>
                  </a:cubicBezTo>
                  <a:cubicBezTo>
                    <a:pt x="1741694" y="1563849"/>
                    <a:pt x="1737002" y="1581052"/>
                    <a:pt x="1747949" y="1595126"/>
                  </a:cubicBezTo>
                  <a:cubicBezTo>
                    <a:pt x="1759678" y="1609983"/>
                    <a:pt x="1767497" y="1626403"/>
                    <a:pt x="1771407" y="1645169"/>
                  </a:cubicBezTo>
                  <a:cubicBezTo>
                    <a:pt x="1773753" y="1656898"/>
                    <a:pt x="1780790" y="1661590"/>
                    <a:pt x="1792519" y="1664718"/>
                  </a:cubicBezTo>
                  <a:cubicBezTo>
                    <a:pt x="1820668" y="1670973"/>
                    <a:pt x="1849599" y="1670191"/>
                    <a:pt x="1878531" y="1672537"/>
                  </a:cubicBezTo>
                  <a:cubicBezTo>
                    <a:pt x="1898079" y="1674100"/>
                    <a:pt x="1908244" y="1665499"/>
                    <a:pt x="1916845" y="1652989"/>
                  </a:cubicBezTo>
                  <a:cubicBezTo>
                    <a:pt x="1944212" y="1612329"/>
                    <a:pt x="1948122" y="1566977"/>
                    <a:pt x="1937957" y="1520843"/>
                  </a:cubicBezTo>
                  <a:cubicBezTo>
                    <a:pt x="1937175" y="1504423"/>
                    <a:pt x="1928574" y="1488785"/>
                    <a:pt x="1907462" y="1491130"/>
                  </a:cubicBezTo>
                  <a:close/>
                </a:path>
              </a:pathLst>
            </a:custGeom>
            <a:solidFill>
              <a:schemeClr val="accent6"/>
            </a:solidFill>
            <a:ln w="780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3" name="Freeform: Shape 922">
              <a:extLst>
                <a:ext uri="{FF2B5EF4-FFF2-40B4-BE49-F238E27FC236}">
                  <a16:creationId xmlns:a16="http://schemas.microsoft.com/office/drawing/2014/main" id="{903FB5DB-4604-4F2A-82F7-BDAD73031DC8}"/>
                </a:ext>
              </a:extLst>
            </p:cNvPr>
            <p:cNvSpPr/>
            <p:nvPr/>
          </p:nvSpPr>
          <p:spPr>
            <a:xfrm>
              <a:off x="5023582" y="3566707"/>
              <a:ext cx="2291304" cy="1908560"/>
            </a:xfrm>
            <a:custGeom>
              <a:avLst/>
              <a:gdLst>
                <a:gd name="connsiteX0" fmla="*/ 2323913 w 2723485"/>
                <a:gd name="connsiteY0" fmla="*/ 180625 h 2268548"/>
                <a:gd name="connsiteX1" fmla="*/ 2609315 w 2723485"/>
                <a:gd name="connsiteY1" fmla="*/ 362813 h 2268548"/>
                <a:gd name="connsiteX2" fmla="*/ 2721130 w 2723485"/>
                <a:gd name="connsiteY2" fmla="*/ 698259 h 2268548"/>
                <a:gd name="connsiteX3" fmla="*/ 2581166 w 2723485"/>
                <a:gd name="connsiteY3" fmla="*/ 2227703 h 2268548"/>
                <a:gd name="connsiteX4" fmla="*/ 2538160 w 2723485"/>
                <a:gd name="connsiteY4" fmla="*/ 2231613 h 2268548"/>
                <a:gd name="connsiteX5" fmla="*/ 1925913 w 2723485"/>
                <a:gd name="connsiteY5" fmla="*/ 2268363 h 2268548"/>
                <a:gd name="connsiteX6" fmla="*/ 1883689 w 2723485"/>
                <a:gd name="connsiteY6" fmla="*/ 2248815 h 2268548"/>
                <a:gd name="connsiteX7" fmla="*/ 1789858 w 2723485"/>
                <a:gd name="connsiteY7" fmla="*/ 1972014 h 2268548"/>
                <a:gd name="connsiteX8" fmla="*/ 1701501 w 2723485"/>
                <a:gd name="connsiteY8" fmla="*/ 1803118 h 2268548"/>
                <a:gd name="connsiteX9" fmla="*/ 1379348 w 2723485"/>
                <a:gd name="connsiteY9" fmla="*/ 1356639 h 2268548"/>
                <a:gd name="connsiteX10" fmla="*/ 1256586 w 2723485"/>
                <a:gd name="connsiteY10" fmla="*/ 1059508 h 2268548"/>
                <a:gd name="connsiteX11" fmla="*/ 1232346 w 2723485"/>
                <a:gd name="connsiteY11" fmla="*/ 1018848 h 2268548"/>
                <a:gd name="connsiteX12" fmla="*/ 588040 w 2723485"/>
                <a:gd name="connsiteY12" fmla="*/ 789744 h 2268548"/>
                <a:gd name="connsiteX13" fmla="*/ 25054 w 2723485"/>
                <a:gd name="connsiteY13" fmla="*/ 659163 h 2268548"/>
                <a:gd name="connsiteX14" fmla="*/ 5506 w 2723485"/>
                <a:gd name="connsiteY14" fmla="*/ 637269 h 2268548"/>
                <a:gd name="connsiteX15" fmla="*/ 33 w 2723485"/>
                <a:gd name="connsiteY15" fmla="*/ 558294 h 2268548"/>
                <a:gd name="connsiteX16" fmla="*/ 32092 w 2723485"/>
                <a:gd name="connsiteY16" fmla="*/ 415984 h 2268548"/>
                <a:gd name="connsiteX17" fmla="*/ 263541 w 2723485"/>
                <a:gd name="connsiteY17" fmla="*/ 142310 h 2268548"/>
                <a:gd name="connsiteX18" fmla="*/ 1183085 w 2723485"/>
                <a:gd name="connsiteY18" fmla="*/ 0 h 2268548"/>
                <a:gd name="connsiteX19" fmla="*/ 2323913 w 2723485"/>
                <a:gd name="connsiteY19" fmla="*/ 180625 h 2268548"/>
                <a:gd name="connsiteX20" fmla="*/ 2148762 w 2723485"/>
                <a:gd name="connsiteY20" fmla="*/ 1605291 h 2268548"/>
                <a:gd name="connsiteX21" fmla="*/ 2080734 w 2723485"/>
                <a:gd name="connsiteY21" fmla="*/ 921107 h 2268548"/>
                <a:gd name="connsiteX22" fmla="*/ 1854758 w 2723485"/>
                <a:gd name="connsiteY22" fmla="*/ 906251 h 2268548"/>
                <a:gd name="connsiteX23" fmla="*/ 1843811 w 2723485"/>
                <a:gd name="connsiteY23" fmla="*/ 927363 h 2268548"/>
                <a:gd name="connsiteX24" fmla="*/ 2148762 w 2723485"/>
                <a:gd name="connsiteY24" fmla="*/ 1605291 h 2268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723485" h="2268548">
                  <a:moveTo>
                    <a:pt x="2323913" y="180625"/>
                  </a:moveTo>
                  <a:cubicBezTo>
                    <a:pt x="2429473" y="225976"/>
                    <a:pt x="2527995" y="279929"/>
                    <a:pt x="2609315" y="362813"/>
                  </a:cubicBezTo>
                  <a:cubicBezTo>
                    <a:pt x="2701582" y="456644"/>
                    <a:pt x="2732859" y="570023"/>
                    <a:pt x="2721130" y="698259"/>
                  </a:cubicBezTo>
                  <a:cubicBezTo>
                    <a:pt x="2709402" y="818675"/>
                    <a:pt x="2586640" y="2166713"/>
                    <a:pt x="2581166" y="2227703"/>
                  </a:cubicBezTo>
                  <a:cubicBezTo>
                    <a:pt x="2566309" y="2225358"/>
                    <a:pt x="2552235" y="2230831"/>
                    <a:pt x="2538160" y="2231613"/>
                  </a:cubicBezTo>
                  <a:cubicBezTo>
                    <a:pt x="2488117" y="2233959"/>
                    <a:pt x="1953281" y="2271491"/>
                    <a:pt x="1925913" y="2268363"/>
                  </a:cubicBezTo>
                  <a:cubicBezTo>
                    <a:pt x="1909493" y="2266800"/>
                    <a:pt x="1889945" y="2266017"/>
                    <a:pt x="1883689" y="2248815"/>
                  </a:cubicBezTo>
                  <a:cubicBezTo>
                    <a:pt x="1872742" y="2222230"/>
                    <a:pt x="1803151" y="1978269"/>
                    <a:pt x="1789858" y="1972014"/>
                  </a:cubicBezTo>
                  <a:cubicBezTo>
                    <a:pt x="1767182" y="1911806"/>
                    <a:pt x="1736687" y="1856289"/>
                    <a:pt x="1701501" y="1803118"/>
                  </a:cubicBezTo>
                  <a:cubicBezTo>
                    <a:pt x="1599851" y="1649861"/>
                    <a:pt x="1490381" y="1502859"/>
                    <a:pt x="1379348" y="1356639"/>
                  </a:cubicBezTo>
                  <a:cubicBezTo>
                    <a:pt x="1312102" y="1268282"/>
                    <a:pt x="1285517" y="1163504"/>
                    <a:pt x="1256586" y="1059508"/>
                  </a:cubicBezTo>
                  <a:cubicBezTo>
                    <a:pt x="1261277" y="1049343"/>
                    <a:pt x="1244857" y="1018848"/>
                    <a:pt x="1232346" y="1018848"/>
                  </a:cubicBezTo>
                  <a:cubicBezTo>
                    <a:pt x="1208888" y="1018848"/>
                    <a:pt x="651376" y="806946"/>
                    <a:pt x="588040" y="789744"/>
                  </a:cubicBezTo>
                  <a:cubicBezTo>
                    <a:pt x="554417" y="780361"/>
                    <a:pt x="75879" y="669327"/>
                    <a:pt x="25054" y="659163"/>
                  </a:cubicBezTo>
                  <a:cubicBezTo>
                    <a:pt x="10980" y="656035"/>
                    <a:pt x="6288" y="650561"/>
                    <a:pt x="5506" y="637269"/>
                  </a:cubicBezTo>
                  <a:cubicBezTo>
                    <a:pt x="5506" y="627886"/>
                    <a:pt x="10980" y="574715"/>
                    <a:pt x="33" y="558294"/>
                  </a:cubicBezTo>
                  <a:cubicBezTo>
                    <a:pt x="-749" y="508251"/>
                    <a:pt x="12544" y="461335"/>
                    <a:pt x="32092" y="415984"/>
                  </a:cubicBezTo>
                  <a:cubicBezTo>
                    <a:pt x="82917" y="302605"/>
                    <a:pt x="168928" y="218939"/>
                    <a:pt x="263541" y="142310"/>
                  </a:cubicBezTo>
                  <a:cubicBezTo>
                    <a:pt x="268233" y="140746"/>
                    <a:pt x="1126004" y="782"/>
                    <a:pt x="1183085" y="0"/>
                  </a:cubicBezTo>
                  <a:cubicBezTo>
                    <a:pt x="1199505" y="1564"/>
                    <a:pt x="2058840" y="105560"/>
                    <a:pt x="2323913" y="180625"/>
                  </a:cubicBezTo>
                  <a:close/>
                  <a:moveTo>
                    <a:pt x="2148762" y="1605291"/>
                  </a:moveTo>
                  <a:cubicBezTo>
                    <a:pt x="2146416" y="1552120"/>
                    <a:pt x="2085426" y="945347"/>
                    <a:pt x="2080734" y="921107"/>
                  </a:cubicBezTo>
                  <a:cubicBezTo>
                    <a:pt x="2077606" y="903123"/>
                    <a:pt x="1861795" y="905469"/>
                    <a:pt x="1854758" y="906251"/>
                  </a:cubicBezTo>
                  <a:cubicBezTo>
                    <a:pt x="1839119" y="907032"/>
                    <a:pt x="1835210" y="914070"/>
                    <a:pt x="1843811" y="927363"/>
                  </a:cubicBezTo>
                  <a:cubicBezTo>
                    <a:pt x="1856322" y="943783"/>
                    <a:pt x="2129214" y="1561503"/>
                    <a:pt x="2148762" y="1605291"/>
                  </a:cubicBezTo>
                  <a:close/>
                </a:path>
              </a:pathLst>
            </a:custGeom>
            <a:solidFill>
              <a:srgbClr val="120202"/>
            </a:solidFill>
            <a:ln w="780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4" name="Freeform: Shape 923">
              <a:extLst>
                <a:ext uri="{FF2B5EF4-FFF2-40B4-BE49-F238E27FC236}">
                  <a16:creationId xmlns:a16="http://schemas.microsoft.com/office/drawing/2014/main" id="{2D5E9942-5F36-49FF-82BC-8682591081C9}"/>
                </a:ext>
              </a:extLst>
            </p:cNvPr>
            <p:cNvSpPr/>
            <p:nvPr/>
          </p:nvSpPr>
          <p:spPr>
            <a:xfrm>
              <a:off x="5443298" y="2914036"/>
              <a:ext cx="1969012" cy="900773"/>
            </a:xfrm>
            <a:custGeom>
              <a:avLst/>
              <a:gdLst>
                <a:gd name="connsiteX0" fmla="*/ 1795395 w 2340403"/>
                <a:gd name="connsiteY0" fmla="*/ 996280 h 1070675"/>
                <a:gd name="connsiteX1" fmla="*/ 1771155 w 2340403"/>
                <a:gd name="connsiteY1" fmla="*/ 1015046 h 1070675"/>
                <a:gd name="connsiteX2" fmla="*/ 729632 w 2340403"/>
                <a:gd name="connsiteY2" fmla="*/ 1069781 h 1070675"/>
                <a:gd name="connsiteX3" fmla="*/ 577938 w 2340403"/>
                <a:gd name="connsiteY3" fmla="*/ 1051014 h 1070675"/>
                <a:gd name="connsiteX4" fmla="*/ 24336 w 2340403"/>
                <a:gd name="connsiteY4" fmla="*/ 950928 h 1070675"/>
                <a:gd name="connsiteX5" fmla="*/ 878 w 2340403"/>
                <a:gd name="connsiteY5" fmla="*/ 921215 h 1070675"/>
                <a:gd name="connsiteX6" fmla="*/ 878 w 2340403"/>
                <a:gd name="connsiteY6" fmla="*/ 906358 h 1070675"/>
                <a:gd name="connsiteX7" fmla="*/ 572465 w 2340403"/>
                <a:gd name="connsiteY7" fmla="*/ 880555 h 1070675"/>
                <a:gd name="connsiteX8" fmla="*/ 721812 w 2340403"/>
                <a:gd name="connsiteY8" fmla="*/ 886028 h 1070675"/>
                <a:gd name="connsiteX9" fmla="*/ 1229282 w 2340403"/>
                <a:gd name="connsiteY9" fmla="*/ 37640 h 1070675"/>
                <a:gd name="connsiteX10" fmla="*/ 1248830 w 2340403"/>
                <a:gd name="connsiteY10" fmla="*/ 25911 h 1070675"/>
                <a:gd name="connsiteX11" fmla="*/ 2323194 w 2340403"/>
                <a:gd name="connsiteY11" fmla="*/ 890 h 1070675"/>
                <a:gd name="connsiteX12" fmla="*/ 2340396 w 2340403"/>
                <a:gd name="connsiteY12" fmla="*/ 3235 h 1070675"/>
                <a:gd name="connsiteX13" fmla="*/ 1795395 w 2340403"/>
                <a:gd name="connsiteY13" fmla="*/ 996280 h 1070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340403" h="1070675">
                  <a:moveTo>
                    <a:pt x="1795395" y="996280"/>
                  </a:moveTo>
                  <a:cubicBezTo>
                    <a:pt x="1790703" y="1009572"/>
                    <a:pt x="1785230" y="1015046"/>
                    <a:pt x="1771155" y="1015046"/>
                  </a:cubicBezTo>
                  <a:cubicBezTo>
                    <a:pt x="1679670" y="1018955"/>
                    <a:pt x="804696" y="1062743"/>
                    <a:pt x="729632" y="1069781"/>
                  </a:cubicBezTo>
                  <a:cubicBezTo>
                    <a:pt x="677243" y="1074472"/>
                    <a:pt x="627982" y="1059616"/>
                    <a:pt x="577938" y="1051014"/>
                  </a:cubicBezTo>
                  <a:cubicBezTo>
                    <a:pt x="419208" y="1022865"/>
                    <a:pt x="50139" y="954056"/>
                    <a:pt x="24336" y="950928"/>
                  </a:cubicBezTo>
                  <a:cubicBezTo>
                    <a:pt x="6351" y="948582"/>
                    <a:pt x="-3032" y="941545"/>
                    <a:pt x="878" y="921215"/>
                  </a:cubicBezTo>
                  <a:cubicBezTo>
                    <a:pt x="1660" y="916523"/>
                    <a:pt x="878" y="911832"/>
                    <a:pt x="878" y="906358"/>
                  </a:cubicBezTo>
                  <a:cubicBezTo>
                    <a:pt x="75161" y="900103"/>
                    <a:pt x="524767" y="879773"/>
                    <a:pt x="572465" y="880555"/>
                  </a:cubicBezTo>
                  <a:cubicBezTo>
                    <a:pt x="572465" y="880555"/>
                    <a:pt x="685062" y="891502"/>
                    <a:pt x="721812" y="886028"/>
                  </a:cubicBezTo>
                  <a:cubicBezTo>
                    <a:pt x="728850" y="882119"/>
                    <a:pt x="1197223" y="92375"/>
                    <a:pt x="1229282" y="37640"/>
                  </a:cubicBezTo>
                  <a:cubicBezTo>
                    <a:pt x="1233973" y="29039"/>
                    <a:pt x="1239447" y="25911"/>
                    <a:pt x="1248830" y="25911"/>
                  </a:cubicBezTo>
                  <a:cubicBezTo>
                    <a:pt x="1392704" y="26693"/>
                    <a:pt x="2244220" y="890"/>
                    <a:pt x="2323194" y="890"/>
                  </a:cubicBezTo>
                  <a:cubicBezTo>
                    <a:pt x="2329449" y="890"/>
                    <a:pt x="2337269" y="-2238"/>
                    <a:pt x="2340396" y="3235"/>
                  </a:cubicBezTo>
                  <a:cubicBezTo>
                    <a:pt x="2342742" y="11055"/>
                    <a:pt x="1799305" y="982205"/>
                    <a:pt x="1795395" y="996280"/>
                  </a:cubicBezTo>
                  <a:close/>
                </a:path>
              </a:pathLst>
            </a:custGeom>
            <a:solidFill>
              <a:srgbClr val="372F2E"/>
            </a:solidFill>
            <a:ln w="780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5" name="Freeform: Shape 924">
              <a:extLst>
                <a:ext uri="{FF2B5EF4-FFF2-40B4-BE49-F238E27FC236}">
                  <a16:creationId xmlns:a16="http://schemas.microsoft.com/office/drawing/2014/main" id="{2E498F59-25BC-4387-9D51-CE8DDBFD1F16}"/>
                </a:ext>
              </a:extLst>
            </p:cNvPr>
            <p:cNvSpPr/>
            <p:nvPr/>
          </p:nvSpPr>
          <p:spPr>
            <a:xfrm>
              <a:off x="4575819" y="2982028"/>
              <a:ext cx="1688483" cy="668950"/>
            </a:xfrm>
            <a:custGeom>
              <a:avLst/>
              <a:gdLst>
                <a:gd name="connsiteX0" fmla="*/ 2006961 w 2006960"/>
                <a:gd name="connsiteY0" fmla="*/ 386180 h 795126"/>
                <a:gd name="connsiteX1" fmla="*/ 1776293 w 2006960"/>
                <a:gd name="connsiteY1" fmla="*/ 777142 h 795126"/>
                <a:gd name="connsiteX2" fmla="*/ 1763000 w 2006960"/>
                <a:gd name="connsiteY2" fmla="*/ 795126 h 795126"/>
                <a:gd name="connsiteX3" fmla="*/ 1613653 w 2006960"/>
                <a:gd name="connsiteY3" fmla="*/ 789653 h 795126"/>
                <a:gd name="connsiteX4" fmla="*/ 1613653 w 2006960"/>
                <a:gd name="connsiteY4" fmla="*/ 789653 h 795126"/>
                <a:gd name="connsiteX5" fmla="*/ 1548753 w 2006960"/>
                <a:gd name="connsiteY5" fmla="*/ 732572 h 795126"/>
                <a:gd name="connsiteX6" fmla="*/ 1515912 w 2006960"/>
                <a:gd name="connsiteY6" fmla="*/ 766977 h 795126"/>
                <a:gd name="connsiteX7" fmla="*/ 1454922 w 2006960"/>
                <a:gd name="connsiteY7" fmla="*/ 786525 h 795126"/>
                <a:gd name="connsiteX8" fmla="*/ 412617 w 2006960"/>
                <a:gd name="connsiteY8" fmla="*/ 777924 h 795126"/>
                <a:gd name="connsiteX9" fmla="*/ 296110 w 2006960"/>
                <a:gd name="connsiteY9" fmla="*/ 752902 h 795126"/>
                <a:gd name="connsiteX10" fmla="*/ 219481 w 2006960"/>
                <a:gd name="connsiteY10" fmla="*/ 701295 h 795126"/>
                <a:gd name="connsiteX11" fmla="*/ 213226 w 2006960"/>
                <a:gd name="connsiteY11" fmla="*/ 696604 h 795126"/>
                <a:gd name="connsiteX12" fmla="*/ 157709 w 2006960"/>
                <a:gd name="connsiteY12" fmla="*/ 598863 h 795126"/>
                <a:gd name="connsiteX13" fmla="*/ 10707 w 2006960"/>
                <a:gd name="connsiteY13" fmla="*/ 145347 h 795126"/>
                <a:gd name="connsiteX14" fmla="*/ 2888 w 2006960"/>
                <a:gd name="connsiteY14" fmla="*/ 94522 h 795126"/>
                <a:gd name="connsiteX15" fmla="*/ 16963 w 2006960"/>
                <a:gd name="connsiteY15" fmla="*/ 71064 h 795126"/>
                <a:gd name="connsiteX16" fmla="*/ 321913 w 2006960"/>
                <a:gd name="connsiteY16" fmla="*/ 28058 h 795126"/>
                <a:gd name="connsiteX17" fmla="*/ 504884 w 2006960"/>
                <a:gd name="connsiteY17" fmla="*/ 691 h 795126"/>
                <a:gd name="connsiteX18" fmla="*/ 529905 w 2006960"/>
                <a:gd name="connsiteY18" fmla="*/ 17893 h 795126"/>
                <a:gd name="connsiteX19" fmla="*/ 566656 w 2006960"/>
                <a:gd name="connsiteY19" fmla="*/ 251689 h 795126"/>
                <a:gd name="connsiteX20" fmla="*/ 554927 w 2006960"/>
                <a:gd name="connsiteY20" fmla="*/ 354903 h 795126"/>
                <a:gd name="connsiteX21" fmla="*/ 567438 w 2006960"/>
                <a:gd name="connsiteY21" fmla="*/ 379142 h 795126"/>
                <a:gd name="connsiteX22" fmla="*/ 898974 w 2006960"/>
                <a:gd name="connsiteY22" fmla="*/ 507378 h 795126"/>
                <a:gd name="connsiteX23" fmla="*/ 1110875 w 2006960"/>
                <a:gd name="connsiteY23" fmla="*/ 566804 h 795126"/>
                <a:gd name="connsiteX24" fmla="*/ 1325123 w 2006960"/>
                <a:gd name="connsiteY24" fmla="*/ 550384 h 795126"/>
                <a:gd name="connsiteX25" fmla="*/ 1545625 w 2006960"/>
                <a:gd name="connsiteY25" fmla="*/ 497995 h 795126"/>
                <a:gd name="connsiteX26" fmla="*/ 1684026 w 2006960"/>
                <a:gd name="connsiteY26" fmla="*/ 502686 h 795126"/>
                <a:gd name="connsiteX27" fmla="*/ 1699665 w 2006960"/>
                <a:gd name="connsiteY27" fmla="*/ 487048 h 795126"/>
                <a:gd name="connsiteX28" fmla="*/ 1615217 w 2006960"/>
                <a:gd name="connsiteY28" fmla="*/ 100777 h 795126"/>
                <a:gd name="connsiteX29" fmla="*/ 1630073 w 2006960"/>
                <a:gd name="connsiteY29" fmla="*/ 77319 h 795126"/>
                <a:gd name="connsiteX30" fmla="*/ 1838065 w 2006960"/>
                <a:gd name="connsiteY30" fmla="*/ 26494 h 795126"/>
                <a:gd name="connsiteX31" fmla="*/ 1985067 w 2006960"/>
                <a:gd name="connsiteY31" fmla="*/ 308769 h 795126"/>
                <a:gd name="connsiteX32" fmla="*/ 2006961 w 2006960"/>
                <a:gd name="connsiteY32" fmla="*/ 386180 h 795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2006960" h="795126">
                  <a:moveTo>
                    <a:pt x="2006961" y="386180"/>
                  </a:moveTo>
                  <a:cubicBezTo>
                    <a:pt x="1963173" y="461244"/>
                    <a:pt x="1809134" y="721625"/>
                    <a:pt x="1776293" y="777142"/>
                  </a:cubicBezTo>
                  <a:cubicBezTo>
                    <a:pt x="1772383" y="783397"/>
                    <a:pt x="1770038" y="791216"/>
                    <a:pt x="1763000" y="795126"/>
                  </a:cubicBezTo>
                  <a:cubicBezTo>
                    <a:pt x="1712957" y="793562"/>
                    <a:pt x="1663696" y="791216"/>
                    <a:pt x="1613653" y="789653"/>
                  </a:cubicBezTo>
                  <a:lnTo>
                    <a:pt x="1613653" y="789653"/>
                  </a:lnTo>
                  <a:cubicBezTo>
                    <a:pt x="1594105" y="769323"/>
                    <a:pt x="1568301" y="756030"/>
                    <a:pt x="1548753" y="732572"/>
                  </a:cubicBezTo>
                  <a:cubicBezTo>
                    <a:pt x="1542498" y="751338"/>
                    <a:pt x="1529987" y="759939"/>
                    <a:pt x="1515912" y="766977"/>
                  </a:cubicBezTo>
                  <a:cubicBezTo>
                    <a:pt x="1496364" y="776360"/>
                    <a:pt x="1475252" y="780270"/>
                    <a:pt x="1454922" y="786525"/>
                  </a:cubicBezTo>
                  <a:cubicBezTo>
                    <a:pt x="1390804" y="781833"/>
                    <a:pt x="466569" y="790434"/>
                    <a:pt x="412617" y="777924"/>
                  </a:cubicBezTo>
                  <a:cubicBezTo>
                    <a:pt x="373520" y="769323"/>
                    <a:pt x="335206" y="759157"/>
                    <a:pt x="296110" y="752902"/>
                  </a:cubicBezTo>
                  <a:cubicBezTo>
                    <a:pt x="261705" y="747429"/>
                    <a:pt x="232774" y="737264"/>
                    <a:pt x="219481" y="701295"/>
                  </a:cubicBezTo>
                  <a:cubicBezTo>
                    <a:pt x="218699" y="698949"/>
                    <a:pt x="215571" y="698167"/>
                    <a:pt x="213226" y="696604"/>
                  </a:cubicBezTo>
                  <a:cubicBezTo>
                    <a:pt x="199151" y="661417"/>
                    <a:pt x="176475" y="630922"/>
                    <a:pt x="157709" y="598863"/>
                  </a:cubicBezTo>
                  <a:cubicBezTo>
                    <a:pt x="113921" y="522234"/>
                    <a:pt x="19308" y="217284"/>
                    <a:pt x="10707" y="145347"/>
                  </a:cubicBezTo>
                  <a:cubicBezTo>
                    <a:pt x="8361" y="128145"/>
                    <a:pt x="2888" y="111724"/>
                    <a:pt x="2888" y="94522"/>
                  </a:cubicBezTo>
                  <a:cubicBezTo>
                    <a:pt x="-4149" y="79665"/>
                    <a:pt x="2106" y="72628"/>
                    <a:pt x="16963" y="71064"/>
                  </a:cubicBezTo>
                  <a:cubicBezTo>
                    <a:pt x="118613" y="56989"/>
                    <a:pt x="220263" y="42133"/>
                    <a:pt x="321913" y="28058"/>
                  </a:cubicBezTo>
                  <a:cubicBezTo>
                    <a:pt x="382903" y="19457"/>
                    <a:pt x="443893" y="10856"/>
                    <a:pt x="504884" y="691"/>
                  </a:cubicBezTo>
                  <a:cubicBezTo>
                    <a:pt x="520522" y="-1655"/>
                    <a:pt x="525996" y="1473"/>
                    <a:pt x="529905" y="17893"/>
                  </a:cubicBezTo>
                  <a:cubicBezTo>
                    <a:pt x="548671" y="94522"/>
                    <a:pt x="564310" y="171932"/>
                    <a:pt x="566656" y="251689"/>
                  </a:cubicBezTo>
                  <a:cubicBezTo>
                    <a:pt x="567438" y="286093"/>
                    <a:pt x="565874" y="321280"/>
                    <a:pt x="554927" y="354903"/>
                  </a:cubicBezTo>
                  <a:cubicBezTo>
                    <a:pt x="551017" y="367413"/>
                    <a:pt x="554145" y="373669"/>
                    <a:pt x="567438" y="379142"/>
                  </a:cubicBezTo>
                  <a:cubicBezTo>
                    <a:pt x="677689" y="422930"/>
                    <a:pt x="787158" y="468282"/>
                    <a:pt x="898974" y="507378"/>
                  </a:cubicBezTo>
                  <a:cubicBezTo>
                    <a:pt x="968565" y="531617"/>
                    <a:pt x="1037374" y="556639"/>
                    <a:pt x="1110875" y="566804"/>
                  </a:cubicBezTo>
                  <a:cubicBezTo>
                    <a:pt x="1183594" y="576969"/>
                    <a:pt x="1254749" y="571496"/>
                    <a:pt x="1325123" y="550384"/>
                  </a:cubicBezTo>
                  <a:cubicBezTo>
                    <a:pt x="1397842" y="528490"/>
                    <a:pt x="1469779" y="505814"/>
                    <a:pt x="1545625" y="497995"/>
                  </a:cubicBezTo>
                  <a:cubicBezTo>
                    <a:pt x="1591759" y="493303"/>
                    <a:pt x="1638674" y="493303"/>
                    <a:pt x="1684026" y="502686"/>
                  </a:cubicBezTo>
                  <a:cubicBezTo>
                    <a:pt x="1699665" y="505814"/>
                    <a:pt x="1703574" y="502686"/>
                    <a:pt x="1699665" y="487048"/>
                  </a:cubicBezTo>
                  <a:cubicBezTo>
                    <a:pt x="1671515" y="358812"/>
                    <a:pt x="1643366" y="229795"/>
                    <a:pt x="1615217" y="100777"/>
                  </a:cubicBezTo>
                  <a:cubicBezTo>
                    <a:pt x="1612089" y="85920"/>
                    <a:pt x="1615217" y="81229"/>
                    <a:pt x="1630073" y="77319"/>
                  </a:cubicBezTo>
                  <a:cubicBezTo>
                    <a:pt x="1699665" y="60899"/>
                    <a:pt x="1768474" y="43697"/>
                    <a:pt x="1838065" y="26494"/>
                  </a:cubicBezTo>
                  <a:cubicBezTo>
                    <a:pt x="1847448" y="55425"/>
                    <a:pt x="1958481" y="236832"/>
                    <a:pt x="1985067" y="308769"/>
                  </a:cubicBezTo>
                  <a:cubicBezTo>
                    <a:pt x="1995232" y="332227"/>
                    <a:pt x="2003051" y="358812"/>
                    <a:pt x="2006961" y="386180"/>
                  </a:cubicBezTo>
                  <a:close/>
                </a:path>
              </a:pathLst>
            </a:custGeom>
            <a:solidFill>
              <a:srgbClr val="FEC18A"/>
            </a:solidFill>
            <a:ln w="80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26" name="Freeform: Shape 925">
              <a:extLst>
                <a:ext uri="{FF2B5EF4-FFF2-40B4-BE49-F238E27FC236}">
                  <a16:creationId xmlns:a16="http://schemas.microsoft.com/office/drawing/2014/main" id="{EA40435A-FF38-4FB0-A42D-E94AF93D426D}"/>
                </a:ext>
              </a:extLst>
            </p:cNvPr>
            <p:cNvSpPr/>
            <p:nvPr/>
          </p:nvSpPr>
          <p:spPr>
            <a:xfrm>
              <a:off x="6543886" y="5672962"/>
              <a:ext cx="834145" cy="261358"/>
            </a:xfrm>
            <a:custGeom>
              <a:avLst/>
              <a:gdLst>
                <a:gd name="connsiteX0" fmla="*/ 0 w 991480"/>
                <a:gd name="connsiteY0" fmla="*/ 4101 h 310655"/>
                <a:gd name="connsiteX1" fmla="*/ 297131 w 991480"/>
                <a:gd name="connsiteY1" fmla="*/ 50234 h 310655"/>
                <a:gd name="connsiteX2" fmla="*/ 376888 w 991480"/>
                <a:gd name="connsiteY2" fmla="*/ 72128 h 310655"/>
                <a:gd name="connsiteX3" fmla="*/ 406601 w 991480"/>
                <a:gd name="connsiteY3" fmla="*/ 65873 h 310655"/>
                <a:gd name="connsiteX4" fmla="*/ 541874 w 991480"/>
                <a:gd name="connsiteY4" fmla="*/ 13484 h 310655"/>
                <a:gd name="connsiteX5" fmla="*/ 817893 w 991480"/>
                <a:gd name="connsiteY5" fmla="*/ 29122 h 310655"/>
                <a:gd name="connsiteX6" fmla="*/ 960204 w 991480"/>
                <a:gd name="connsiteY6" fmla="*/ 108096 h 310655"/>
                <a:gd name="connsiteX7" fmla="*/ 991481 w 991480"/>
                <a:gd name="connsiteY7" fmla="*/ 169869 h 310655"/>
                <a:gd name="connsiteX8" fmla="*/ 830404 w 991480"/>
                <a:gd name="connsiteY8" fmla="*/ 289503 h 310655"/>
                <a:gd name="connsiteX9" fmla="*/ 670110 w 991480"/>
                <a:gd name="connsiteY9" fmla="*/ 304360 h 310655"/>
                <a:gd name="connsiteX10" fmla="*/ 553603 w 991480"/>
                <a:gd name="connsiteY10" fmla="*/ 262917 h 310655"/>
                <a:gd name="connsiteX11" fmla="*/ 394090 w 991480"/>
                <a:gd name="connsiteY11" fmla="*/ 210529 h 310655"/>
                <a:gd name="connsiteX12" fmla="*/ 244743 w 991480"/>
                <a:gd name="connsiteY12" fmla="*/ 200363 h 310655"/>
                <a:gd name="connsiteX13" fmla="*/ 23458 w 991480"/>
                <a:gd name="connsiteY13" fmla="*/ 66655 h 310655"/>
                <a:gd name="connsiteX14" fmla="*/ 0 w 991480"/>
                <a:gd name="connsiteY14" fmla="*/ 4101 h 310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991480" h="310655">
                  <a:moveTo>
                    <a:pt x="0" y="4101"/>
                  </a:moveTo>
                  <a:cubicBezTo>
                    <a:pt x="103996" y="-11538"/>
                    <a:pt x="200173" y="20521"/>
                    <a:pt x="297131" y="50234"/>
                  </a:cubicBezTo>
                  <a:cubicBezTo>
                    <a:pt x="323717" y="58054"/>
                    <a:pt x="349520" y="68219"/>
                    <a:pt x="376888" y="72128"/>
                  </a:cubicBezTo>
                  <a:cubicBezTo>
                    <a:pt x="387835" y="73692"/>
                    <a:pt x="398000" y="72910"/>
                    <a:pt x="406601" y="65873"/>
                  </a:cubicBezTo>
                  <a:cubicBezTo>
                    <a:pt x="444915" y="30686"/>
                    <a:pt x="492613" y="18957"/>
                    <a:pt x="541874" y="13484"/>
                  </a:cubicBezTo>
                  <a:cubicBezTo>
                    <a:pt x="634923" y="3319"/>
                    <a:pt x="727190" y="3319"/>
                    <a:pt x="817893" y="29122"/>
                  </a:cubicBezTo>
                  <a:cubicBezTo>
                    <a:pt x="871064" y="44761"/>
                    <a:pt x="920325" y="67436"/>
                    <a:pt x="960204" y="108096"/>
                  </a:cubicBezTo>
                  <a:cubicBezTo>
                    <a:pt x="976624" y="125299"/>
                    <a:pt x="989135" y="145629"/>
                    <a:pt x="991481" y="169869"/>
                  </a:cubicBezTo>
                  <a:cubicBezTo>
                    <a:pt x="949256" y="225385"/>
                    <a:pt x="893740" y="261354"/>
                    <a:pt x="830404" y="289503"/>
                  </a:cubicBezTo>
                  <a:cubicBezTo>
                    <a:pt x="778015" y="312961"/>
                    <a:pt x="724062" y="315307"/>
                    <a:pt x="670110" y="304360"/>
                  </a:cubicBezTo>
                  <a:cubicBezTo>
                    <a:pt x="630231" y="296541"/>
                    <a:pt x="592699" y="276992"/>
                    <a:pt x="553603" y="262917"/>
                  </a:cubicBezTo>
                  <a:cubicBezTo>
                    <a:pt x="501214" y="244152"/>
                    <a:pt x="449607" y="219912"/>
                    <a:pt x="394090" y="210529"/>
                  </a:cubicBezTo>
                  <a:cubicBezTo>
                    <a:pt x="344829" y="202710"/>
                    <a:pt x="294786" y="196454"/>
                    <a:pt x="244743" y="200363"/>
                  </a:cubicBezTo>
                  <a:cubicBezTo>
                    <a:pt x="137619" y="209747"/>
                    <a:pt x="71937" y="152666"/>
                    <a:pt x="23458" y="66655"/>
                  </a:cubicBezTo>
                  <a:cubicBezTo>
                    <a:pt x="14075" y="46325"/>
                    <a:pt x="782" y="27558"/>
                    <a:pt x="0" y="4101"/>
                  </a:cubicBezTo>
                  <a:close/>
                </a:path>
              </a:pathLst>
            </a:custGeom>
            <a:solidFill>
              <a:srgbClr val="372F2E"/>
            </a:solidFill>
            <a:ln w="780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7" name="Freeform: Shape 926">
              <a:extLst>
                <a:ext uri="{FF2B5EF4-FFF2-40B4-BE49-F238E27FC236}">
                  <a16:creationId xmlns:a16="http://schemas.microsoft.com/office/drawing/2014/main" id="{60A13470-91C9-4085-B3F3-6EDBE51E9395}"/>
                </a:ext>
              </a:extLst>
            </p:cNvPr>
            <p:cNvSpPr/>
            <p:nvPr/>
          </p:nvSpPr>
          <p:spPr>
            <a:xfrm>
              <a:off x="5108470" y="1348417"/>
              <a:ext cx="561266" cy="457987"/>
            </a:xfrm>
            <a:custGeom>
              <a:avLst/>
              <a:gdLst>
                <a:gd name="connsiteX0" fmla="*/ 655253 w 667131"/>
                <a:gd name="connsiteY0" fmla="*/ 365208 h 544371"/>
                <a:gd name="connsiteX1" fmla="*/ 648216 w 667131"/>
                <a:gd name="connsiteY1" fmla="*/ 303436 h 544371"/>
                <a:gd name="connsiteX2" fmla="*/ 573933 w 667131"/>
                <a:gd name="connsiteY2" fmla="*/ 251047 h 544371"/>
                <a:gd name="connsiteX3" fmla="*/ 310424 w 667131"/>
                <a:gd name="connsiteY3" fmla="*/ 222116 h 544371"/>
                <a:gd name="connsiteX4" fmla="*/ 215811 w 667131"/>
                <a:gd name="connsiteY4" fmla="*/ 226808 h 544371"/>
                <a:gd name="connsiteX5" fmla="*/ 161858 w 667131"/>
                <a:gd name="connsiteY5" fmla="*/ 298745 h 544371"/>
                <a:gd name="connsiteX6" fmla="*/ 165768 w 667131"/>
                <a:gd name="connsiteY6" fmla="*/ 369118 h 544371"/>
                <a:gd name="connsiteX7" fmla="*/ 143092 w 667131"/>
                <a:gd name="connsiteY7" fmla="*/ 412124 h 544371"/>
                <a:gd name="connsiteX8" fmla="*/ 110251 w 667131"/>
                <a:gd name="connsiteY8" fmla="*/ 484843 h 544371"/>
                <a:gd name="connsiteX9" fmla="*/ 114943 w 667131"/>
                <a:gd name="connsiteY9" fmla="*/ 520029 h 544371"/>
                <a:gd name="connsiteX10" fmla="*/ 99304 w 667131"/>
                <a:gd name="connsiteY10" fmla="*/ 543487 h 544371"/>
                <a:gd name="connsiteX11" fmla="*/ 78974 w 667131"/>
                <a:gd name="connsiteY11" fmla="*/ 529413 h 544371"/>
                <a:gd name="connsiteX12" fmla="*/ 11729 w 667131"/>
                <a:gd name="connsiteY12" fmla="*/ 446529 h 544371"/>
                <a:gd name="connsiteX13" fmla="*/ 0 w 667131"/>
                <a:gd name="connsiteY13" fmla="*/ 438709 h 544371"/>
                <a:gd name="connsiteX14" fmla="*/ 12511 w 667131"/>
                <a:gd name="connsiteY14" fmla="*/ 289362 h 544371"/>
                <a:gd name="connsiteX15" fmla="*/ 150911 w 667131"/>
                <a:gd name="connsiteY15" fmla="*/ 51657 h 544371"/>
                <a:gd name="connsiteX16" fmla="*/ 601300 w 667131"/>
                <a:gd name="connsiteY16" fmla="*/ 121248 h 544371"/>
                <a:gd name="connsiteX17" fmla="*/ 662290 w 667131"/>
                <a:gd name="connsiteY17" fmla="*/ 344096 h 544371"/>
                <a:gd name="connsiteX18" fmla="*/ 655253 w 667131"/>
                <a:gd name="connsiteY18" fmla="*/ 365208 h 5443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667131" h="544371">
                  <a:moveTo>
                    <a:pt x="655253" y="365208"/>
                  </a:moveTo>
                  <a:cubicBezTo>
                    <a:pt x="655253" y="344096"/>
                    <a:pt x="653689" y="323766"/>
                    <a:pt x="648216" y="303436"/>
                  </a:cubicBezTo>
                  <a:cubicBezTo>
                    <a:pt x="638832" y="266686"/>
                    <a:pt x="616939" y="247138"/>
                    <a:pt x="573933" y="251047"/>
                  </a:cubicBezTo>
                  <a:cubicBezTo>
                    <a:pt x="483229" y="260430"/>
                    <a:pt x="397218" y="240100"/>
                    <a:pt x="310424" y="222116"/>
                  </a:cubicBezTo>
                  <a:cubicBezTo>
                    <a:pt x="279147" y="215861"/>
                    <a:pt x="247088" y="216643"/>
                    <a:pt x="215811" y="226808"/>
                  </a:cubicBezTo>
                  <a:cubicBezTo>
                    <a:pt x="178279" y="238537"/>
                    <a:pt x="161858" y="259649"/>
                    <a:pt x="161858" y="298745"/>
                  </a:cubicBezTo>
                  <a:cubicBezTo>
                    <a:pt x="161858" y="322203"/>
                    <a:pt x="164204" y="345660"/>
                    <a:pt x="165768" y="369118"/>
                  </a:cubicBezTo>
                  <a:cubicBezTo>
                    <a:pt x="167332" y="388666"/>
                    <a:pt x="161077" y="403523"/>
                    <a:pt x="143092" y="412124"/>
                  </a:cubicBezTo>
                  <a:cubicBezTo>
                    <a:pt x="111033" y="426980"/>
                    <a:pt x="104778" y="452784"/>
                    <a:pt x="110251" y="484843"/>
                  </a:cubicBezTo>
                  <a:cubicBezTo>
                    <a:pt x="111815" y="496572"/>
                    <a:pt x="112597" y="508301"/>
                    <a:pt x="114943" y="520029"/>
                  </a:cubicBezTo>
                  <a:cubicBezTo>
                    <a:pt x="118071" y="534104"/>
                    <a:pt x="115725" y="540359"/>
                    <a:pt x="99304" y="543487"/>
                  </a:cubicBezTo>
                  <a:cubicBezTo>
                    <a:pt x="85230" y="545833"/>
                    <a:pt x="81320" y="544269"/>
                    <a:pt x="78974" y="529413"/>
                  </a:cubicBezTo>
                  <a:cubicBezTo>
                    <a:pt x="72719" y="489534"/>
                    <a:pt x="40660" y="468422"/>
                    <a:pt x="11729" y="446529"/>
                  </a:cubicBezTo>
                  <a:cubicBezTo>
                    <a:pt x="7819" y="443401"/>
                    <a:pt x="3910" y="441055"/>
                    <a:pt x="0" y="438709"/>
                  </a:cubicBezTo>
                  <a:cubicBezTo>
                    <a:pt x="6255" y="389448"/>
                    <a:pt x="4692" y="339405"/>
                    <a:pt x="12511" y="289362"/>
                  </a:cubicBezTo>
                  <a:cubicBezTo>
                    <a:pt x="28149" y="191621"/>
                    <a:pt x="62554" y="106391"/>
                    <a:pt x="150911" y="51657"/>
                  </a:cubicBezTo>
                  <a:cubicBezTo>
                    <a:pt x="276019" y="-25754"/>
                    <a:pt x="487921" y="-26536"/>
                    <a:pt x="601300" y="121248"/>
                  </a:cubicBezTo>
                  <a:cubicBezTo>
                    <a:pt x="652125" y="187711"/>
                    <a:pt x="678711" y="259649"/>
                    <a:pt x="662290" y="344096"/>
                  </a:cubicBezTo>
                  <a:cubicBezTo>
                    <a:pt x="660726" y="351134"/>
                    <a:pt x="660726" y="358953"/>
                    <a:pt x="655253" y="365208"/>
                  </a:cubicBezTo>
                  <a:close/>
                </a:path>
              </a:pathLst>
            </a:custGeom>
            <a:solidFill>
              <a:srgbClr val="000101"/>
            </a:solidFill>
            <a:ln w="780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8" name="Freeform: Shape 927">
              <a:extLst>
                <a:ext uri="{FF2B5EF4-FFF2-40B4-BE49-F238E27FC236}">
                  <a16:creationId xmlns:a16="http://schemas.microsoft.com/office/drawing/2014/main" id="{07AB447C-7981-4B86-9A64-E7F86EE76EC0}"/>
                </a:ext>
              </a:extLst>
            </p:cNvPr>
            <p:cNvSpPr/>
            <p:nvPr/>
          </p:nvSpPr>
          <p:spPr>
            <a:xfrm>
              <a:off x="5932749" y="3655516"/>
              <a:ext cx="125648" cy="7653"/>
            </a:xfrm>
            <a:custGeom>
              <a:avLst/>
              <a:gdLst>
                <a:gd name="connsiteX0" fmla="*/ 0 w 149347"/>
                <a:gd name="connsiteY0" fmla="*/ 0 h 9096"/>
                <a:gd name="connsiteX1" fmla="*/ 149348 w 149347"/>
                <a:gd name="connsiteY1" fmla="*/ 5474 h 9096"/>
                <a:gd name="connsiteX2" fmla="*/ 40660 w 149347"/>
                <a:gd name="connsiteY2" fmla="*/ 6256 h 9096"/>
                <a:gd name="connsiteX3" fmla="*/ 0 w 149347"/>
                <a:gd name="connsiteY3" fmla="*/ 0 h 9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347" h="9096">
                  <a:moveTo>
                    <a:pt x="0" y="0"/>
                  </a:moveTo>
                  <a:cubicBezTo>
                    <a:pt x="50043" y="1564"/>
                    <a:pt x="99304" y="3910"/>
                    <a:pt x="149348" y="5474"/>
                  </a:cubicBezTo>
                  <a:cubicBezTo>
                    <a:pt x="113379" y="10947"/>
                    <a:pt x="76629" y="9383"/>
                    <a:pt x="40660" y="6256"/>
                  </a:cubicBezTo>
                  <a:cubicBezTo>
                    <a:pt x="27367" y="4692"/>
                    <a:pt x="11729" y="14857"/>
                    <a:pt x="0" y="0"/>
                  </a:cubicBezTo>
                  <a:close/>
                </a:path>
              </a:pathLst>
            </a:custGeom>
            <a:solidFill>
              <a:srgbClr val="120202"/>
            </a:solidFill>
            <a:ln w="780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9" name="Freeform: Shape 928">
              <a:extLst>
                <a:ext uri="{FF2B5EF4-FFF2-40B4-BE49-F238E27FC236}">
                  <a16:creationId xmlns:a16="http://schemas.microsoft.com/office/drawing/2014/main" id="{778A27AD-D74A-40DF-B977-413CAEBEA4A1}"/>
                </a:ext>
              </a:extLst>
            </p:cNvPr>
            <p:cNvSpPr/>
            <p:nvPr/>
          </p:nvSpPr>
          <p:spPr>
            <a:xfrm>
              <a:off x="6544141" y="5441490"/>
              <a:ext cx="992901" cy="374385"/>
            </a:xfrm>
            <a:custGeom>
              <a:avLst/>
              <a:gdLst>
                <a:gd name="connsiteX0" fmla="*/ 1131142 w 1180180"/>
                <a:gd name="connsiteY0" fmla="*/ 129103 h 445000"/>
                <a:gd name="connsiteX1" fmla="*/ 1022454 w 1180180"/>
                <a:gd name="connsiteY1" fmla="*/ 82969 h 445000"/>
                <a:gd name="connsiteX2" fmla="*/ 774584 w 1180180"/>
                <a:gd name="connsiteY2" fmla="*/ 85 h 445000"/>
                <a:gd name="connsiteX3" fmla="*/ 119331 w 1180180"/>
                <a:gd name="connsiteY3" fmla="*/ 41527 h 445000"/>
                <a:gd name="connsiteX4" fmla="*/ 77107 w 1180180"/>
                <a:gd name="connsiteY4" fmla="*/ 21979 h 445000"/>
                <a:gd name="connsiteX5" fmla="*/ 479 w 1180180"/>
                <a:gd name="connsiteY5" fmla="*/ 279232 h 445000"/>
                <a:gd name="connsiteX6" fmla="*/ 297610 w 1180180"/>
                <a:gd name="connsiteY6" fmla="*/ 325366 h 445000"/>
                <a:gd name="connsiteX7" fmla="*/ 377366 w 1180180"/>
                <a:gd name="connsiteY7" fmla="*/ 347260 h 445000"/>
                <a:gd name="connsiteX8" fmla="*/ 407079 w 1180180"/>
                <a:gd name="connsiteY8" fmla="*/ 341005 h 445000"/>
                <a:gd name="connsiteX9" fmla="*/ 542352 w 1180180"/>
                <a:gd name="connsiteY9" fmla="*/ 288616 h 445000"/>
                <a:gd name="connsiteX10" fmla="*/ 818372 w 1180180"/>
                <a:gd name="connsiteY10" fmla="*/ 304254 h 445000"/>
                <a:gd name="connsiteX11" fmla="*/ 960682 w 1180180"/>
                <a:gd name="connsiteY11" fmla="*/ 383228 h 445000"/>
                <a:gd name="connsiteX12" fmla="*/ 991959 w 1180180"/>
                <a:gd name="connsiteY12" fmla="*/ 445000 h 445000"/>
                <a:gd name="connsiteX13" fmla="*/ 1160073 w 1180180"/>
                <a:gd name="connsiteY13" fmla="*/ 247955 h 445000"/>
                <a:gd name="connsiteX14" fmla="*/ 1131142 w 1180180"/>
                <a:gd name="connsiteY14" fmla="*/ 129103 h 445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180180" h="445000">
                  <a:moveTo>
                    <a:pt x="1131142" y="129103"/>
                  </a:moveTo>
                  <a:cubicBezTo>
                    <a:pt x="1096737" y="109555"/>
                    <a:pt x="1059987" y="95480"/>
                    <a:pt x="1022454" y="82969"/>
                  </a:cubicBezTo>
                  <a:cubicBezTo>
                    <a:pt x="939570" y="54820"/>
                    <a:pt x="856686" y="27453"/>
                    <a:pt x="774584" y="85"/>
                  </a:cubicBezTo>
                  <a:cubicBezTo>
                    <a:pt x="759728" y="-2261"/>
                    <a:pt x="146699" y="44655"/>
                    <a:pt x="119331" y="41527"/>
                  </a:cubicBezTo>
                  <a:cubicBezTo>
                    <a:pt x="102911" y="39964"/>
                    <a:pt x="83363" y="39181"/>
                    <a:pt x="77107" y="21979"/>
                  </a:cubicBezTo>
                  <a:cubicBezTo>
                    <a:pt x="66160" y="-4606"/>
                    <a:pt x="-6559" y="244046"/>
                    <a:pt x="479" y="279232"/>
                  </a:cubicBezTo>
                  <a:cubicBezTo>
                    <a:pt x="104475" y="263594"/>
                    <a:pt x="200651" y="295653"/>
                    <a:pt x="297610" y="325366"/>
                  </a:cubicBezTo>
                  <a:cubicBezTo>
                    <a:pt x="324195" y="333185"/>
                    <a:pt x="349999" y="343350"/>
                    <a:pt x="377366" y="347260"/>
                  </a:cubicBezTo>
                  <a:cubicBezTo>
                    <a:pt x="388313" y="348824"/>
                    <a:pt x="398478" y="348042"/>
                    <a:pt x="407079" y="341005"/>
                  </a:cubicBezTo>
                  <a:cubicBezTo>
                    <a:pt x="445394" y="305818"/>
                    <a:pt x="493091" y="294089"/>
                    <a:pt x="542352" y="288616"/>
                  </a:cubicBezTo>
                  <a:cubicBezTo>
                    <a:pt x="635402" y="278451"/>
                    <a:pt x="727669" y="278451"/>
                    <a:pt x="818372" y="304254"/>
                  </a:cubicBezTo>
                  <a:cubicBezTo>
                    <a:pt x="871543" y="319893"/>
                    <a:pt x="920804" y="342568"/>
                    <a:pt x="960682" y="383228"/>
                  </a:cubicBezTo>
                  <a:cubicBezTo>
                    <a:pt x="977102" y="400431"/>
                    <a:pt x="989613" y="420760"/>
                    <a:pt x="991959" y="445000"/>
                  </a:cubicBezTo>
                  <a:cubicBezTo>
                    <a:pt x="1007597" y="427798"/>
                    <a:pt x="1126450" y="301908"/>
                    <a:pt x="1160073" y="247955"/>
                  </a:cubicBezTo>
                  <a:cubicBezTo>
                    <a:pt x="1193696" y="194002"/>
                    <a:pt x="1185876" y="160380"/>
                    <a:pt x="1131142" y="129103"/>
                  </a:cubicBezTo>
                  <a:close/>
                </a:path>
              </a:pathLst>
            </a:custGeom>
            <a:solidFill>
              <a:srgbClr val="000101"/>
            </a:solidFill>
            <a:ln w="780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11248</TotalTime>
  <Words>178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34</cp:revision>
  <dcterms:created xsi:type="dcterms:W3CDTF">2018-02-18T19:39:47Z</dcterms:created>
  <dcterms:modified xsi:type="dcterms:W3CDTF">2021-04-16T07:55:07Z</dcterms:modified>
</cp:coreProperties>
</file>