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6CC18637-3DCF-4DB3-816B-7D4780B11C88}"/>
              </a:ext>
            </a:extLst>
          </p:cNvPr>
          <p:cNvGrpSpPr/>
          <p:nvPr/>
        </p:nvGrpSpPr>
        <p:grpSpPr>
          <a:xfrm>
            <a:off x="997664" y="1754124"/>
            <a:ext cx="3824446" cy="2209912"/>
            <a:chOff x="800099" y="1570291"/>
            <a:chExt cx="4219576" cy="2438234"/>
          </a:xfrm>
        </p:grpSpPr>
        <p:sp>
          <p:nvSpPr>
            <p:cNvPr id="495" name="Oval 494">
              <a:extLst>
                <a:ext uri="{FF2B5EF4-FFF2-40B4-BE49-F238E27FC236}">
                  <a16:creationId xmlns:a16="http://schemas.microsoft.com/office/drawing/2014/main" id="{FBA006C1-FFD1-435E-8AA6-D665524894F4}"/>
                </a:ext>
              </a:extLst>
            </p:cNvPr>
            <p:cNvSpPr/>
            <p:nvPr/>
          </p:nvSpPr>
          <p:spPr>
            <a:xfrm>
              <a:off x="800099" y="1570291"/>
              <a:ext cx="2430208" cy="2430209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496" name="Oval 495">
              <a:extLst>
                <a:ext uri="{FF2B5EF4-FFF2-40B4-BE49-F238E27FC236}">
                  <a16:creationId xmlns:a16="http://schemas.microsoft.com/office/drawing/2014/main" id="{54CCB974-A5A1-4C59-9527-BD2CB52CEB9E}"/>
                </a:ext>
              </a:extLst>
            </p:cNvPr>
            <p:cNvSpPr/>
            <p:nvPr/>
          </p:nvSpPr>
          <p:spPr>
            <a:xfrm>
              <a:off x="2589467" y="1578316"/>
              <a:ext cx="2430208" cy="2430209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497" name="Group 496">
            <a:extLst>
              <a:ext uri="{FF2B5EF4-FFF2-40B4-BE49-F238E27FC236}">
                <a16:creationId xmlns:a16="http://schemas.microsoft.com/office/drawing/2014/main" id="{A4D76E1B-3BDF-4A54-A4B2-8B1AF9B811B9}"/>
              </a:ext>
            </a:extLst>
          </p:cNvPr>
          <p:cNvGrpSpPr/>
          <p:nvPr/>
        </p:nvGrpSpPr>
        <p:grpSpPr>
          <a:xfrm>
            <a:off x="7369890" y="3870825"/>
            <a:ext cx="3824446" cy="2209912"/>
            <a:chOff x="2771800" y="2419161"/>
            <a:chExt cx="3500774" cy="2022882"/>
          </a:xfrm>
        </p:grpSpPr>
        <p:sp>
          <p:nvSpPr>
            <p:cNvPr id="498" name="Oval 497">
              <a:extLst>
                <a:ext uri="{FF2B5EF4-FFF2-40B4-BE49-F238E27FC236}">
                  <a16:creationId xmlns:a16="http://schemas.microsoft.com/office/drawing/2014/main" id="{15BD1F3A-461C-4BE7-ABCF-6362675B6F4C}"/>
                </a:ext>
              </a:extLst>
            </p:cNvPr>
            <p:cNvSpPr/>
            <p:nvPr/>
          </p:nvSpPr>
          <p:spPr>
            <a:xfrm>
              <a:off x="2771800" y="2419161"/>
              <a:ext cx="2016224" cy="201622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499" name="Oval 498">
              <a:extLst>
                <a:ext uri="{FF2B5EF4-FFF2-40B4-BE49-F238E27FC236}">
                  <a16:creationId xmlns:a16="http://schemas.microsoft.com/office/drawing/2014/main" id="{68FBEB0D-20F3-4A17-8D85-99E38B2B1053}"/>
                </a:ext>
              </a:extLst>
            </p:cNvPr>
            <p:cNvSpPr/>
            <p:nvPr/>
          </p:nvSpPr>
          <p:spPr>
            <a:xfrm>
              <a:off x="4256350" y="2425819"/>
              <a:ext cx="2016224" cy="2016224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500" name="Rounded Rectangular Callout 31">
            <a:extLst>
              <a:ext uri="{FF2B5EF4-FFF2-40B4-BE49-F238E27FC236}">
                <a16:creationId xmlns:a16="http://schemas.microsoft.com/office/drawing/2014/main" id="{767E57F3-A51C-4D78-A44C-DF777227C872}"/>
              </a:ext>
            </a:extLst>
          </p:cNvPr>
          <p:cNvSpPr/>
          <p:nvPr/>
        </p:nvSpPr>
        <p:spPr>
          <a:xfrm flipH="1">
            <a:off x="1766846" y="4626850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501" name="그룹 6">
            <a:extLst>
              <a:ext uri="{FF2B5EF4-FFF2-40B4-BE49-F238E27FC236}">
                <a16:creationId xmlns:a16="http://schemas.microsoft.com/office/drawing/2014/main" id="{04F3173E-D912-4867-891F-0402746541CF}"/>
              </a:ext>
            </a:extLst>
          </p:cNvPr>
          <p:cNvGrpSpPr/>
          <p:nvPr/>
        </p:nvGrpSpPr>
        <p:grpSpPr>
          <a:xfrm>
            <a:off x="959389" y="5213434"/>
            <a:ext cx="2262988" cy="766247"/>
            <a:chOff x="1730330" y="5175558"/>
            <a:chExt cx="1742087" cy="766247"/>
          </a:xfrm>
        </p:grpSpPr>
        <p:sp>
          <p:nvSpPr>
            <p:cNvPr id="502" name="TextBox 501">
              <a:extLst>
                <a:ext uri="{FF2B5EF4-FFF2-40B4-BE49-F238E27FC236}">
                  <a16:creationId xmlns:a16="http://schemas.microsoft.com/office/drawing/2014/main" id="{063A05C9-C01E-4C06-A6F9-A1132D0491CE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03" name="TextBox 502">
              <a:extLst>
                <a:ext uri="{FF2B5EF4-FFF2-40B4-BE49-F238E27FC236}">
                  <a16:creationId xmlns:a16="http://schemas.microsoft.com/office/drawing/2014/main" id="{C6FFB2C7-92EF-4687-A161-959A8DBCFC6E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504" name="Rectangle 9">
            <a:extLst>
              <a:ext uri="{FF2B5EF4-FFF2-40B4-BE49-F238E27FC236}">
                <a16:creationId xmlns:a16="http://schemas.microsoft.com/office/drawing/2014/main" id="{2448E0CD-3F77-42CB-9ED8-CDE02F596A7A}"/>
              </a:ext>
            </a:extLst>
          </p:cNvPr>
          <p:cNvSpPr/>
          <p:nvPr/>
        </p:nvSpPr>
        <p:spPr>
          <a:xfrm>
            <a:off x="1946925" y="4690950"/>
            <a:ext cx="279832" cy="26194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5" name="Rounded Rectangular Callout 31">
            <a:extLst>
              <a:ext uri="{FF2B5EF4-FFF2-40B4-BE49-F238E27FC236}">
                <a16:creationId xmlns:a16="http://schemas.microsoft.com/office/drawing/2014/main" id="{1EB30C64-B603-4492-9D74-661F949F427C}"/>
              </a:ext>
            </a:extLst>
          </p:cNvPr>
          <p:cNvSpPr/>
          <p:nvPr/>
        </p:nvSpPr>
        <p:spPr>
          <a:xfrm flipH="1">
            <a:off x="4822110" y="4626850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506" name="그룹 6">
            <a:extLst>
              <a:ext uri="{FF2B5EF4-FFF2-40B4-BE49-F238E27FC236}">
                <a16:creationId xmlns:a16="http://schemas.microsoft.com/office/drawing/2014/main" id="{128F67DF-436C-45C0-86DE-4BEB02085B1C}"/>
              </a:ext>
            </a:extLst>
          </p:cNvPr>
          <p:cNvGrpSpPr/>
          <p:nvPr/>
        </p:nvGrpSpPr>
        <p:grpSpPr>
          <a:xfrm>
            <a:off x="4014653" y="5213434"/>
            <a:ext cx="2262988" cy="766247"/>
            <a:chOff x="1730330" y="5175558"/>
            <a:chExt cx="1742087" cy="766247"/>
          </a:xfrm>
        </p:grpSpPr>
        <p:sp>
          <p:nvSpPr>
            <p:cNvPr id="507" name="TextBox 506">
              <a:extLst>
                <a:ext uri="{FF2B5EF4-FFF2-40B4-BE49-F238E27FC236}">
                  <a16:creationId xmlns:a16="http://schemas.microsoft.com/office/drawing/2014/main" id="{EF7A25E4-68B5-48DA-9CBC-57A9A14A491D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04F67BBC-14A2-4EEE-B9AC-EB76C848545B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509" name="Rounded Rectangular Callout 31">
            <a:extLst>
              <a:ext uri="{FF2B5EF4-FFF2-40B4-BE49-F238E27FC236}">
                <a16:creationId xmlns:a16="http://schemas.microsoft.com/office/drawing/2014/main" id="{94AD1E77-1AF3-4C72-90ED-F5CD5F7AD583}"/>
              </a:ext>
            </a:extLst>
          </p:cNvPr>
          <p:cNvSpPr/>
          <p:nvPr/>
        </p:nvSpPr>
        <p:spPr>
          <a:xfrm flipH="1">
            <a:off x="6881106" y="1820599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510" name="그룹 6">
            <a:extLst>
              <a:ext uri="{FF2B5EF4-FFF2-40B4-BE49-F238E27FC236}">
                <a16:creationId xmlns:a16="http://schemas.microsoft.com/office/drawing/2014/main" id="{B7ACBABC-BAA6-4C2B-A387-D805402F2929}"/>
              </a:ext>
            </a:extLst>
          </p:cNvPr>
          <p:cNvGrpSpPr/>
          <p:nvPr/>
        </p:nvGrpSpPr>
        <p:grpSpPr>
          <a:xfrm>
            <a:off x="6073649" y="2407183"/>
            <a:ext cx="2262988" cy="766247"/>
            <a:chOff x="1730330" y="5175558"/>
            <a:chExt cx="1742087" cy="766247"/>
          </a:xfrm>
        </p:grpSpPr>
        <p:sp>
          <p:nvSpPr>
            <p:cNvPr id="511" name="TextBox 510">
              <a:extLst>
                <a:ext uri="{FF2B5EF4-FFF2-40B4-BE49-F238E27FC236}">
                  <a16:creationId xmlns:a16="http://schemas.microsoft.com/office/drawing/2014/main" id="{17B7826F-A0AA-46EF-B606-35295CF6E3A4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12" name="TextBox 511">
              <a:extLst>
                <a:ext uri="{FF2B5EF4-FFF2-40B4-BE49-F238E27FC236}">
                  <a16:creationId xmlns:a16="http://schemas.microsoft.com/office/drawing/2014/main" id="{8D79D3F0-6A5A-4189-9503-F6F81F8DC73A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513" name="Rounded Rectangular Callout 31">
            <a:extLst>
              <a:ext uri="{FF2B5EF4-FFF2-40B4-BE49-F238E27FC236}">
                <a16:creationId xmlns:a16="http://schemas.microsoft.com/office/drawing/2014/main" id="{1ED7ED31-E012-42C8-9849-334D29E69FF1}"/>
              </a:ext>
            </a:extLst>
          </p:cNvPr>
          <p:cNvSpPr/>
          <p:nvPr/>
        </p:nvSpPr>
        <p:spPr>
          <a:xfrm flipH="1">
            <a:off x="9936370" y="1820599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514" name="그룹 6">
            <a:extLst>
              <a:ext uri="{FF2B5EF4-FFF2-40B4-BE49-F238E27FC236}">
                <a16:creationId xmlns:a16="http://schemas.microsoft.com/office/drawing/2014/main" id="{CB3CBBE8-E419-47E6-A871-04FD7AF696C8}"/>
              </a:ext>
            </a:extLst>
          </p:cNvPr>
          <p:cNvGrpSpPr/>
          <p:nvPr/>
        </p:nvGrpSpPr>
        <p:grpSpPr>
          <a:xfrm>
            <a:off x="9128913" y="2407183"/>
            <a:ext cx="2262988" cy="766247"/>
            <a:chOff x="1730330" y="5175558"/>
            <a:chExt cx="1742087" cy="766247"/>
          </a:xfrm>
        </p:grpSpPr>
        <p:sp>
          <p:nvSpPr>
            <p:cNvPr id="515" name="TextBox 514">
              <a:extLst>
                <a:ext uri="{FF2B5EF4-FFF2-40B4-BE49-F238E27FC236}">
                  <a16:creationId xmlns:a16="http://schemas.microsoft.com/office/drawing/2014/main" id="{32C6468F-74B5-4C8D-8651-A15E58AAE51A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CE09BB8A-1D25-4B1B-B93F-BFD551FC9185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517" name="Rounded Rectangle 5">
            <a:extLst>
              <a:ext uri="{FF2B5EF4-FFF2-40B4-BE49-F238E27FC236}">
                <a16:creationId xmlns:a16="http://schemas.microsoft.com/office/drawing/2014/main" id="{835044A7-8F21-4DE6-91B8-2AC8B7D3D51C}"/>
              </a:ext>
            </a:extLst>
          </p:cNvPr>
          <p:cNvSpPr/>
          <p:nvPr/>
        </p:nvSpPr>
        <p:spPr>
          <a:xfrm flipH="1">
            <a:off x="4952461" y="4723894"/>
            <a:ext cx="332679" cy="27444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8" name="Rounded Rectangle 27">
            <a:extLst>
              <a:ext uri="{FF2B5EF4-FFF2-40B4-BE49-F238E27FC236}">
                <a16:creationId xmlns:a16="http://schemas.microsoft.com/office/drawing/2014/main" id="{48C1FA59-2FB9-4548-9B2E-C21E950E4A7A}"/>
              </a:ext>
            </a:extLst>
          </p:cNvPr>
          <p:cNvSpPr/>
          <p:nvPr/>
        </p:nvSpPr>
        <p:spPr>
          <a:xfrm>
            <a:off x="7052352" y="1929076"/>
            <a:ext cx="294214" cy="22599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9" name="Rounded Rectangle 9">
            <a:extLst>
              <a:ext uri="{FF2B5EF4-FFF2-40B4-BE49-F238E27FC236}">
                <a16:creationId xmlns:a16="http://schemas.microsoft.com/office/drawing/2014/main" id="{AD88F8AF-D1FB-4184-8E7F-695C08C25AD4}"/>
              </a:ext>
            </a:extLst>
          </p:cNvPr>
          <p:cNvSpPr>
            <a:spLocks/>
          </p:cNvSpPr>
          <p:nvPr/>
        </p:nvSpPr>
        <p:spPr>
          <a:xfrm>
            <a:off x="10123363" y="1912055"/>
            <a:ext cx="258887" cy="258887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520" name="TextBox 519">
            <a:extLst>
              <a:ext uri="{FF2B5EF4-FFF2-40B4-BE49-F238E27FC236}">
                <a16:creationId xmlns:a16="http://schemas.microsoft.com/office/drawing/2014/main" id="{6F1082F2-3D2E-4E05-8F13-BD7219C97881}"/>
              </a:ext>
            </a:extLst>
          </p:cNvPr>
          <p:cNvSpPr txBox="1"/>
          <p:nvPr/>
        </p:nvSpPr>
        <p:spPr>
          <a:xfrm>
            <a:off x="1307184" y="2578068"/>
            <a:ext cx="99587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VALUE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 A</a:t>
            </a:r>
          </a:p>
        </p:txBody>
      </p:sp>
      <p:sp>
        <p:nvSpPr>
          <p:cNvPr id="521" name="TextBox 520">
            <a:extLst>
              <a:ext uri="{FF2B5EF4-FFF2-40B4-BE49-F238E27FC236}">
                <a16:creationId xmlns:a16="http://schemas.microsoft.com/office/drawing/2014/main" id="{69EB1A0E-19EE-49C4-9664-055F67B80E07}"/>
              </a:ext>
            </a:extLst>
          </p:cNvPr>
          <p:cNvSpPr txBox="1"/>
          <p:nvPr/>
        </p:nvSpPr>
        <p:spPr>
          <a:xfrm>
            <a:off x="3516716" y="2576120"/>
            <a:ext cx="99587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VALUE 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8B6BDD41-97E5-415F-B94C-C319DD211B43}"/>
              </a:ext>
            </a:extLst>
          </p:cNvPr>
          <p:cNvSpPr txBox="1"/>
          <p:nvPr/>
        </p:nvSpPr>
        <p:spPr>
          <a:xfrm>
            <a:off x="2414918" y="2720581"/>
            <a:ext cx="99587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523" name="TextBox 522">
            <a:extLst>
              <a:ext uri="{FF2B5EF4-FFF2-40B4-BE49-F238E27FC236}">
                <a16:creationId xmlns:a16="http://schemas.microsoft.com/office/drawing/2014/main" id="{8F37A1FA-6FFE-45E9-8BD3-25DEB2080401}"/>
              </a:ext>
            </a:extLst>
          </p:cNvPr>
          <p:cNvSpPr txBox="1"/>
          <p:nvPr/>
        </p:nvSpPr>
        <p:spPr>
          <a:xfrm>
            <a:off x="7674781" y="4698782"/>
            <a:ext cx="99587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VALUE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 A</a:t>
            </a:r>
          </a:p>
        </p:txBody>
      </p:sp>
      <p:sp>
        <p:nvSpPr>
          <p:cNvPr id="524" name="TextBox 523">
            <a:extLst>
              <a:ext uri="{FF2B5EF4-FFF2-40B4-BE49-F238E27FC236}">
                <a16:creationId xmlns:a16="http://schemas.microsoft.com/office/drawing/2014/main" id="{3761EC5F-6407-4B86-BDED-7313FE335C18}"/>
              </a:ext>
            </a:extLst>
          </p:cNvPr>
          <p:cNvSpPr txBox="1"/>
          <p:nvPr/>
        </p:nvSpPr>
        <p:spPr>
          <a:xfrm>
            <a:off x="9884313" y="4698782"/>
            <a:ext cx="99587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VALUE 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25" name="TextBox 524">
            <a:extLst>
              <a:ext uri="{FF2B5EF4-FFF2-40B4-BE49-F238E27FC236}">
                <a16:creationId xmlns:a16="http://schemas.microsoft.com/office/drawing/2014/main" id="{9E4A6A17-0EEF-47CB-A96E-D21A679750B4}"/>
              </a:ext>
            </a:extLst>
          </p:cNvPr>
          <p:cNvSpPr txBox="1"/>
          <p:nvPr/>
        </p:nvSpPr>
        <p:spPr>
          <a:xfrm>
            <a:off x="8782515" y="4837282"/>
            <a:ext cx="99587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104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30</cp:revision>
  <dcterms:created xsi:type="dcterms:W3CDTF">2018-02-18T19:39:47Z</dcterms:created>
  <dcterms:modified xsi:type="dcterms:W3CDTF">2021-04-14T08:32:21Z</dcterms:modified>
</cp:coreProperties>
</file>