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BA3C2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282B-45EB-8FB4-C35676AA543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282B-45EB-8FB4-C35676AA543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282B-45EB-8FB4-C35676AA543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282B-45EB-8FB4-C35676AA543B}"/>
              </c:ext>
            </c:extLst>
          </c:dPt>
          <c:cat>
            <c:strRef>
              <c:f>Sheet1!$A$2:$A$5</c:f>
              <c:strCache>
                <c:ptCount val="4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82B-45EB-8FB4-C35676AA543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82B-45EB-8FB4-C35676AA54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464912"/>
        <c:axId val="225465304"/>
      </c:barChart>
      <c:catAx>
        <c:axId val="225464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225465304"/>
        <c:crosses val="autoZero"/>
        <c:auto val="1"/>
        <c:lblAlgn val="ctr"/>
        <c:lblOffset val="100"/>
        <c:noMultiLvlLbl val="0"/>
      </c:catAx>
      <c:valAx>
        <c:axId val="22546530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225464912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C5E4AF2-EE17-449C-98D3-ED9275BE30B2}"/>
              </a:ext>
            </a:extLst>
          </p:cNvPr>
          <p:cNvGrpSpPr/>
          <p:nvPr/>
        </p:nvGrpSpPr>
        <p:grpSpPr>
          <a:xfrm>
            <a:off x="659691" y="1893807"/>
            <a:ext cx="6085954" cy="4257148"/>
            <a:chOff x="668400" y="1692267"/>
            <a:chExt cx="6748535" cy="4720626"/>
          </a:xfrm>
        </p:grpSpPr>
        <p:graphicFrame>
          <p:nvGraphicFramePr>
            <p:cNvPr id="5" name="Chart 4">
              <a:extLst>
                <a:ext uri="{FF2B5EF4-FFF2-40B4-BE49-F238E27FC236}">
                  <a16:creationId xmlns:a16="http://schemas.microsoft.com/office/drawing/2014/main" id="{17F5D819-31BF-4349-AFB3-38F1C876FB0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15436508"/>
                </p:ext>
              </p:extLst>
            </p:nvPr>
          </p:nvGraphicFramePr>
          <p:xfrm>
            <a:off x="668400" y="1692267"/>
            <a:ext cx="6719228" cy="47206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B800BCC-092B-4FAB-8D88-A6DE8AB3725F}"/>
                </a:ext>
              </a:extLst>
            </p:cNvPr>
            <p:cNvGrpSpPr/>
            <p:nvPr/>
          </p:nvGrpSpPr>
          <p:grpSpPr>
            <a:xfrm>
              <a:off x="1283141" y="1836600"/>
              <a:ext cx="1616967" cy="4277742"/>
              <a:chOff x="1283141" y="1836600"/>
              <a:chExt cx="1616967" cy="4277742"/>
            </a:xfrm>
          </p:grpSpPr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9ED8484F-014D-484E-A3CA-DA9F962BEE87}"/>
                  </a:ext>
                </a:extLst>
              </p:cNvPr>
              <p:cNvSpPr/>
              <p:nvPr/>
            </p:nvSpPr>
            <p:spPr>
              <a:xfrm>
                <a:off x="1894035" y="1836600"/>
                <a:ext cx="455067" cy="427803"/>
              </a:xfrm>
              <a:custGeom>
                <a:avLst/>
                <a:gdLst>
                  <a:gd name="connsiteX0" fmla="*/ 426361 w 455067"/>
                  <a:gd name="connsiteY0" fmla="*/ 402876 h 427803"/>
                  <a:gd name="connsiteX1" fmla="*/ 440605 w 455067"/>
                  <a:gd name="connsiteY1" fmla="*/ 342020 h 427803"/>
                  <a:gd name="connsiteX2" fmla="*/ 451288 w 455067"/>
                  <a:gd name="connsiteY2" fmla="*/ 252401 h 427803"/>
                  <a:gd name="connsiteX3" fmla="*/ 450421 w 455067"/>
                  <a:gd name="connsiteY3" fmla="*/ 250712 h 427803"/>
                  <a:gd name="connsiteX4" fmla="*/ 435264 w 455067"/>
                  <a:gd name="connsiteY4" fmla="*/ 234642 h 427803"/>
                  <a:gd name="connsiteX5" fmla="*/ 422800 w 455067"/>
                  <a:gd name="connsiteY5" fmla="*/ 247334 h 427803"/>
                  <a:gd name="connsiteX6" fmla="*/ 423713 w 455067"/>
                  <a:gd name="connsiteY6" fmla="*/ 222818 h 427803"/>
                  <a:gd name="connsiteX7" fmla="*/ 422800 w 455067"/>
                  <a:gd name="connsiteY7" fmla="*/ 193234 h 427803"/>
                  <a:gd name="connsiteX8" fmla="*/ 417459 w 455067"/>
                  <a:gd name="connsiteY8" fmla="*/ 170407 h 427803"/>
                  <a:gd name="connsiteX9" fmla="*/ 413898 w 455067"/>
                  <a:gd name="connsiteY9" fmla="*/ 156026 h 427803"/>
                  <a:gd name="connsiteX10" fmla="*/ 411204 w 455067"/>
                  <a:gd name="connsiteY10" fmla="*/ 141645 h 427803"/>
                  <a:gd name="connsiteX11" fmla="*/ 407643 w 455067"/>
                  <a:gd name="connsiteY11" fmla="*/ 127264 h 427803"/>
                  <a:gd name="connsiteX12" fmla="*/ 403169 w 455067"/>
                  <a:gd name="connsiteY12" fmla="*/ 113751 h 427803"/>
                  <a:gd name="connsiteX13" fmla="*/ 397828 w 455067"/>
                  <a:gd name="connsiteY13" fmla="*/ 96859 h 427803"/>
                  <a:gd name="connsiteX14" fmla="*/ 389793 w 455067"/>
                  <a:gd name="connsiteY14" fmla="*/ 86724 h 427803"/>
                  <a:gd name="connsiteX15" fmla="*/ 379977 w 455067"/>
                  <a:gd name="connsiteY15" fmla="*/ 73210 h 427803"/>
                  <a:gd name="connsiteX16" fmla="*/ 369294 w 455067"/>
                  <a:gd name="connsiteY16" fmla="*/ 61386 h 427803"/>
                  <a:gd name="connsiteX17" fmla="*/ 357698 w 455067"/>
                  <a:gd name="connsiteY17" fmla="*/ 52073 h 427803"/>
                  <a:gd name="connsiteX18" fmla="*/ 346102 w 455067"/>
                  <a:gd name="connsiteY18" fmla="*/ 41937 h 427803"/>
                  <a:gd name="connsiteX19" fmla="*/ 333638 w 455067"/>
                  <a:gd name="connsiteY19" fmla="*/ 30113 h 427803"/>
                  <a:gd name="connsiteX20" fmla="*/ 320262 w 455067"/>
                  <a:gd name="connsiteY20" fmla="*/ 27556 h 427803"/>
                  <a:gd name="connsiteX21" fmla="*/ 299763 w 455067"/>
                  <a:gd name="connsiteY21" fmla="*/ 19110 h 427803"/>
                  <a:gd name="connsiteX22" fmla="*/ 278397 w 455067"/>
                  <a:gd name="connsiteY22" fmla="*/ 12354 h 427803"/>
                  <a:gd name="connsiteX23" fmla="*/ 256118 w 455067"/>
                  <a:gd name="connsiteY23" fmla="*/ 8108 h 427803"/>
                  <a:gd name="connsiteX24" fmla="*/ 233839 w 455067"/>
                  <a:gd name="connsiteY24" fmla="*/ 4730 h 427803"/>
                  <a:gd name="connsiteX25" fmla="*/ 210693 w 455067"/>
                  <a:gd name="connsiteY25" fmla="*/ 2173 h 427803"/>
                  <a:gd name="connsiteX26" fmla="*/ 187546 w 455067"/>
                  <a:gd name="connsiteY26" fmla="*/ 1305 h 427803"/>
                  <a:gd name="connsiteX27" fmla="*/ 174170 w 455067"/>
                  <a:gd name="connsiteY27" fmla="*/ 2173 h 427803"/>
                  <a:gd name="connsiteX28" fmla="*/ 159926 w 455067"/>
                  <a:gd name="connsiteY28" fmla="*/ 5551 h 427803"/>
                  <a:gd name="connsiteX29" fmla="*/ 146549 w 455067"/>
                  <a:gd name="connsiteY29" fmla="*/ 10619 h 427803"/>
                  <a:gd name="connsiteX30" fmla="*/ 140295 w 455067"/>
                  <a:gd name="connsiteY30" fmla="*/ 3862 h 427803"/>
                  <a:gd name="connsiteX31" fmla="*/ 136734 w 455067"/>
                  <a:gd name="connsiteY31" fmla="*/ 19932 h 427803"/>
                  <a:gd name="connsiteX32" fmla="*/ 121576 w 455067"/>
                  <a:gd name="connsiteY32" fmla="*/ 30067 h 427803"/>
                  <a:gd name="connsiteX33" fmla="*/ 106419 w 455067"/>
                  <a:gd name="connsiteY33" fmla="*/ 46138 h 427803"/>
                  <a:gd name="connsiteX34" fmla="*/ 92175 w 455067"/>
                  <a:gd name="connsiteY34" fmla="*/ 61340 h 427803"/>
                  <a:gd name="connsiteX35" fmla="*/ 79712 w 455067"/>
                  <a:gd name="connsiteY35" fmla="*/ 73165 h 427803"/>
                  <a:gd name="connsiteX36" fmla="*/ 68116 w 455067"/>
                  <a:gd name="connsiteY36" fmla="*/ 87546 h 427803"/>
                  <a:gd name="connsiteX37" fmla="*/ 58300 w 455067"/>
                  <a:gd name="connsiteY37" fmla="*/ 102748 h 427803"/>
                  <a:gd name="connsiteX38" fmla="*/ 49398 w 455067"/>
                  <a:gd name="connsiteY38" fmla="*/ 117129 h 427803"/>
                  <a:gd name="connsiteX39" fmla="*/ 42276 w 455067"/>
                  <a:gd name="connsiteY39" fmla="*/ 135710 h 427803"/>
                  <a:gd name="connsiteX40" fmla="*/ 38715 w 455067"/>
                  <a:gd name="connsiteY40" fmla="*/ 149224 h 427803"/>
                  <a:gd name="connsiteX41" fmla="*/ 36021 w 455067"/>
                  <a:gd name="connsiteY41" fmla="*/ 159359 h 427803"/>
                  <a:gd name="connsiteX42" fmla="*/ 33328 w 455067"/>
                  <a:gd name="connsiteY42" fmla="*/ 185564 h 427803"/>
                  <a:gd name="connsiteX43" fmla="*/ 35108 w 455067"/>
                  <a:gd name="connsiteY43" fmla="*/ 213459 h 427803"/>
                  <a:gd name="connsiteX44" fmla="*/ 31547 w 455067"/>
                  <a:gd name="connsiteY44" fmla="*/ 265869 h 427803"/>
                  <a:gd name="connsiteX45" fmla="*/ 1279 w 455067"/>
                  <a:gd name="connsiteY45" fmla="*/ 277694 h 427803"/>
                  <a:gd name="connsiteX46" fmla="*/ 10181 w 455067"/>
                  <a:gd name="connsiteY46" fmla="*/ 335172 h 427803"/>
                  <a:gd name="connsiteX47" fmla="*/ 19997 w 455067"/>
                  <a:gd name="connsiteY47" fmla="*/ 348685 h 427803"/>
                  <a:gd name="connsiteX48" fmla="*/ 74918 w 455067"/>
                  <a:gd name="connsiteY48" fmla="*/ 427803 h 427803"/>
                  <a:gd name="connsiteX49" fmla="*/ 424261 w 455067"/>
                  <a:gd name="connsiteY49" fmla="*/ 427803 h 427803"/>
                  <a:gd name="connsiteX50" fmla="*/ 426361 w 455067"/>
                  <a:gd name="connsiteY50" fmla="*/ 402876 h 427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455067" h="427803">
                    <a:moveTo>
                      <a:pt x="426361" y="402876"/>
                    </a:moveTo>
                    <a:cubicBezTo>
                      <a:pt x="429922" y="382606"/>
                      <a:pt x="432616" y="360601"/>
                      <a:pt x="440605" y="342020"/>
                    </a:cubicBezTo>
                    <a:cubicBezTo>
                      <a:pt x="453982" y="310747"/>
                      <a:pt x="459323" y="281985"/>
                      <a:pt x="451288" y="252401"/>
                    </a:cubicBezTo>
                    <a:lnTo>
                      <a:pt x="450421" y="250712"/>
                    </a:lnTo>
                    <a:cubicBezTo>
                      <a:pt x="445947" y="232953"/>
                      <a:pt x="435264" y="234642"/>
                      <a:pt x="435264" y="234642"/>
                    </a:cubicBezTo>
                    <a:cubicBezTo>
                      <a:pt x="429922" y="238020"/>
                      <a:pt x="422800" y="247334"/>
                      <a:pt x="422800" y="247334"/>
                    </a:cubicBezTo>
                    <a:lnTo>
                      <a:pt x="423713" y="222818"/>
                    </a:lnTo>
                    <a:lnTo>
                      <a:pt x="422800" y="193234"/>
                    </a:lnTo>
                    <a:cubicBezTo>
                      <a:pt x="421020" y="191545"/>
                      <a:pt x="419239" y="178031"/>
                      <a:pt x="417459" y="170407"/>
                    </a:cubicBezTo>
                    <a:cubicBezTo>
                      <a:pt x="416591" y="160272"/>
                      <a:pt x="414765" y="172096"/>
                      <a:pt x="413898" y="156026"/>
                    </a:cubicBezTo>
                    <a:cubicBezTo>
                      <a:pt x="413030" y="152648"/>
                      <a:pt x="412117" y="152648"/>
                      <a:pt x="411204" y="141645"/>
                    </a:cubicBezTo>
                    <a:cubicBezTo>
                      <a:pt x="410291" y="121375"/>
                      <a:pt x="409424" y="128954"/>
                      <a:pt x="407643" y="127264"/>
                    </a:cubicBezTo>
                    <a:cubicBezTo>
                      <a:pt x="406730" y="98502"/>
                      <a:pt x="404950" y="95991"/>
                      <a:pt x="403169" y="113751"/>
                    </a:cubicBezTo>
                    <a:cubicBezTo>
                      <a:pt x="401389" y="108683"/>
                      <a:pt x="399608" y="105305"/>
                      <a:pt x="397828" y="96859"/>
                    </a:cubicBezTo>
                    <a:cubicBezTo>
                      <a:pt x="395134" y="87546"/>
                      <a:pt x="393354" y="81656"/>
                      <a:pt x="389793" y="86724"/>
                    </a:cubicBezTo>
                    <a:cubicBezTo>
                      <a:pt x="386232" y="97726"/>
                      <a:pt x="383538" y="74032"/>
                      <a:pt x="379977" y="73210"/>
                    </a:cubicBezTo>
                    <a:cubicBezTo>
                      <a:pt x="376416" y="77456"/>
                      <a:pt x="372855" y="38559"/>
                      <a:pt x="369294" y="61386"/>
                    </a:cubicBezTo>
                    <a:cubicBezTo>
                      <a:pt x="365733" y="69832"/>
                      <a:pt x="362172" y="46183"/>
                      <a:pt x="357698" y="52073"/>
                    </a:cubicBezTo>
                    <a:cubicBezTo>
                      <a:pt x="354137" y="51205"/>
                      <a:pt x="349663" y="52940"/>
                      <a:pt x="346102" y="41937"/>
                    </a:cubicBezTo>
                    <a:cubicBezTo>
                      <a:pt x="341628" y="40248"/>
                      <a:pt x="338067" y="27556"/>
                      <a:pt x="333638" y="30113"/>
                    </a:cubicBezTo>
                    <a:cubicBezTo>
                      <a:pt x="329164" y="31802"/>
                      <a:pt x="324736" y="22489"/>
                      <a:pt x="320262" y="27556"/>
                    </a:cubicBezTo>
                    <a:cubicBezTo>
                      <a:pt x="314007" y="11486"/>
                      <a:pt x="306885" y="25867"/>
                      <a:pt x="299763" y="19110"/>
                    </a:cubicBezTo>
                    <a:cubicBezTo>
                      <a:pt x="292641" y="11486"/>
                      <a:pt x="285519" y="3040"/>
                      <a:pt x="278397" y="12354"/>
                    </a:cubicBezTo>
                    <a:cubicBezTo>
                      <a:pt x="271275" y="-338"/>
                      <a:pt x="264153" y="16600"/>
                      <a:pt x="256118" y="8108"/>
                    </a:cubicBezTo>
                    <a:cubicBezTo>
                      <a:pt x="248996" y="8975"/>
                      <a:pt x="240961" y="2173"/>
                      <a:pt x="233839" y="4730"/>
                    </a:cubicBezTo>
                    <a:cubicBezTo>
                      <a:pt x="225804" y="484"/>
                      <a:pt x="218682" y="23311"/>
                      <a:pt x="210693" y="2173"/>
                    </a:cubicBezTo>
                    <a:cubicBezTo>
                      <a:pt x="202658" y="2173"/>
                      <a:pt x="195536" y="-2073"/>
                      <a:pt x="187546" y="1305"/>
                    </a:cubicBezTo>
                    <a:cubicBezTo>
                      <a:pt x="183072" y="4684"/>
                      <a:pt x="178644" y="12308"/>
                      <a:pt x="174170" y="2173"/>
                    </a:cubicBezTo>
                    <a:cubicBezTo>
                      <a:pt x="169696" y="3862"/>
                      <a:pt x="164354" y="9797"/>
                      <a:pt x="159926" y="5551"/>
                    </a:cubicBezTo>
                    <a:cubicBezTo>
                      <a:pt x="155452" y="8930"/>
                      <a:pt x="151023" y="14865"/>
                      <a:pt x="146549" y="10619"/>
                    </a:cubicBezTo>
                    <a:cubicBezTo>
                      <a:pt x="144769" y="5551"/>
                      <a:pt x="142075" y="2995"/>
                      <a:pt x="140295" y="3862"/>
                    </a:cubicBezTo>
                    <a:cubicBezTo>
                      <a:pt x="138514" y="4684"/>
                      <a:pt x="138514" y="10619"/>
                      <a:pt x="136734" y="19932"/>
                    </a:cubicBezTo>
                    <a:cubicBezTo>
                      <a:pt x="131392" y="25000"/>
                      <a:pt x="126051" y="30067"/>
                      <a:pt x="121576" y="30067"/>
                    </a:cubicBezTo>
                    <a:cubicBezTo>
                      <a:pt x="116235" y="41892"/>
                      <a:pt x="111761" y="47827"/>
                      <a:pt x="106419" y="46138"/>
                    </a:cubicBezTo>
                    <a:cubicBezTo>
                      <a:pt x="101078" y="57962"/>
                      <a:pt x="96604" y="47005"/>
                      <a:pt x="92175" y="61340"/>
                    </a:cubicBezTo>
                    <a:cubicBezTo>
                      <a:pt x="87701" y="52027"/>
                      <a:pt x="83273" y="70654"/>
                      <a:pt x="79712" y="73165"/>
                    </a:cubicBezTo>
                    <a:cubicBezTo>
                      <a:pt x="75238" y="72297"/>
                      <a:pt x="71677" y="87546"/>
                      <a:pt x="68116" y="87546"/>
                    </a:cubicBezTo>
                    <a:cubicBezTo>
                      <a:pt x="64555" y="81611"/>
                      <a:pt x="60994" y="100237"/>
                      <a:pt x="58300" y="102748"/>
                    </a:cubicBezTo>
                    <a:cubicBezTo>
                      <a:pt x="54739" y="120508"/>
                      <a:pt x="52046" y="96813"/>
                      <a:pt x="49398" y="117129"/>
                    </a:cubicBezTo>
                    <a:cubicBezTo>
                      <a:pt x="46704" y="99370"/>
                      <a:pt x="44056" y="128954"/>
                      <a:pt x="42276" y="135710"/>
                    </a:cubicBezTo>
                    <a:cubicBezTo>
                      <a:pt x="41363" y="128086"/>
                      <a:pt x="39582" y="145024"/>
                      <a:pt x="38715" y="149224"/>
                    </a:cubicBezTo>
                    <a:cubicBezTo>
                      <a:pt x="37802" y="153470"/>
                      <a:pt x="36934" y="157670"/>
                      <a:pt x="36021" y="159359"/>
                    </a:cubicBezTo>
                    <a:cubicBezTo>
                      <a:pt x="34241" y="167805"/>
                      <a:pt x="33328" y="176251"/>
                      <a:pt x="33328" y="185564"/>
                    </a:cubicBezTo>
                    <a:cubicBezTo>
                      <a:pt x="33328" y="194878"/>
                      <a:pt x="33328" y="204145"/>
                      <a:pt x="35108" y="213459"/>
                    </a:cubicBezTo>
                    <a:cubicBezTo>
                      <a:pt x="37802" y="231218"/>
                      <a:pt x="36889" y="248977"/>
                      <a:pt x="31547" y="265869"/>
                    </a:cubicBezTo>
                    <a:cubicBezTo>
                      <a:pt x="31547" y="265869"/>
                      <a:pt x="5707" y="260802"/>
                      <a:pt x="1279" y="277694"/>
                    </a:cubicBezTo>
                    <a:cubicBezTo>
                      <a:pt x="1279" y="277694"/>
                      <a:pt x="-4976" y="307277"/>
                      <a:pt x="10181" y="335172"/>
                    </a:cubicBezTo>
                    <a:cubicBezTo>
                      <a:pt x="11962" y="340239"/>
                      <a:pt x="15523" y="344485"/>
                      <a:pt x="19997" y="348685"/>
                    </a:cubicBezTo>
                    <a:cubicBezTo>
                      <a:pt x="43782" y="372151"/>
                      <a:pt x="61405" y="399270"/>
                      <a:pt x="74918" y="427803"/>
                    </a:cubicBezTo>
                    <a:lnTo>
                      <a:pt x="424261" y="427803"/>
                    </a:lnTo>
                    <a:cubicBezTo>
                      <a:pt x="424855" y="419449"/>
                      <a:pt x="425129" y="411048"/>
                      <a:pt x="426361" y="40287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D4CF020A-3138-46F4-8EA0-4165E7AAEC5F}"/>
                  </a:ext>
                </a:extLst>
              </p:cNvPr>
              <p:cNvSpPr/>
              <p:nvPr/>
            </p:nvSpPr>
            <p:spPr>
              <a:xfrm>
                <a:off x="1348676" y="5687206"/>
                <a:ext cx="1156299" cy="427136"/>
              </a:xfrm>
              <a:custGeom>
                <a:avLst/>
                <a:gdLst>
                  <a:gd name="connsiteX0" fmla="*/ 831107 w 1156299"/>
                  <a:gd name="connsiteY0" fmla="*/ 45 h 427136"/>
                  <a:gd name="connsiteX1" fmla="*/ 1156299 w 1156299"/>
                  <a:gd name="connsiteY1" fmla="*/ 45 h 427136"/>
                  <a:gd name="connsiteX2" fmla="*/ 1115073 w 1156299"/>
                  <a:gd name="connsiteY2" fmla="*/ 230186 h 427136"/>
                  <a:gd name="connsiteX3" fmla="*/ 1125756 w 1156299"/>
                  <a:gd name="connsiteY3" fmla="*/ 312180 h 427136"/>
                  <a:gd name="connsiteX4" fmla="*/ 1141781 w 1156299"/>
                  <a:gd name="connsiteY4" fmla="*/ 373037 h 427136"/>
                  <a:gd name="connsiteX5" fmla="*/ 1101697 w 1156299"/>
                  <a:gd name="connsiteY5" fmla="*/ 419512 h 427136"/>
                  <a:gd name="connsiteX6" fmla="*/ 1032257 w 1156299"/>
                  <a:gd name="connsiteY6" fmla="*/ 427136 h 427136"/>
                  <a:gd name="connsiteX7" fmla="*/ 987745 w 1156299"/>
                  <a:gd name="connsiteY7" fmla="*/ 427136 h 427136"/>
                  <a:gd name="connsiteX8" fmla="*/ 971720 w 1156299"/>
                  <a:gd name="connsiteY8" fmla="*/ 421201 h 427136"/>
                  <a:gd name="connsiteX9" fmla="*/ 928075 w 1156299"/>
                  <a:gd name="connsiteY9" fmla="*/ 373858 h 427136"/>
                  <a:gd name="connsiteX10" fmla="*/ 869319 w 1156299"/>
                  <a:gd name="connsiteY10" fmla="*/ 307067 h 427136"/>
                  <a:gd name="connsiteX11" fmla="*/ 839050 w 1156299"/>
                  <a:gd name="connsiteY11" fmla="*/ 241965 h 427136"/>
                  <a:gd name="connsiteX12" fmla="*/ 826587 w 1156299"/>
                  <a:gd name="connsiteY12" fmla="*/ 221694 h 427136"/>
                  <a:gd name="connsiteX13" fmla="*/ 831107 w 1156299"/>
                  <a:gd name="connsiteY13" fmla="*/ 45 h 427136"/>
                  <a:gd name="connsiteX14" fmla="*/ 190127 w 1156299"/>
                  <a:gd name="connsiteY14" fmla="*/ 0 h 427136"/>
                  <a:gd name="connsiteX15" fmla="*/ 579189 w 1156299"/>
                  <a:gd name="connsiteY15" fmla="*/ 0 h 427136"/>
                  <a:gd name="connsiteX16" fmla="*/ 556773 w 1156299"/>
                  <a:gd name="connsiteY16" fmla="*/ 75466 h 427136"/>
                  <a:gd name="connsiteX17" fmla="*/ 536274 w 1156299"/>
                  <a:gd name="connsiteY17" fmla="*/ 81401 h 427136"/>
                  <a:gd name="connsiteX18" fmla="*/ 499751 w 1156299"/>
                  <a:gd name="connsiteY18" fmla="*/ 161706 h 427136"/>
                  <a:gd name="connsiteX19" fmla="*/ 483726 w 1156299"/>
                  <a:gd name="connsiteY19" fmla="*/ 340897 h 427136"/>
                  <a:gd name="connsiteX20" fmla="*/ 339460 w 1156299"/>
                  <a:gd name="connsiteY20" fmla="*/ 364546 h 427136"/>
                  <a:gd name="connsiteX21" fmla="*/ 262899 w 1156299"/>
                  <a:gd name="connsiteY21" fmla="*/ 383127 h 427136"/>
                  <a:gd name="connsiteX22" fmla="*/ 192546 w 1156299"/>
                  <a:gd name="connsiteY22" fmla="*/ 413578 h 427136"/>
                  <a:gd name="connsiteX23" fmla="*/ 55402 w 1156299"/>
                  <a:gd name="connsiteY23" fmla="*/ 414400 h 427136"/>
                  <a:gd name="connsiteX24" fmla="*/ 1987 w 1156299"/>
                  <a:gd name="connsiteY24" fmla="*/ 394951 h 427136"/>
                  <a:gd name="connsiteX25" fmla="*/ 32256 w 1156299"/>
                  <a:gd name="connsiteY25" fmla="*/ 330716 h 427136"/>
                  <a:gd name="connsiteX26" fmla="*/ 90145 w 1156299"/>
                  <a:gd name="connsiteY26" fmla="*/ 298576 h 427136"/>
                  <a:gd name="connsiteX27" fmla="*/ 171180 w 1156299"/>
                  <a:gd name="connsiteY27" fmla="*/ 198001 h 427136"/>
                  <a:gd name="connsiteX28" fmla="*/ 187205 w 1156299"/>
                  <a:gd name="connsiteY28" fmla="*/ 138833 h 427136"/>
                  <a:gd name="connsiteX29" fmla="*/ 195240 w 1156299"/>
                  <a:gd name="connsiteY29" fmla="*/ 120252 h 427136"/>
                  <a:gd name="connsiteX30" fmla="*/ 224641 w 1156299"/>
                  <a:gd name="connsiteY30" fmla="*/ 87290 h 427136"/>
                  <a:gd name="connsiteX31" fmla="*/ 189031 w 1156299"/>
                  <a:gd name="connsiteY31" fmla="*/ 61952 h 427136"/>
                  <a:gd name="connsiteX32" fmla="*/ 190127 w 1156299"/>
                  <a:gd name="connsiteY32" fmla="*/ 0 h 4271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156299" h="427136">
                    <a:moveTo>
                      <a:pt x="831107" y="45"/>
                    </a:moveTo>
                    <a:lnTo>
                      <a:pt x="1156299" y="45"/>
                    </a:lnTo>
                    <a:cubicBezTo>
                      <a:pt x="1142785" y="76972"/>
                      <a:pt x="1129180" y="153579"/>
                      <a:pt x="1115073" y="230186"/>
                    </a:cubicBezTo>
                    <a:cubicBezTo>
                      <a:pt x="1109732" y="258948"/>
                      <a:pt x="1111512" y="285107"/>
                      <a:pt x="1125756" y="312180"/>
                    </a:cubicBezTo>
                    <a:cubicBezTo>
                      <a:pt x="1135526" y="330761"/>
                      <a:pt x="1139087" y="352766"/>
                      <a:pt x="1141781" y="373037"/>
                    </a:cubicBezTo>
                    <a:cubicBezTo>
                      <a:pt x="1146209" y="405131"/>
                      <a:pt x="1135526" y="416134"/>
                      <a:pt x="1101697" y="419512"/>
                    </a:cubicBezTo>
                    <a:cubicBezTo>
                      <a:pt x="1078550" y="422069"/>
                      <a:pt x="1055404" y="424580"/>
                      <a:pt x="1032257" y="427136"/>
                    </a:cubicBezTo>
                    <a:cubicBezTo>
                      <a:pt x="1017146" y="427136"/>
                      <a:pt x="1002902" y="427136"/>
                      <a:pt x="987745" y="427136"/>
                    </a:cubicBezTo>
                    <a:cubicBezTo>
                      <a:pt x="982403" y="425447"/>
                      <a:pt x="977062" y="422069"/>
                      <a:pt x="971720" y="421201"/>
                    </a:cubicBezTo>
                    <a:cubicBezTo>
                      <a:pt x="942319" y="417823"/>
                      <a:pt x="923601" y="405999"/>
                      <a:pt x="928075" y="373858"/>
                    </a:cubicBezTo>
                    <a:cubicBezTo>
                      <a:pt x="888904" y="364545"/>
                      <a:pt x="872880" y="343407"/>
                      <a:pt x="869319" y="307067"/>
                    </a:cubicBezTo>
                    <a:cubicBezTo>
                      <a:pt x="867538" y="284240"/>
                      <a:pt x="852427" y="261413"/>
                      <a:pt x="839050" y="241965"/>
                    </a:cubicBezTo>
                    <a:cubicBezTo>
                      <a:pt x="834622" y="235208"/>
                      <a:pt x="830148" y="228451"/>
                      <a:pt x="826587" y="221694"/>
                    </a:cubicBezTo>
                    <a:cubicBezTo>
                      <a:pt x="812891" y="148420"/>
                      <a:pt x="827820" y="73502"/>
                      <a:pt x="831107" y="45"/>
                    </a:cubicBezTo>
                    <a:close/>
                    <a:moveTo>
                      <a:pt x="190127" y="0"/>
                    </a:moveTo>
                    <a:lnTo>
                      <a:pt x="579189" y="0"/>
                    </a:lnTo>
                    <a:cubicBezTo>
                      <a:pt x="572934" y="25384"/>
                      <a:pt x="565766" y="50630"/>
                      <a:pt x="556773" y="75466"/>
                    </a:cubicBezTo>
                    <a:cubicBezTo>
                      <a:pt x="548738" y="76333"/>
                      <a:pt x="542529" y="78844"/>
                      <a:pt x="536274" y="81401"/>
                    </a:cubicBezTo>
                    <a:cubicBezTo>
                      <a:pt x="506873" y="94914"/>
                      <a:pt x="500664" y="125365"/>
                      <a:pt x="499751" y="161706"/>
                    </a:cubicBezTo>
                    <a:cubicBezTo>
                      <a:pt x="498884" y="221695"/>
                      <a:pt x="489068" y="281730"/>
                      <a:pt x="483726" y="340897"/>
                    </a:cubicBezTo>
                    <a:cubicBezTo>
                      <a:pt x="436520" y="368792"/>
                      <a:pt x="388447" y="375548"/>
                      <a:pt x="339460" y="364546"/>
                    </a:cubicBezTo>
                    <a:cubicBezTo>
                      <a:pt x="308325" y="357789"/>
                      <a:pt x="286959" y="362856"/>
                      <a:pt x="262899" y="383127"/>
                    </a:cubicBezTo>
                    <a:cubicBezTo>
                      <a:pt x="244181" y="398375"/>
                      <a:pt x="217473" y="411021"/>
                      <a:pt x="192546" y="413578"/>
                    </a:cubicBezTo>
                    <a:cubicBezTo>
                      <a:pt x="147121" y="418646"/>
                      <a:pt x="100828" y="416956"/>
                      <a:pt x="55402" y="414400"/>
                    </a:cubicBezTo>
                    <a:cubicBezTo>
                      <a:pt x="36730" y="413532"/>
                      <a:pt x="18012" y="400886"/>
                      <a:pt x="1987" y="394951"/>
                    </a:cubicBezTo>
                    <a:cubicBezTo>
                      <a:pt x="-5135" y="361989"/>
                      <a:pt x="7329" y="343408"/>
                      <a:pt x="32256" y="330716"/>
                    </a:cubicBezTo>
                    <a:cubicBezTo>
                      <a:pt x="51841" y="320536"/>
                      <a:pt x="70559" y="308711"/>
                      <a:pt x="90145" y="298576"/>
                    </a:cubicBezTo>
                    <a:cubicBezTo>
                      <a:pt x="132877" y="275749"/>
                      <a:pt x="159584" y="243654"/>
                      <a:pt x="171180" y="198001"/>
                    </a:cubicBezTo>
                    <a:cubicBezTo>
                      <a:pt x="176522" y="177730"/>
                      <a:pt x="180083" y="157414"/>
                      <a:pt x="187205" y="138833"/>
                    </a:cubicBezTo>
                    <a:cubicBezTo>
                      <a:pt x="188985" y="132076"/>
                      <a:pt x="191679" y="126187"/>
                      <a:pt x="195240" y="120252"/>
                    </a:cubicBezTo>
                    <a:cubicBezTo>
                      <a:pt x="206836" y="104182"/>
                      <a:pt x="215739" y="95736"/>
                      <a:pt x="224641" y="87290"/>
                    </a:cubicBezTo>
                    <a:cubicBezTo>
                      <a:pt x="206836" y="87290"/>
                      <a:pt x="189031" y="78844"/>
                      <a:pt x="189031" y="61952"/>
                    </a:cubicBezTo>
                    <a:cubicBezTo>
                      <a:pt x="186611" y="41271"/>
                      <a:pt x="187479" y="20590"/>
                      <a:pt x="19012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2251C134-18D8-430F-AB4F-14EAA2D7339B}"/>
                  </a:ext>
                </a:extLst>
              </p:cNvPr>
              <p:cNvSpPr/>
              <p:nvPr/>
            </p:nvSpPr>
            <p:spPr>
              <a:xfrm>
                <a:off x="1606964" y="2264541"/>
                <a:ext cx="1213067" cy="427867"/>
              </a:xfrm>
              <a:custGeom>
                <a:avLst/>
                <a:gdLst>
                  <a:gd name="connsiteX0" fmla="*/ 411569 w 1213067"/>
                  <a:gd name="connsiteY0" fmla="*/ 326562 h 427867"/>
                  <a:gd name="connsiteX1" fmla="*/ 419604 w 1213067"/>
                  <a:gd name="connsiteY1" fmla="*/ 324005 h 427867"/>
                  <a:gd name="connsiteX2" fmla="*/ 463249 w 1213067"/>
                  <a:gd name="connsiteY2" fmla="*/ 367970 h 427867"/>
                  <a:gd name="connsiteX3" fmla="*/ 475713 w 1213067"/>
                  <a:gd name="connsiteY3" fmla="*/ 350210 h 427867"/>
                  <a:gd name="connsiteX4" fmla="*/ 497079 w 1213067"/>
                  <a:gd name="connsiteY4" fmla="*/ 326562 h 427867"/>
                  <a:gd name="connsiteX5" fmla="*/ 503333 w 1213067"/>
                  <a:gd name="connsiteY5" fmla="*/ 329940 h 427867"/>
                  <a:gd name="connsiteX6" fmla="*/ 457588 w 1213067"/>
                  <a:gd name="connsiteY6" fmla="*/ 427776 h 427867"/>
                  <a:gd name="connsiteX7" fmla="*/ 581767 w 1213067"/>
                  <a:gd name="connsiteY7" fmla="*/ 427776 h 427867"/>
                  <a:gd name="connsiteX8" fmla="*/ 577247 w 1213067"/>
                  <a:gd name="connsiteY8" fmla="*/ 337564 h 427867"/>
                  <a:gd name="connsiteX9" fmla="*/ 603954 w 1213067"/>
                  <a:gd name="connsiteY9" fmla="*/ 376461 h 427867"/>
                  <a:gd name="connsiteX10" fmla="*/ 645819 w 1213067"/>
                  <a:gd name="connsiteY10" fmla="*/ 346878 h 427867"/>
                  <a:gd name="connsiteX11" fmla="*/ 616190 w 1213067"/>
                  <a:gd name="connsiteY11" fmla="*/ 427822 h 427867"/>
                  <a:gd name="connsiteX12" fmla="*/ 1213068 w 1213067"/>
                  <a:gd name="connsiteY12" fmla="*/ 427822 h 427867"/>
                  <a:gd name="connsiteX13" fmla="*/ 1186314 w 1213067"/>
                  <a:gd name="connsiteY13" fmla="*/ 334232 h 427867"/>
                  <a:gd name="connsiteX14" fmla="*/ 1153352 w 1213067"/>
                  <a:gd name="connsiteY14" fmla="*/ 303780 h 427867"/>
                  <a:gd name="connsiteX15" fmla="*/ 850576 w 1213067"/>
                  <a:gd name="connsiteY15" fmla="*/ 204027 h 427867"/>
                  <a:gd name="connsiteX16" fmla="*/ 806064 w 1213067"/>
                  <a:gd name="connsiteY16" fmla="*/ 181200 h 427867"/>
                  <a:gd name="connsiteX17" fmla="*/ 763332 w 1213067"/>
                  <a:gd name="connsiteY17" fmla="*/ 154173 h 427867"/>
                  <a:gd name="connsiteX18" fmla="*/ 709004 w 1213067"/>
                  <a:gd name="connsiteY18" fmla="*/ 29081 h 427867"/>
                  <a:gd name="connsiteX19" fmla="*/ 711652 w 1213067"/>
                  <a:gd name="connsiteY19" fmla="*/ 0 h 427867"/>
                  <a:gd name="connsiteX20" fmla="*/ 362309 w 1213067"/>
                  <a:gd name="connsiteY20" fmla="*/ 0 h 427867"/>
                  <a:gd name="connsiteX21" fmla="*/ 389336 w 1213067"/>
                  <a:gd name="connsiteY21" fmla="*/ 76424 h 427867"/>
                  <a:gd name="connsiteX22" fmla="*/ 304739 w 1213067"/>
                  <a:gd name="connsiteY22" fmla="*/ 223521 h 427867"/>
                  <a:gd name="connsiteX23" fmla="*/ 55424 w 1213067"/>
                  <a:gd name="connsiteY23" fmla="*/ 308894 h 427867"/>
                  <a:gd name="connsiteX24" fmla="*/ 2009 w 1213067"/>
                  <a:gd name="connsiteY24" fmla="*/ 379885 h 427867"/>
                  <a:gd name="connsiteX25" fmla="*/ 0 w 1213067"/>
                  <a:gd name="connsiteY25" fmla="*/ 427867 h 427867"/>
                  <a:gd name="connsiteX26" fmla="*/ 419011 w 1213067"/>
                  <a:gd name="connsiteY26" fmla="*/ 427867 h 427867"/>
                  <a:gd name="connsiteX27" fmla="*/ 411569 w 1213067"/>
                  <a:gd name="connsiteY27" fmla="*/ 326562 h 427867"/>
                  <a:gd name="connsiteX28" fmla="*/ 701882 w 1213067"/>
                  <a:gd name="connsiteY28" fmla="*/ 127055 h 427867"/>
                  <a:gd name="connsiteX29" fmla="*/ 605689 w 1213067"/>
                  <a:gd name="connsiteY29" fmla="*/ 354456 h 427867"/>
                  <a:gd name="connsiteX30" fmla="*/ 550494 w 1213067"/>
                  <a:gd name="connsiteY30" fmla="*/ 238632 h 427867"/>
                  <a:gd name="connsiteX31" fmla="*/ 701882 w 1213067"/>
                  <a:gd name="connsiteY31" fmla="*/ 127055 h 427867"/>
                  <a:gd name="connsiteX32" fmla="*/ 413350 w 1213067"/>
                  <a:gd name="connsiteY32" fmla="*/ 162573 h 427867"/>
                  <a:gd name="connsiteX33" fmla="*/ 512190 w 1213067"/>
                  <a:gd name="connsiteY33" fmla="*/ 229365 h 427867"/>
                  <a:gd name="connsiteX34" fmla="*/ 473887 w 1213067"/>
                  <a:gd name="connsiteY34" fmla="*/ 350256 h 427867"/>
                  <a:gd name="connsiteX35" fmla="*/ 414217 w 1213067"/>
                  <a:gd name="connsiteY35" fmla="*/ 264016 h 427867"/>
                  <a:gd name="connsiteX36" fmla="*/ 413350 w 1213067"/>
                  <a:gd name="connsiteY36" fmla="*/ 162573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213067" h="427867">
                    <a:moveTo>
                      <a:pt x="411569" y="326562"/>
                    </a:moveTo>
                    <a:cubicBezTo>
                      <a:pt x="414263" y="325694"/>
                      <a:pt x="416911" y="324873"/>
                      <a:pt x="419604" y="324005"/>
                    </a:cubicBezTo>
                    <a:cubicBezTo>
                      <a:pt x="432981" y="337519"/>
                      <a:pt x="447225" y="351032"/>
                      <a:pt x="463249" y="367970"/>
                    </a:cubicBezTo>
                    <a:cubicBezTo>
                      <a:pt x="468591" y="360346"/>
                      <a:pt x="472152" y="355278"/>
                      <a:pt x="475713" y="350210"/>
                    </a:cubicBezTo>
                    <a:cubicBezTo>
                      <a:pt x="482835" y="342586"/>
                      <a:pt x="489957" y="334140"/>
                      <a:pt x="497079" y="326562"/>
                    </a:cubicBezTo>
                    <a:cubicBezTo>
                      <a:pt x="498859" y="327429"/>
                      <a:pt x="501553" y="329118"/>
                      <a:pt x="503333" y="329940"/>
                    </a:cubicBezTo>
                    <a:cubicBezTo>
                      <a:pt x="487720" y="362719"/>
                      <a:pt x="472517" y="395225"/>
                      <a:pt x="457588" y="427776"/>
                    </a:cubicBezTo>
                    <a:lnTo>
                      <a:pt x="581767" y="427776"/>
                    </a:lnTo>
                    <a:cubicBezTo>
                      <a:pt x="580260" y="397371"/>
                      <a:pt x="578753" y="367194"/>
                      <a:pt x="577247" y="337564"/>
                    </a:cubicBezTo>
                    <a:cubicBezTo>
                      <a:pt x="585282" y="348567"/>
                      <a:pt x="593271" y="361213"/>
                      <a:pt x="603954" y="376461"/>
                    </a:cubicBezTo>
                    <a:cubicBezTo>
                      <a:pt x="616418" y="367148"/>
                      <a:pt x="627101" y="360391"/>
                      <a:pt x="645819" y="346878"/>
                    </a:cubicBezTo>
                    <a:cubicBezTo>
                      <a:pt x="635318" y="375457"/>
                      <a:pt x="625549" y="402073"/>
                      <a:pt x="616190" y="427822"/>
                    </a:cubicBezTo>
                    <a:lnTo>
                      <a:pt x="1213068" y="427822"/>
                    </a:lnTo>
                    <a:cubicBezTo>
                      <a:pt x="1206311" y="396184"/>
                      <a:pt x="1197637" y="364911"/>
                      <a:pt x="1186314" y="334232"/>
                    </a:cubicBezTo>
                    <a:cubicBezTo>
                      <a:pt x="1176499" y="322407"/>
                      <a:pt x="1164948" y="313094"/>
                      <a:pt x="1153352" y="303780"/>
                    </a:cubicBezTo>
                    <a:cubicBezTo>
                      <a:pt x="1070536" y="243746"/>
                      <a:pt x="941427" y="251370"/>
                      <a:pt x="850576" y="204027"/>
                    </a:cubicBezTo>
                    <a:cubicBezTo>
                      <a:pt x="835419" y="197270"/>
                      <a:pt x="820308" y="189646"/>
                      <a:pt x="806064" y="181200"/>
                    </a:cubicBezTo>
                    <a:cubicBezTo>
                      <a:pt x="791820" y="172754"/>
                      <a:pt x="777576" y="164308"/>
                      <a:pt x="763332" y="154173"/>
                    </a:cubicBezTo>
                    <a:cubicBezTo>
                      <a:pt x="719687" y="122033"/>
                      <a:pt x="697453" y="83181"/>
                      <a:pt x="709004" y="29081"/>
                    </a:cubicBezTo>
                    <a:cubicBezTo>
                      <a:pt x="710921" y="19540"/>
                      <a:pt x="711286" y="9770"/>
                      <a:pt x="711652" y="0"/>
                    </a:cubicBezTo>
                    <a:lnTo>
                      <a:pt x="362309" y="0"/>
                    </a:lnTo>
                    <a:cubicBezTo>
                      <a:pt x="374087" y="24881"/>
                      <a:pt x="382670" y="50813"/>
                      <a:pt x="389336" y="76424"/>
                    </a:cubicBezTo>
                    <a:cubicBezTo>
                      <a:pt x="408054" y="147416"/>
                      <a:pt x="405360" y="193070"/>
                      <a:pt x="304739" y="223521"/>
                    </a:cubicBezTo>
                    <a:cubicBezTo>
                      <a:pt x="223704" y="248859"/>
                      <a:pt x="134679" y="278443"/>
                      <a:pt x="55424" y="308894"/>
                    </a:cubicBezTo>
                    <a:cubicBezTo>
                      <a:pt x="23375" y="320718"/>
                      <a:pt x="2876" y="344412"/>
                      <a:pt x="2009" y="379885"/>
                    </a:cubicBezTo>
                    <a:cubicBezTo>
                      <a:pt x="1735" y="396047"/>
                      <a:pt x="1096" y="411980"/>
                      <a:pt x="0" y="427867"/>
                    </a:cubicBezTo>
                    <a:lnTo>
                      <a:pt x="419011" y="427867"/>
                    </a:lnTo>
                    <a:cubicBezTo>
                      <a:pt x="416454" y="394038"/>
                      <a:pt x="413852" y="360300"/>
                      <a:pt x="411569" y="326562"/>
                    </a:cubicBezTo>
                    <a:close/>
                    <a:moveTo>
                      <a:pt x="701882" y="127055"/>
                    </a:moveTo>
                    <a:cubicBezTo>
                      <a:pt x="720600" y="171019"/>
                      <a:pt x="671613" y="289354"/>
                      <a:pt x="605689" y="354456"/>
                    </a:cubicBezTo>
                    <a:cubicBezTo>
                      <a:pt x="587884" y="316427"/>
                      <a:pt x="570079" y="280086"/>
                      <a:pt x="550494" y="238632"/>
                    </a:cubicBezTo>
                    <a:cubicBezTo>
                      <a:pt x="602128" y="200603"/>
                      <a:pt x="652028" y="164262"/>
                      <a:pt x="701882" y="127055"/>
                    </a:cubicBezTo>
                    <a:close/>
                    <a:moveTo>
                      <a:pt x="413350" y="162573"/>
                    </a:moveTo>
                    <a:cubicBezTo>
                      <a:pt x="452521" y="188779"/>
                      <a:pt x="483702" y="209916"/>
                      <a:pt x="512190" y="229365"/>
                    </a:cubicBezTo>
                    <a:cubicBezTo>
                      <a:pt x="497946" y="272462"/>
                      <a:pt x="486350" y="311359"/>
                      <a:pt x="473887" y="350256"/>
                    </a:cubicBezTo>
                    <a:cubicBezTo>
                      <a:pt x="430242" y="336743"/>
                      <a:pt x="420472" y="298713"/>
                      <a:pt x="414217" y="264016"/>
                    </a:cubicBezTo>
                    <a:cubicBezTo>
                      <a:pt x="408008" y="234432"/>
                      <a:pt x="413350" y="203159"/>
                      <a:pt x="413350" y="16257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C045D0EF-C290-4861-B441-6B7850D3C44C}"/>
                  </a:ext>
                </a:extLst>
              </p:cNvPr>
              <p:cNvSpPr/>
              <p:nvPr/>
            </p:nvSpPr>
            <p:spPr>
              <a:xfrm>
                <a:off x="1295285" y="4403695"/>
                <a:ext cx="1352128" cy="427867"/>
              </a:xfrm>
              <a:custGeom>
                <a:avLst/>
                <a:gdLst>
                  <a:gd name="connsiteX0" fmla="*/ 791820 w 1352128"/>
                  <a:gd name="connsiteY0" fmla="*/ 373357 h 427867"/>
                  <a:gd name="connsiteX1" fmla="*/ 837245 w 1352128"/>
                  <a:gd name="connsiteY1" fmla="*/ 86788 h 427867"/>
                  <a:gd name="connsiteX2" fmla="*/ 856831 w 1352128"/>
                  <a:gd name="connsiteY2" fmla="*/ 118061 h 427867"/>
                  <a:gd name="connsiteX3" fmla="*/ 869294 w 1352128"/>
                  <a:gd name="connsiteY3" fmla="*/ 264290 h 427867"/>
                  <a:gd name="connsiteX4" fmla="*/ 868381 w 1352128"/>
                  <a:gd name="connsiteY4" fmla="*/ 377557 h 427867"/>
                  <a:gd name="connsiteX5" fmla="*/ 874955 w 1352128"/>
                  <a:gd name="connsiteY5" fmla="*/ 427822 h 427867"/>
                  <a:gd name="connsiteX6" fmla="*/ 1325650 w 1352128"/>
                  <a:gd name="connsiteY6" fmla="*/ 427822 h 427867"/>
                  <a:gd name="connsiteX7" fmla="*/ 1328754 w 1352128"/>
                  <a:gd name="connsiteY7" fmla="*/ 371668 h 427867"/>
                  <a:gd name="connsiteX8" fmla="*/ 1343911 w 1352128"/>
                  <a:gd name="connsiteY8" fmla="*/ 102036 h 427867"/>
                  <a:gd name="connsiteX9" fmla="*/ 1352129 w 1352128"/>
                  <a:gd name="connsiteY9" fmla="*/ 0 h 427867"/>
                  <a:gd name="connsiteX10" fmla="*/ 294467 w 1352128"/>
                  <a:gd name="connsiteY10" fmla="*/ 0 h 427867"/>
                  <a:gd name="connsiteX11" fmla="*/ 296750 w 1352128"/>
                  <a:gd name="connsiteY11" fmla="*/ 27621 h 427867"/>
                  <a:gd name="connsiteX12" fmla="*/ 246896 w 1352128"/>
                  <a:gd name="connsiteY12" fmla="*/ 24242 h 427867"/>
                  <a:gd name="connsiteX13" fmla="*/ 256164 w 1352128"/>
                  <a:gd name="connsiteY13" fmla="*/ 0 h 427867"/>
                  <a:gd name="connsiteX14" fmla="*/ 175676 w 1352128"/>
                  <a:gd name="connsiteY14" fmla="*/ 0 h 427867"/>
                  <a:gd name="connsiteX15" fmla="*/ 141755 w 1352128"/>
                  <a:gd name="connsiteY15" fmla="*/ 98658 h 427867"/>
                  <a:gd name="connsiteX16" fmla="*/ 98110 w 1352128"/>
                  <a:gd name="connsiteY16" fmla="*/ 114728 h 427867"/>
                  <a:gd name="connsiteX17" fmla="*/ 68709 w 1352128"/>
                  <a:gd name="connsiteY17" fmla="*/ 184031 h 427867"/>
                  <a:gd name="connsiteX18" fmla="*/ 6392 w 1352128"/>
                  <a:gd name="connsiteY18" fmla="*/ 335327 h 427867"/>
                  <a:gd name="connsiteX19" fmla="*/ 0 w 1352128"/>
                  <a:gd name="connsiteY19" fmla="*/ 427868 h 427867"/>
                  <a:gd name="connsiteX20" fmla="*/ 788807 w 1352128"/>
                  <a:gd name="connsiteY20" fmla="*/ 427868 h 427867"/>
                  <a:gd name="connsiteX21" fmla="*/ 791820 w 1352128"/>
                  <a:gd name="connsiteY21" fmla="*/ 373357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52128" h="427867">
                    <a:moveTo>
                      <a:pt x="791820" y="373357"/>
                    </a:moveTo>
                    <a:cubicBezTo>
                      <a:pt x="790907" y="275293"/>
                      <a:pt x="823001" y="183163"/>
                      <a:pt x="837245" y="86788"/>
                    </a:cubicBezTo>
                    <a:cubicBezTo>
                      <a:pt x="847061" y="96101"/>
                      <a:pt x="853270" y="106237"/>
                      <a:pt x="856831" y="118061"/>
                    </a:cubicBezTo>
                    <a:cubicBezTo>
                      <a:pt x="871988" y="166226"/>
                      <a:pt x="874636" y="214436"/>
                      <a:pt x="869294" y="264290"/>
                    </a:cubicBezTo>
                    <a:cubicBezTo>
                      <a:pt x="865733" y="301498"/>
                      <a:pt x="864820" y="340349"/>
                      <a:pt x="868381" y="377557"/>
                    </a:cubicBezTo>
                    <a:cubicBezTo>
                      <a:pt x="870162" y="394312"/>
                      <a:pt x="872444" y="411067"/>
                      <a:pt x="874955" y="427822"/>
                    </a:cubicBezTo>
                    <a:lnTo>
                      <a:pt x="1325650" y="427822"/>
                    </a:lnTo>
                    <a:cubicBezTo>
                      <a:pt x="1327339" y="409195"/>
                      <a:pt x="1328435" y="390477"/>
                      <a:pt x="1328754" y="371668"/>
                    </a:cubicBezTo>
                    <a:cubicBezTo>
                      <a:pt x="1330535" y="282049"/>
                      <a:pt x="1336789" y="191609"/>
                      <a:pt x="1343911" y="102036"/>
                    </a:cubicBezTo>
                    <a:cubicBezTo>
                      <a:pt x="1346331" y="68024"/>
                      <a:pt x="1349162" y="34058"/>
                      <a:pt x="1352129" y="0"/>
                    </a:cubicBezTo>
                    <a:lnTo>
                      <a:pt x="294467" y="0"/>
                    </a:lnTo>
                    <a:cubicBezTo>
                      <a:pt x="295243" y="9040"/>
                      <a:pt x="295974" y="18216"/>
                      <a:pt x="296750" y="27621"/>
                    </a:cubicBezTo>
                    <a:cubicBezTo>
                      <a:pt x="278945" y="25931"/>
                      <a:pt x="264701" y="25064"/>
                      <a:pt x="246896" y="24242"/>
                    </a:cubicBezTo>
                    <a:cubicBezTo>
                      <a:pt x="250092" y="16025"/>
                      <a:pt x="253150" y="7944"/>
                      <a:pt x="256164" y="0"/>
                    </a:cubicBezTo>
                    <a:lnTo>
                      <a:pt x="175676" y="0"/>
                    </a:lnTo>
                    <a:cubicBezTo>
                      <a:pt x="164491" y="31501"/>
                      <a:pt x="153990" y="64372"/>
                      <a:pt x="141755" y="98658"/>
                    </a:cubicBezTo>
                    <a:cubicBezTo>
                      <a:pt x="131072" y="102904"/>
                      <a:pt x="114135" y="108793"/>
                      <a:pt x="98110" y="114728"/>
                    </a:cubicBezTo>
                    <a:cubicBezTo>
                      <a:pt x="87427" y="140066"/>
                      <a:pt x="81172" y="163760"/>
                      <a:pt x="68709" y="184031"/>
                    </a:cubicBezTo>
                    <a:cubicBezTo>
                      <a:pt x="38441" y="230506"/>
                      <a:pt x="18855" y="282917"/>
                      <a:pt x="6392" y="335327"/>
                    </a:cubicBezTo>
                    <a:cubicBezTo>
                      <a:pt x="-502" y="365596"/>
                      <a:pt x="7579" y="397462"/>
                      <a:pt x="0" y="427868"/>
                    </a:cubicBezTo>
                    <a:lnTo>
                      <a:pt x="788807" y="427868"/>
                    </a:lnTo>
                    <a:cubicBezTo>
                      <a:pt x="790724" y="409698"/>
                      <a:pt x="791820" y="391573"/>
                      <a:pt x="791820" y="37335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6ED301DE-C4CD-4D68-8C24-652702F622B3}"/>
                  </a:ext>
                </a:extLst>
              </p:cNvPr>
              <p:cNvSpPr/>
              <p:nvPr/>
            </p:nvSpPr>
            <p:spPr>
              <a:xfrm>
                <a:off x="1538803" y="5259338"/>
                <a:ext cx="1004246" cy="427914"/>
              </a:xfrm>
              <a:custGeom>
                <a:avLst/>
                <a:gdLst>
                  <a:gd name="connsiteX0" fmla="*/ 65833 w 1004246"/>
                  <a:gd name="connsiteY0" fmla="*/ 92 h 427914"/>
                  <a:gd name="connsiteX1" fmla="*/ 463295 w 1004246"/>
                  <a:gd name="connsiteY1" fmla="*/ 92 h 427914"/>
                  <a:gd name="connsiteX2" fmla="*/ 450375 w 1004246"/>
                  <a:gd name="connsiteY2" fmla="*/ 87473 h 427914"/>
                  <a:gd name="connsiteX3" fmla="*/ 444120 w 1004246"/>
                  <a:gd name="connsiteY3" fmla="*/ 107744 h 427914"/>
                  <a:gd name="connsiteX4" fmla="*/ 412071 w 1004246"/>
                  <a:gd name="connsiteY4" fmla="*/ 323276 h 427914"/>
                  <a:gd name="connsiteX5" fmla="*/ 407643 w 1004246"/>
                  <a:gd name="connsiteY5" fmla="*/ 346148 h 427914"/>
                  <a:gd name="connsiteX6" fmla="*/ 389107 w 1004246"/>
                  <a:gd name="connsiteY6" fmla="*/ 427914 h 427914"/>
                  <a:gd name="connsiteX7" fmla="*/ 0 w 1004246"/>
                  <a:gd name="connsiteY7" fmla="*/ 427914 h 427914"/>
                  <a:gd name="connsiteX8" fmla="*/ 29173 w 1004246"/>
                  <a:gd name="connsiteY8" fmla="*/ 265843 h 427914"/>
                  <a:gd name="connsiteX9" fmla="*/ 31866 w 1004246"/>
                  <a:gd name="connsiteY9" fmla="*/ 244705 h 427914"/>
                  <a:gd name="connsiteX10" fmla="*/ 37208 w 1004246"/>
                  <a:gd name="connsiteY10" fmla="*/ 199919 h 427914"/>
                  <a:gd name="connsiteX11" fmla="*/ 65833 w 1004246"/>
                  <a:gd name="connsiteY11" fmla="*/ 92 h 427914"/>
                  <a:gd name="connsiteX12" fmla="*/ 656501 w 1004246"/>
                  <a:gd name="connsiteY12" fmla="*/ 0 h 427914"/>
                  <a:gd name="connsiteX13" fmla="*/ 1004246 w 1004246"/>
                  <a:gd name="connsiteY13" fmla="*/ 0 h 427914"/>
                  <a:gd name="connsiteX14" fmla="*/ 1002420 w 1004246"/>
                  <a:gd name="connsiteY14" fmla="*/ 30771 h 427914"/>
                  <a:gd name="connsiteX15" fmla="*/ 982835 w 1004246"/>
                  <a:gd name="connsiteY15" fmla="*/ 333410 h 427914"/>
                  <a:gd name="connsiteX16" fmla="*/ 981922 w 1004246"/>
                  <a:gd name="connsiteY16" fmla="*/ 337655 h 427914"/>
                  <a:gd name="connsiteX17" fmla="*/ 966125 w 1004246"/>
                  <a:gd name="connsiteY17" fmla="*/ 427867 h 427914"/>
                  <a:gd name="connsiteX18" fmla="*/ 640933 w 1004246"/>
                  <a:gd name="connsiteY18" fmla="*/ 427867 h 427914"/>
                  <a:gd name="connsiteX19" fmla="*/ 640842 w 1004246"/>
                  <a:gd name="connsiteY19" fmla="*/ 376507 h 427914"/>
                  <a:gd name="connsiteX20" fmla="*/ 646183 w 1004246"/>
                  <a:gd name="connsiteY20" fmla="*/ 357058 h 427914"/>
                  <a:gd name="connsiteX21" fmla="*/ 650658 w 1004246"/>
                  <a:gd name="connsiteY21" fmla="*/ 336788 h 427914"/>
                  <a:gd name="connsiteX22" fmla="*/ 662254 w 1004246"/>
                  <a:gd name="connsiteY22" fmla="*/ 215897 h 427914"/>
                  <a:gd name="connsiteX23" fmla="*/ 656912 w 1004246"/>
                  <a:gd name="connsiteY23" fmla="*/ 73046 h 427914"/>
                  <a:gd name="connsiteX24" fmla="*/ 656501 w 1004246"/>
                  <a:gd name="connsiteY24" fmla="*/ 0 h 427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04246" h="427914">
                    <a:moveTo>
                      <a:pt x="65833" y="92"/>
                    </a:moveTo>
                    <a:lnTo>
                      <a:pt x="463295" y="92"/>
                    </a:lnTo>
                    <a:cubicBezTo>
                      <a:pt x="459597" y="28443"/>
                      <a:pt x="455762" y="57479"/>
                      <a:pt x="450375" y="87473"/>
                    </a:cubicBezTo>
                    <a:cubicBezTo>
                      <a:pt x="447681" y="94230"/>
                      <a:pt x="445901" y="100987"/>
                      <a:pt x="444120" y="107744"/>
                    </a:cubicBezTo>
                    <a:cubicBezTo>
                      <a:pt x="425448" y="177046"/>
                      <a:pt x="414765" y="249727"/>
                      <a:pt x="412071" y="323276"/>
                    </a:cubicBezTo>
                    <a:cubicBezTo>
                      <a:pt x="411158" y="330900"/>
                      <a:pt x="409378" y="338478"/>
                      <a:pt x="407643" y="346148"/>
                    </a:cubicBezTo>
                    <a:cubicBezTo>
                      <a:pt x="401662" y="373266"/>
                      <a:pt x="395864" y="400659"/>
                      <a:pt x="389107" y="427914"/>
                    </a:cubicBezTo>
                    <a:lnTo>
                      <a:pt x="0" y="427914"/>
                    </a:lnTo>
                    <a:cubicBezTo>
                      <a:pt x="6985" y="372764"/>
                      <a:pt x="26571" y="318162"/>
                      <a:pt x="29173" y="265843"/>
                    </a:cubicBezTo>
                    <a:cubicBezTo>
                      <a:pt x="30086" y="258219"/>
                      <a:pt x="30999" y="251462"/>
                      <a:pt x="31866" y="244705"/>
                    </a:cubicBezTo>
                    <a:cubicBezTo>
                      <a:pt x="33647" y="229502"/>
                      <a:pt x="35427" y="215122"/>
                      <a:pt x="37208" y="199919"/>
                    </a:cubicBezTo>
                    <a:cubicBezTo>
                      <a:pt x="41865" y="131986"/>
                      <a:pt x="73183" y="62638"/>
                      <a:pt x="65833" y="92"/>
                    </a:cubicBezTo>
                    <a:close/>
                    <a:moveTo>
                      <a:pt x="656501" y="0"/>
                    </a:moveTo>
                    <a:lnTo>
                      <a:pt x="1004246" y="0"/>
                    </a:lnTo>
                    <a:cubicBezTo>
                      <a:pt x="1003562" y="10226"/>
                      <a:pt x="1002922" y="20499"/>
                      <a:pt x="1002420" y="30771"/>
                    </a:cubicBezTo>
                    <a:cubicBezTo>
                      <a:pt x="997992" y="131392"/>
                      <a:pt x="989957" y="232834"/>
                      <a:pt x="982835" y="333410"/>
                    </a:cubicBezTo>
                    <a:cubicBezTo>
                      <a:pt x="982835" y="335099"/>
                      <a:pt x="981967" y="335966"/>
                      <a:pt x="981922" y="337655"/>
                    </a:cubicBezTo>
                    <a:cubicBezTo>
                      <a:pt x="976671" y="367787"/>
                      <a:pt x="971376" y="397827"/>
                      <a:pt x="966125" y="427867"/>
                    </a:cubicBezTo>
                    <a:lnTo>
                      <a:pt x="640933" y="427867"/>
                    </a:lnTo>
                    <a:cubicBezTo>
                      <a:pt x="641709" y="410656"/>
                      <a:pt x="641846" y="393536"/>
                      <a:pt x="640842" y="376507"/>
                    </a:cubicBezTo>
                    <a:cubicBezTo>
                      <a:pt x="642622" y="370572"/>
                      <a:pt x="644403" y="363815"/>
                      <a:pt x="646183" y="357058"/>
                    </a:cubicBezTo>
                    <a:cubicBezTo>
                      <a:pt x="647964" y="350302"/>
                      <a:pt x="649745" y="343545"/>
                      <a:pt x="650658" y="336788"/>
                    </a:cubicBezTo>
                    <a:cubicBezTo>
                      <a:pt x="658693" y="297069"/>
                      <a:pt x="661386" y="256483"/>
                      <a:pt x="662254" y="215897"/>
                    </a:cubicBezTo>
                    <a:cubicBezTo>
                      <a:pt x="663167" y="168554"/>
                      <a:pt x="657825" y="120389"/>
                      <a:pt x="656912" y="73046"/>
                    </a:cubicBezTo>
                    <a:cubicBezTo>
                      <a:pt x="656501" y="48713"/>
                      <a:pt x="656456" y="24379"/>
                      <a:pt x="65650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E6C661CC-736F-4E6D-91BE-B8B46934C67B}"/>
                  </a:ext>
                </a:extLst>
              </p:cNvPr>
              <p:cNvSpPr/>
              <p:nvPr/>
            </p:nvSpPr>
            <p:spPr>
              <a:xfrm>
                <a:off x="1283141" y="4831517"/>
                <a:ext cx="1337748" cy="427867"/>
              </a:xfrm>
              <a:custGeom>
                <a:avLst/>
                <a:gdLst>
                  <a:gd name="connsiteX0" fmla="*/ 887054 w 1337748"/>
                  <a:gd name="connsiteY0" fmla="*/ 0 h 427867"/>
                  <a:gd name="connsiteX1" fmla="*/ 1337748 w 1337748"/>
                  <a:gd name="connsiteY1" fmla="*/ 0 h 427867"/>
                  <a:gd name="connsiteX2" fmla="*/ 1287438 w 1337748"/>
                  <a:gd name="connsiteY2" fmla="*/ 250685 h 427867"/>
                  <a:gd name="connsiteX3" fmla="*/ 1259909 w 1337748"/>
                  <a:gd name="connsiteY3" fmla="*/ 427867 h 427867"/>
                  <a:gd name="connsiteX4" fmla="*/ 912164 w 1337748"/>
                  <a:gd name="connsiteY4" fmla="*/ 427867 h 427867"/>
                  <a:gd name="connsiteX5" fmla="*/ 909927 w 1337748"/>
                  <a:gd name="connsiteY5" fmla="*/ 175448 h 427867"/>
                  <a:gd name="connsiteX6" fmla="*/ 887054 w 1337748"/>
                  <a:gd name="connsiteY6" fmla="*/ 0 h 427867"/>
                  <a:gd name="connsiteX7" fmla="*/ 12190 w 1337748"/>
                  <a:gd name="connsiteY7" fmla="*/ 0 h 427867"/>
                  <a:gd name="connsiteX8" fmla="*/ 801043 w 1337748"/>
                  <a:gd name="connsiteY8" fmla="*/ 0 h 427867"/>
                  <a:gd name="connsiteX9" fmla="*/ 775522 w 1337748"/>
                  <a:gd name="connsiteY9" fmla="*/ 162756 h 427867"/>
                  <a:gd name="connsiteX10" fmla="*/ 769268 w 1337748"/>
                  <a:gd name="connsiteY10" fmla="*/ 205031 h 427867"/>
                  <a:gd name="connsiteX11" fmla="*/ 765707 w 1337748"/>
                  <a:gd name="connsiteY11" fmla="*/ 226169 h 427867"/>
                  <a:gd name="connsiteX12" fmla="*/ 718957 w 1337748"/>
                  <a:gd name="connsiteY12" fmla="*/ 427867 h 427867"/>
                  <a:gd name="connsiteX13" fmla="*/ 321495 w 1337748"/>
                  <a:gd name="connsiteY13" fmla="*/ 427867 h 427867"/>
                  <a:gd name="connsiteX14" fmla="*/ 299079 w 1337748"/>
                  <a:gd name="connsiteY14" fmla="*/ 368198 h 427867"/>
                  <a:gd name="connsiteX15" fmla="*/ 215396 w 1337748"/>
                  <a:gd name="connsiteY15" fmla="*/ 375822 h 427867"/>
                  <a:gd name="connsiteX16" fmla="*/ 171750 w 1337748"/>
                  <a:gd name="connsiteY16" fmla="*/ 380890 h 427867"/>
                  <a:gd name="connsiteX17" fmla="*/ 71129 w 1337748"/>
                  <a:gd name="connsiteY17" fmla="*/ 374133 h 427867"/>
                  <a:gd name="connsiteX18" fmla="*/ 15021 w 1337748"/>
                  <a:gd name="connsiteY18" fmla="*/ 303963 h 427867"/>
                  <a:gd name="connsiteX19" fmla="*/ 6118 w 1337748"/>
                  <a:gd name="connsiteY19" fmla="*/ 204209 h 427867"/>
                  <a:gd name="connsiteX20" fmla="*/ 11460 w 1337748"/>
                  <a:gd name="connsiteY20" fmla="*/ 3013 h 427867"/>
                  <a:gd name="connsiteX21" fmla="*/ 12190 w 1337748"/>
                  <a:gd name="connsiteY21" fmla="*/ 0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37748" h="427867">
                    <a:moveTo>
                      <a:pt x="887054" y="0"/>
                    </a:moveTo>
                    <a:lnTo>
                      <a:pt x="1337748" y="0"/>
                    </a:lnTo>
                    <a:cubicBezTo>
                      <a:pt x="1330033" y="85053"/>
                      <a:pt x="1309352" y="168143"/>
                      <a:pt x="1287438" y="250685"/>
                    </a:cubicBezTo>
                    <a:cubicBezTo>
                      <a:pt x="1271505" y="309852"/>
                      <a:pt x="1263972" y="368381"/>
                      <a:pt x="1259909" y="427867"/>
                    </a:cubicBezTo>
                    <a:lnTo>
                      <a:pt x="912164" y="427867"/>
                    </a:lnTo>
                    <a:cubicBezTo>
                      <a:pt x="912346" y="343727"/>
                      <a:pt x="914081" y="259359"/>
                      <a:pt x="909927" y="175448"/>
                    </a:cubicBezTo>
                    <a:cubicBezTo>
                      <a:pt x="907187" y="116965"/>
                      <a:pt x="895820" y="58483"/>
                      <a:pt x="887054" y="0"/>
                    </a:cubicBezTo>
                    <a:close/>
                    <a:moveTo>
                      <a:pt x="12190" y="0"/>
                    </a:moveTo>
                    <a:lnTo>
                      <a:pt x="801043" y="0"/>
                    </a:lnTo>
                    <a:cubicBezTo>
                      <a:pt x="795564" y="54237"/>
                      <a:pt x="783512" y="108245"/>
                      <a:pt x="775522" y="162756"/>
                    </a:cubicBezTo>
                    <a:cubicBezTo>
                      <a:pt x="773742" y="176315"/>
                      <a:pt x="771048" y="190650"/>
                      <a:pt x="769268" y="205031"/>
                    </a:cubicBezTo>
                    <a:cubicBezTo>
                      <a:pt x="767487" y="211788"/>
                      <a:pt x="766574" y="219412"/>
                      <a:pt x="765707" y="226169"/>
                    </a:cubicBezTo>
                    <a:cubicBezTo>
                      <a:pt x="736534" y="291728"/>
                      <a:pt x="728134" y="357789"/>
                      <a:pt x="718957" y="427867"/>
                    </a:cubicBezTo>
                    <a:lnTo>
                      <a:pt x="321495" y="427867"/>
                    </a:lnTo>
                    <a:cubicBezTo>
                      <a:pt x="319075" y="407141"/>
                      <a:pt x="312364" y="387144"/>
                      <a:pt x="299079" y="368198"/>
                    </a:cubicBezTo>
                    <a:cubicBezTo>
                      <a:pt x="290176" y="359752"/>
                      <a:pt x="245664" y="368198"/>
                      <a:pt x="215396" y="375822"/>
                    </a:cubicBezTo>
                    <a:cubicBezTo>
                      <a:pt x="201152" y="377511"/>
                      <a:pt x="185994" y="380022"/>
                      <a:pt x="171750" y="380890"/>
                    </a:cubicBezTo>
                    <a:cubicBezTo>
                      <a:pt x="138788" y="383446"/>
                      <a:pt x="104091" y="380890"/>
                      <a:pt x="71129" y="374133"/>
                    </a:cubicBezTo>
                    <a:cubicBezTo>
                      <a:pt x="35519" y="366509"/>
                      <a:pt x="22143" y="335236"/>
                      <a:pt x="15021" y="303963"/>
                    </a:cubicBezTo>
                    <a:cubicBezTo>
                      <a:pt x="6986" y="271001"/>
                      <a:pt x="7899" y="238039"/>
                      <a:pt x="6118" y="204209"/>
                    </a:cubicBezTo>
                    <a:cubicBezTo>
                      <a:pt x="2557" y="136550"/>
                      <a:pt x="-8126" y="69805"/>
                      <a:pt x="11460" y="3013"/>
                    </a:cubicBezTo>
                    <a:cubicBezTo>
                      <a:pt x="11734" y="2009"/>
                      <a:pt x="11962" y="1004"/>
                      <a:pt x="1219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913350C3-26F4-42B1-997E-8371BB5EF89E}"/>
                  </a:ext>
                </a:extLst>
              </p:cNvPr>
              <p:cNvSpPr/>
              <p:nvPr/>
            </p:nvSpPr>
            <p:spPr>
              <a:xfrm>
                <a:off x="1471053" y="3975782"/>
                <a:ext cx="1287072" cy="427913"/>
              </a:xfrm>
              <a:custGeom>
                <a:avLst/>
                <a:gdLst>
                  <a:gd name="connsiteX0" fmla="*/ 105826 w 1287072"/>
                  <a:gd name="connsiteY0" fmla="*/ 360848 h 427913"/>
                  <a:gd name="connsiteX1" fmla="*/ 112948 w 1287072"/>
                  <a:gd name="connsiteY1" fmla="*/ 361715 h 427913"/>
                  <a:gd name="connsiteX2" fmla="*/ 118654 w 1287072"/>
                  <a:gd name="connsiteY2" fmla="*/ 427913 h 427913"/>
                  <a:gd name="connsiteX3" fmla="*/ 1176362 w 1287072"/>
                  <a:gd name="connsiteY3" fmla="*/ 427913 h 427913"/>
                  <a:gd name="connsiteX4" fmla="*/ 1193984 w 1287072"/>
                  <a:gd name="connsiteY4" fmla="*/ 227310 h 427913"/>
                  <a:gd name="connsiteX5" fmla="*/ 1196678 w 1287072"/>
                  <a:gd name="connsiteY5" fmla="*/ 138559 h 427913"/>
                  <a:gd name="connsiteX6" fmla="*/ 1205580 w 1287072"/>
                  <a:gd name="connsiteY6" fmla="*/ 80214 h 427913"/>
                  <a:gd name="connsiteX7" fmla="*/ 1226079 w 1287072"/>
                  <a:gd name="connsiteY7" fmla="*/ 55698 h 427913"/>
                  <a:gd name="connsiteX8" fmla="*/ 1276846 w 1287072"/>
                  <a:gd name="connsiteY8" fmla="*/ 15111 h 427913"/>
                  <a:gd name="connsiteX9" fmla="*/ 1287072 w 1287072"/>
                  <a:gd name="connsiteY9" fmla="*/ 46 h 427913"/>
                  <a:gd name="connsiteX10" fmla="*/ 1240688 w 1287072"/>
                  <a:gd name="connsiteY10" fmla="*/ 46 h 427913"/>
                  <a:gd name="connsiteX11" fmla="*/ 1248312 w 1287072"/>
                  <a:gd name="connsiteY11" fmla="*/ 13422 h 427913"/>
                  <a:gd name="connsiteX12" fmla="*/ 1217131 w 1287072"/>
                  <a:gd name="connsiteY12" fmla="*/ 34560 h 427913"/>
                  <a:gd name="connsiteX13" fmla="*/ 1189191 w 1287072"/>
                  <a:gd name="connsiteY13" fmla="*/ 46 h 427913"/>
                  <a:gd name="connsiteX14" fmla="*/ 225302 w 1287072"/>
                  <a:gd name="connsiteY14" fmla="*/ 46 h 427913"/>
                  <a:gd name="connsiteX15" fmla="*/ 200238 w 1287072"/>
                  <a:gd name="connsiteY15" fmla="*/ 187546 h 427913"/>
                  <a:gd name="connsiteX16" fmla="*/ 193116 w 1287072"/>
                  <a:gd name="connsiteY16" fmla="*/ 131757 h 427913"/>
                  <a:gd name="connsiteX17" fmla="*/ 187774 w 1287072"/>
                  <a:gd name="connsiteY17" fmla="*/ 73411 h 427913"/>
                  <a:gd name="connsiteX18" fmla="*/ 189555 w 1287072"/>
                  <a:gd name="connsiteY18" fmla="*/ 45517 h 427913"/>
                  <a:gd name="connsiteX19" fmla="*/ 215577 w 1287072"/>
                  <a:gd name="connsiteY19" fmla="*/ 0 h 427913"/>
                  <a:gd name="connsiteX20" fmla="*/ 178232 w 1287072"/>
                  <a:gd name="connsiteY20" fmla="*/ 0 h 427913"/>
                  <a:gd name="connsiteX21" fmla="*/ 171750 w 1287072"/>
                  <a:gd name="connsiteY21" fmla="*/ 32825 h 427913"/>
                  <a:gd name="connsiteX22" fmla="*/ 50630 w 1287072"/>
                  <a:gd name="connsiteY22" fmla="*/ 32825 h 427913"/>
                  <a:gd name="connsiteX23" fmla="*/ 42275 w 1287072"/>
                  <a:gd name="connsiteY23" fmla="*/ 0 h 427913"/>
                  <a:gd name="connsiteX24" fmla="*/ 17075 w 1287072"/>
                  <a:gd name="connsiteY24" fmla="*/ 0 h 427913"/>
                  <a:gd name="connsiteX25" fmla="*/ 22142 w 1287072"/>
                  <a:gd name="connsiteY25" fmla="*/ 21001 h 427913"/>
                  <a:gd name="connsiteX26" fmla="*/ 28397 w 1287072"/>
                  <a:gd name="connsiteY26" fmla="*/ 91171 h 427913"/>
                  <a:gd name="connsiteX27" fmla="*/ 12372 w 1287072"/>
                  <a:gd name="connsiteY27" fmla="*/ 152895 h 427913"/>
                  <a:gd name="connsiteX28" fmla="*/ 18627 w 1287072"/>
                  <a:gd name="connsiteY28" fmla="*/ 221375 h 427913"/>
                  <a:gd name="connsiteX29" fmla="*/ 27529 w 1287072"/>
                  <a:gd name="connsiteY29" fmla="*/ 359158 h 427913"/>
                  <a:gd name="connsiteX30" fmla="*/ 0 w 1287072"/>
                  <a:gd name="connsiteY30" fmla="*/ 427913 h 427913"/>
                  <a:gd name="connsiteX31" fmla="*/ 80442 w 1287072"/>
                  <a:gd name="connsiteY31" fmla="*/ 427913 h 427913"/>
                  <a:gd name="connsiteX32" fmla="*/ 105826 w 1287072"/>
                  <a:gd name="connsiteY32" fmla="*/ 360848 h 427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287072" h="427913">
                    <a:moveTo>
                      <a:pt x="105826" y="360848"/>
                    </a:moveTo>
                    <a:cubicBezTo>
                      <a:pt x="108519" y="360848"/>
                      <a:pt x="111167" y="360848"/>
                      <a:pt x="112948" y="361715"/>
                    </a:cubicBezTo>
                    <a:cubicBezTo>
                      <a:pt x="114865" y="383446"/>
                      <a:pt x="116782" y="405223"/>
                      <a:pt x="118654" y="427913"/>
                    </a:cubicBezTo>
                    <a:lnTo>
                      <a:pt x="1176362" y="427913"/>
                    </a:lnTo>
                    <a:cubicBezTo>
                      <a:pt x="1182205" y="361259"/>
                      <a:pt x="1188643" y="294467"/>
                      <a:pt x="1193984" y="227310"/>
                    </a:cubicBezTo>
                    <a:cubicBezTo>
                      <a:pt x="1196678" y="197727"/>
                      <a:pt x="1194852" y="168143"/>
                      <a:pt x="1196678" y="138559"/>
                    </a:cubicBezTo>
                    <a:cubicBezTo>
                      <a:pt x="1197591" y="119111"/>
                      <a:pt x="1200239" y="98840"/>
                      <a:pt x="1205580" y="80214"/>
                    </a:cubicBezTo>
                    <a:cubicBezTo>
                      <a:pt x="1208274" y="70900"/>
                      <a:pt x="1218957" y="55698"/>
                      <a:pt x="1226079" y="55698"/>
                    </a:cubicBezTo>
                    <a:cubicBezTo>
                      <a:pt x="1257260" y="55698"/>
                      <a:pt x="1264382" y="33738"/>
                      <a:pt x="1276846" y="15111"/>
                    </a:cubicBezTo>
                    <a:cubicBezTo>
                      <a:pt x="1280179" y="9998"/>
                      <a:pt x="1283511" y="4885"/>
                      <a:pt x="1287072" y="46"/>
                    </a:cubicBezTo>
                    <a:lnTo>
                      <a:pt x="1240688" y="46"/>
                    </a:lnTo>
                    <a:cubicBezTo>
                      <a:pt x="1243245" y="4474"/>
                      <a:pt x="1245801" y="8948"/>
                      <a:pt x="1248312" y="13422"/>
                    </a:cubicBezTo>
                    <a:cubicBezTo>
                      <a:pt x="1236716" y="21046"/>
                      <a:pt x="1227814" y="26936"/>
                      <a:pt x="1217131" y="34560"/>
                    </a:cubicBezTo>
                    <a:cubicBezTo>
                      <a:pt x="1207726" y="22918"/>
                      <a:pt x="1198458" y="11459"/>
                      <a:pt x="1189191" y="46"/>
                    </a:cubicBezTo>
                    <a:lnTo>
                      <a:pt x="225302" y="46"/>
                    </a:lnTo>
                    <a:cubicBezTo>
                      <a:pt x="226808" y="60994"/>
                      <a:pt x="225986" y="122535"/>
                      <a:pt x="200238" y="187546"/>
                    </a:cubicBezTo>
                    <a:cubicBezTo>
                      <a:pt x="197544" y="164719"/>
                      <a:pt x="194896" y="148649"/>
                      <a:pt x="193116" y="131757"/>
                    </a:cubicBezTo>
                    <a:cubicBezTo>
                      <a:pt x="191335" y="112308"/>
                      <a:pt x="188642" y="92860"/>
                      <a:pt x="187774" y="73411"/>
                    </a:cubicBezTo>
                    <a:cubicBezTo>
                      <a:pt x="186861" y="64098"/>
                      <a:pt x="184213" y="49763"/>
                      <a:pt x="189555" y="45517"/>
                    </a:cubicBezTo>
                    <a:cubicBezTo>
                      <a:pt x="204712" y="32551"/>
                      <a:pt x="211240" y="16618"/>
                      <a:pt x="215577" y="0"/>
                    </a:cubicBezTo>
                    <a:lnTo>
                      <a:pt x="178232" y="0"/>
                    </a:lnTo>
                    <a:cubicBezTo>
                      <a:pt x="176041" y="12007"/>
                      <a:pt x="173667" y="23101"/>
                      <a:pt x="171750" y="32825"/>
                    </a:cubicBezTo>
                    <a:cubicBezTo>
                      <a:pt x="128105" y="32825"/>
                      <a:pt x="88934" y="32825"/>
                      <a:pt x="50630" y="32825"/>
                    </a:cubicBezTo>
                    <a:cubicBezTo>
                      <a:pt x="45289" y="17942"/>
                      <a:pt x="42367" y="7624"/>
                      <a:pt x="42275" y="0"/>
                    </a:cubicBezTo>
                    <a:lnTo>
                      <a:pt x="17075" y="0"/>
                    </a:lnTo>
                    <a:cubicBezTo>
                      <a:pt x="18079" y="7259"/>
                      <a:pt x="19631" y="14335"/>
                      <a:pt x="22142" y="21001"/>
                    </a:cubicBezTo>
                    <a:cubicBezTo>
                      <a:pt x="31045" y="45517"/>
                      <a:pt x="32825" y="67476"/>
                      <a:pt x="28397" y="91171"/>
                    </a:cubicBezTo>
                    <a:cubicBezTo>
                      <a:pt x="23923" y="111441"/>
                      <a:pt x="18581" y="132579"/>
                      <a:pt x="12372" y="152895"/>
                    </a:cubicBezTo>
                    <a:cubicBezTo>
                      <a:pt x="4337" y="177411"/>
                      <a:pt x="8811" y="197681"/>
                      <a:pt x="18627" y="221375"/>
                    </a:cubicBezTo>
                    <a:cubicBezTo>
                      <a:pt x="37345" y="265340"/>
                      <a:pt x="50676" y="309305"/>
                      <a:pt x="27529" y="359158"/>
                    </a:cubicBezTo>
                    <a:cubicBezTo>
                      <a:pt x="17211" y="381255"/>
                      <a:pt x="8400" y="404219"/>
                      <a:pt x="0" y="427913"/>
                    </a:cubicBezTo>
                    <a:lnTo>
                      <a:pt x="80442" y="427913"/>
                    </a:lnTo>
                    <a:cubicBezTo>
                      <a:pt x="89116" y="404858"/>
                      <a:pt x="97243" y="382853"/>
                      <a:pt x="105826" y="36084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B950641-AABE-40D0-9747-2CD791219132}"/>
                  </a:ext>
                </a:extLst>
              </p:cNvPr>
              <p:cNvSpPr/>
              <p:nvPr/>
            </p:nvSpPr>
            <p:spPr>
              <a:xfrm>
                <a:off x="1503376" y="3120230"/>
                <a:ext cx="1396732" cy="427867"/>
              </a:xfrm>
              <a:custGeom>
                <a:avLst/>
                <a:gdLst>
                  <a:gd name="connsiteX0" fmla="*/ 1396733 w 1396732"/>
                  <a:gd name="connsiteY0" fmla="*/ 213066 h 427867"/>
                  <a:gd name="connsiteX1" fmla="*/ 1387830 w 1396732"/>
                  <a:gd name="connsiteY1" fmla="*/ 138696 h 427867"/>
                  <a:gd name="connsiteX2" fmla="*/ 1365551 w 1396732"/>
                  <a:gd name="connsiteY2" fmla="*/ 51634 h 427867"/>
                  <a:gd name="connsiteX3" fmla="*/ 1359297 w 1396732"/>
                  <a:gd name="connsiteY3" fmla="*/ 8537 h 427867"/>
                  <a:gd name="connsiteX4" fmla="*/ 1358155 w 1396732"/>
                  <a:gd name="connsiteY4" fmla="*/ 0 h 427867"/>
                  <a:gd name="connsiteX5" fmla="*/ 45152 w 1396732"/>
                  <a:gd name="connsiteY5" fmla="*/ 0 h 427867"/>
                  <a:gd name="connsiteX6" fmla="*/ 40586 w 1396732"/>
                  <a:gd name="connsiteY6" fmla="*/ 93088 h 427867"/>
                  <a:gd name="connsiteX7" fmla="*/ 32551 w 1396732"/>
                  <a:gd name="connsiteY7" fmla="*/ 172526 h 427867"/>
                  <a:gd name="connsiteX8" fmla="*/ 12966 w 1396732"/>
                  <a:gd name="connsiteY8" fmla="*/ 227493 h 427867"/>
                  <a:gd name="connsiteX9" fmla="*/ 3150 w 1396732"/>
                  <a:gd name="connsiteY9" fmla="*/ 273969 h 427867"/>
                  <a:gd name="connsiteX10" fmla="*/ 4931 w 1396732"/>
                  <a:gd name="connsiteY10" fmla="*/ 389792 h 427867"/>
                  <a:gd name="connsiteX11" fmla="*/ 0 w 1396732"/>
                  <a:gd name="connsiteY11" fmla="*/ 427868 h 427867"/>
                  <a:gd name="connsiteX12" fmla="*/ 1370710 w 1396732"/>
                  <a:gd name="connsiteY12" fmla="*/ 427868 h 427867"/>
                  <a:gd name="connsiteX13" fmla="*/ 1396733 w 1396732"/>
                  <a:gd name="connsiteY13" fmla="*/ 213066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96732" h="427867">
                    <a:moveTo>
                      <a:pt x="1396733" y="213066"/>
                    </a:moveTo>
                    <a:cubicBezTo>
                      <a:pt x="1394039" y="188550"/>
                      <a:pt x="1391391" y="163212"/>
                      <a:pt x="1387830" y="138696"/>
                    </a:cubicBezTo>
                    <a:cubicBezTo>
                      <a:pt x="1383356" y="109980"/>
                      <a:pt x="1370025" y="80351"/>
                      <a:pt x="1365551" y="51634"/>
                    </a:cubicBezTo>
                    <a:cubicBezTo>
                      <a:pt x="1362903" y="37254"/>
                      <a:pt x="1361077" y="22918"/>
                      <a:pt x="1359297" y="8537"/>
                    </a:cubicBezTo>
                    <a:cubicBezTo>
                      <a:pt x="1358886" y="5707"/>
                      <a:pt x="1358521" y="2831"/>
                      <a:pt x="1358155" y="0"/>
                    </a:cubicBezTo>
                    <a:lnTo>
                      <a:pt x="45152" y="0"/>
                    </a:lnTo>
                    <a:cubicBezTo>
                      <a:pt x="40723" y="30679"/>
                      <a:pt x="38349" y="61633"/>
                      <a:pt x="40586" y="93088"/>
                    </a:cubicBezTo>
                    <a:cubicBezTo>
                      <a:pt x="42367" y="119293"/>
                      <a:pt x="37025" y="146320"/>
                      <a:pt x="32551" y="172526"/>
                    </a:cubicBezTo>
                    <a:cubicBezTo>
                      <a:pt x="28990" y="191107"/>
                      <a:pt x="19175" y="208866"/>
                      <a:pt x="12966" y="227493"/>
                    </a:cubicBezTo>
                    <a:cubicBezTo>
                      <a:pt x="8492" y="242696"/>
                      <a:pt x="-3059" y="263012"/>
                      <a:pt x="3150" y="273969"/>
                    </a:cubicBezTo>
                    <a:cubicBezTo>
                      <a:pt x="22736" y="313687"/>
                      <a:pt x="6711" y="351717"/>
                      <a:pt x="4931" y="389792"/>
                    </a:cubicBezTo>
                    <a:cubicBezTo>
                      <a:pt x="4109" y="402758"/>
                      <a:pt x="1233" y="415039"/>
                      <a:pt x="0" y="427868"/>
                    </a:cubicBezTo>
                    <a:lnTo>
                      <a:pt x="1370710" y="427868"/>
                    </a:lnTo>
                    <a:cubicBezTo>
                      <a:pt x="1374819" y="356328"/>
                      <a:pt x="1396733" y="284332"/>
                      <a:pt x="1396733" y="21306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5F66D98A-E282-42D9-98AD-6073B3E51D9A}"/>
                  </a:ext>
                </a:extLst>
              </p:cNvPr>
              <p:cNvSpPr/>
              <p:nvPr/>
            </p:nvSpPr>
            <p:spPr>
              <a:xfrm>
                <a:off x="1548527" y="2692317"/>
                <a:ext cx="1313049" cy="427867"/>
              </a:xfrm>
              <a:custGeom>
                <a:avLst/>
                <a:gdLst>
                  <a:gd name="connsiteX0" fmla="*/ 1271459 w 1313049"/>
                  <a:gd name="connsiteY0" fmla="*/ 0 h 427867"/>
                  <a:gd name="connsiteX1" fmla="*/ 674581 w 1313049"/>
                  <a:gd name="connsiteY1" fmla="*/ 0 h 427867"/>
                  <a:gd name="connsiteX2" fmla="*/ 649015 w 1313049"/>
                  <a:gd name="connsiteY2" fmla="*/ 72087 h 427867"/>
                  <a:gd name="connsiteX3" fmla="*/ 643673 w 1313049"/>
                  <a:gd name="connsiteY3" fmla="*/ 70398 h 427867"/>
                  <a:gd name="connsiteX4" fmla="*/ 640203 w 1313049"/>
                  <a:gd name="connsiteY4" fmla="*/ 0 h 427867"/>
                  <a:gd name="connsiteX5" fmla="*/ 516025 w 1313049"/>
                  <a:gd name="connsiteY5" fmla="*/ 0 h 427867"/>
                  <a:gd name="connsiteX6" fmla="*/ 489637 w 1313049"/>
                  <a:gd name="connsiteY6" fmla="*/ 58528 h 427867"/>
                  <a:gd name="connsiteX7" fmla="*/ 481602 w 1313049"/>
                  <a:gd name="connsiteY7" fmla="*/ 58528 h 427867"/>
                  <a:gd name="connsiteX8" fmla="*/ 477402 w 1313049"/>
                  <a:gd name="connsiteY8" fmla="*/ 0 h 427867"/>
                  <a:gd name="connsiteX9" fmla="*/ 58391 w 1313049"/>
                  <a:gd name="connsiteY9" fmla="*/ 0 h 427867"/>
                  <a:gd name="connsiteX10" fmla="*/ 43508 w 1313049"/>
                  <a:gd name="connsiteY10" fmla="*/ 96603 h 427867"/>
                  <a:gd name="connsiteX11" fmla="*/ 30132 w 1313049"/>
                  <a:gd name="connsiteY11" fmla="*/ 263149 h 427867"/>
                  <a:gd name="connsiteX12" fmla="*/ 0 w 1313049"/>
                  <a:gd name="connsiteY12" fmla="*/ 427868 h 427867"/>
                  <a:gd name="connsiteX13" fmla="*/ 1313049 w 1313049"/>
                  <a:gd name="connsiteY13" fmla="*/ 427868 h 427867"/>
                  <a:gd name="connsiteX14" fmla="*/ 1271459 w 1313049"/>
                  <a:gd name="connsiteY14" fmla="*/ 0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13049" h="427867">
                    <a:moveTo>
                      <a:pt x="1271459" y="0"/>
                    </a:moveTo>
                    <a:lnTo>
                      <a:pt x="674581" y="0"/>
                    </a:lnTo>
                    <a:cubicBezTo>
                      <a:pt x="665724" y="24470"/>
                      <a:pt x="657232" y="48165"/>
                      <a:pt x="649015" y="72087"/>
                    </a:cubicBezTo>
                    <a:cubicBezTo>
                      <a:pt x="647234" y="71266"/>
                      <a:pt x="645454" y="71266"/>
                      <a:pt x="643673" y="70398"/>
                    </a:cubicBezTo>
                    <a:cubicBezTo>
                      <a:pt x="642532" y="46886"/>
                      <a:pt x="641345" y="23375"/>
                      <a:pt x="640203" y="0"/>
                    </a:cubicBezTo>
                    <a:lnTo>
                      <a:pt x="516025" y="0"/>
                    </a:lnTo>
                    <a:cubicBezTo>
                      <a:pt x="507123" y="19449"/>
                      <a:pt x="498266" y="38943"/>
                      <a:pt x="489637" y="58528"/>
                    </a:cubicBezTo>
                    <a:cubicBezTo>
                      <a:pt x="486944" y="58528"/>
                      <a:pt x="484296" y="58528"/>
                      <a:pt x="481602" y="58528"/>
                    </a:cubicBezTo>
                    <a:cubicBezTo>
                      <a:pt x="480278" y="39034"/>
                      <a:pt x="478863" y="19494"/>
                      <a:pt x="477402" y="0"/>
                    </a:cubicBezTo>
                    <a:lnTo>
                      <a:pt x="58391" y="0"/>
                    </a:lnTo>
                    <a:cubicBezTo>
                      <a:pt x="56154" y="32323"/>
                      <a:pt x="51863" y="64281"/>
                      <a:pt x="43508" y="96603"/>
                    </a:cubicBezTo>
                    <a:cubicBezTo>
                      <a:pt x="29264" y="150703"/>
                      <a:pt x="38167" y="207360"/>
                      <a:pt x="30132" y="263149"/>
                    </a:cubicBezTo>
                    <a:cubicBezTo>
                      <a:pt x="22690" y="318527"/>
                      <a:pt x="7944" y="372809"/>
                      <a:pt x="0" y="427868"/>
                    </a:cubicBezTo>
                    <a:lnTo>
                      <a:pt x="1313049" y="427868"/>
                    </a:lnTo>
                    <a:cubicBezTo>
                      <a:pt x="1294103" y="287208"/>
                      <a:pt x="1301362" y="139792"/>
                      <a:pt x="1271459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83FF06B8-52BA-4379-B77E-B07CD7E68951}"/>
                  </a:ext>
                </a:extLst>
              </p:cNvPr>
              <p:cNvSpPr/>
              <p:nvPr/>
            </p:nvSpPr>
            <p:spPr>
              <a:xfrm>
                <a:off x="1486619" y="3548006"/>
                <a:ext cx="1387557" cy="427867"/>
              </a:xfrm>
              <a:custGeom>
                <a:avLst/>
                <a:gdLst>
                  <a:gd name="connsiteX0" fmla="*/ 59990 w 1387557"/>
                  <a:gd name="connsiteY0" fmla="*/ 402347 h 427867"/>
                  <a:gd name="connsiteX1" fmla="*/ 165085 w 1387557"/>
                  <a:gd name="connsiteY1" fmla="*/ 413350 h 427867"/>
                  <a:gd name="connsiteX2" fmla="*/ 162666 w 1387557"/>
                  <a:gd name="connsiteY2" fmla="*/ 427868 h 427867"/>
                  <a:gd name="connsiteX3" fmla="*/ 200011 w 1387557"/>
                  <a:gd name="connsiteY3" fmla="*/ 427868 h 427867"/>
                  <a:gd name="connsiteX4" fmla="*/ 208730 w 1387557"/>
                  <a:gd name="connsiteY4" fmla="*/ 389701 h 427867"/>
                  <a:gd name="connsiteX5" fmla="*/ 209780 w 1387557"/>
                  <a:gd name="connsiteY5" fmla="*/ 427868 h 427867"/>
                  <a:gd name="connsiteX6" fmla="*/ 1173669 w 1387557"/>
                  <a:gd name="connsiteY6" fmla="*/ 427868 h 427867"/>
                  <a:gd name="connsiteX7" fmla="*/ 1087612 w 1387557"/>
                  <a:gd name="connsiteY7" fmla="*/ 320353 h 427867"/>
                  <a:gd name="connsiteX8" fmla="*/ 1225121 w 1387557"/>
                  <a:gd name="connsiteY8" fmla="*/ 427868 h 427867"/>
                  <a:gd name="connsiteX9" fmla="*/ 1271506 w 1387557"/>
                  <a:gd name="connsiteY9" fmla="*/ 427868 h 427867"/>
                  <a:gd name="connsiteX10" fmla="*/ 1285293 w 1387557"/>
                  <a:gd name="connsiteY10" fmla="*/ 412528 h 427867"/>
                  <a:gd name="connsiteX11" fmla="*/ 1344050 w 1387557"/>
                  <a:gd name="connsiteY11" fmla="*/ 298393 h 427867"/>
                  <a:gd name="connsiteX12" fmla="*/ 1352085 w 1387557"/>
                  <a:gd name="connsiteY12" fmla="*/ 169056 h 427867"/>
                  <a:gd name="connsiteX13" fmla="*/ 1352998 w 1387557"/>
                  <a:gd name="connsiteY13" fmla="*/ 156364 h 427867"/>
                  <a:gd name="connsiteX14" fmla="*/ 1386827 w 1387557"/>
                  <a:gd name="connsiteY14" fmla="*/ 21960 h 427867"/>
                  <a:gd name="connsiteX15" fmla="*/ 1387558 w 1387557"/>
                  <a:gd name="connsiteY15" fmla="*/ 0 h 427867"/>
                  <a:gd name="connsiteX16" fmla="*/ 16802 w 1387557"/>
                  <a:gd name="connsiteY16" fmla="*/ 0 h 427867"/>
                  <a:gd name="connsiteX17" fmla="*/ 16391 w 1387557"/>
                  <a:gd name="connsiteY17" fmla="*/ 4200 h 427867"/>
                  <a:gd name="connsiteX18" fmla="*/ 5708 w 1387557"/>
                  <a:gd name="connsiteY18" fmla="*/ 320353 h 427867"/>
                  <a:gd name="connsiteX19" fmla="*/ 366 w 1387557"/>
                  <a:gd name="connsiteY19" fmla="*/ 370207 h 427867"/>
                  <a:gd name="connsiteX20" fmla="*/ 1553 w 1387557"/>
                  <a:gd name="connsiteY20" fmla="*/ 427822 h 427867"/>
                  <a:gd name="connsiteX21" fmla="*/ 26754 w 1387557"/>
                  <a:gd name="connsiteY21" fmla="*/ 427822 h 427867"/>
                  <a:gd name="connsiteX22" fmla="*/ 59990 w 1387557"/>
                  <a:gd name="connsiteY22" fmla="*/ 402347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387557" h="427867">
                    <a:moveTo>
                      <a:pt x="59990" y="402347"/>
                    </a:moveTo>
                    <a:cubicBezTo>
                      <a:pt x="94733" y="392212"/>
                      <a:pt x="126782" y="394723"/>
                      <a:pt x="165085" y="413350"/>
                    </a:cubicBezTo>
                    <a:cubicBezTo>
                      <a:pt x="164355" y="418326"/>
                      <a:pt x="163487" y="423165"/>
                      <a:pt x="162666" y="427868"/>
                    </a:cubicBezTo>
                    <a:lnTo>
                      <a:pt x="200011" y="427868"/>
                    </a:lnTo>
                    <a:cubicBezTo>
                      <a:pt x="203298" y="415176"/>
                      <a:pt x="205261" y="402119"/>
                      <a:pt x="208730" y="389701"/>
                    </a:cubicBezTo>
                    <a:cubicBezTo>
                      <a:pt x="209050" y="402438"/>
                      <a:pt x="209461" y="415130"/>
                      <a:pt x="209780" y="427868"/>
                    </a:cubicBezTo>
                    <a:lnTo>
                      <a:pt x="1173669" y="427868"/>
                    </a:lnTo>
                    <a:cubicBezTo>
                      <a:pt x="1145227" y="392760"/>
                      <a:pt x="1117196" y="358017"/>
                      <a:pt x="1087612" y="320353"/>
                    </a:cubicBezTo>
                    <a:cubicBezTo>
                      <a:pt x="1161571" y="328936"/>
                      <a:pt x="1194579" y="374955"/>
                      <a:pt x="1225121" y="427868"/>
                    </a:cubicBezTo>
                    <a:lnTo>
                      <a:pt x="1271506" y="427868"/>
                    </a:lnTo>
                    <a:cubicBezTo>
                      <a:pt x="1275615" y="422298"/>
                      <a:pt x="1280088" y="417048"/>
                      <a:pt x="1285293" y="412528"/>
                    </a:cubicBezTo>
                    <a:cubicBezTo>
                      <a:pt x="1322684" y="382944"/>
                      <a:pt x="1338708" y="343225"/>
                      <a:pt x="1344050" y="298393"/>
                    </a:cubicBezTo>
                    <a:cubicBezTo>
                      <a:pt x="1349391" y="255296"/>
                      <a:pt x="1365415" y="213021"/>
                      <a:pt x="1352085" y="169056"/>
                    </a:cubicBezTo>
                    <a:cubicBezTo>
                      <a:pt x="1351217" y="164810"/>
                      <a:pt x="1352085" y="160610"/>
                      <a:pt x="1352998" y="156364"/>
                    </a:cubicBezTo>
                    <a:cubicBezTo>
                      <a:pt x="1366374" y="112400"/>
                      <a:pt x="1377057" y="66746"/>
                      <a:pt x="1386827" y="21960"/>
                    </a:cubicBezTo>
                    <a:cubicBezTo>
                      <a:pt x="1386827" y="14655"/>
                      <a:pt x="1387101" y="7305"/>
                      <a:pt x="1387558" y="0"/>
                    </a:cubicBezTo>
                    <a:lnTo>
                      <a:pt x="16802" y="0"/>
                    </a:lnTo>
                    <a:cubicBezTo>
                      <a:pt x="16665" y="1415"/>
                      <a:pt x="16482" y="2785"/>
                      <a:pt x="16391" y="4200"/>
                    </a:cubicBezTo>
                    <a:cubicBezTo>
                      <a:pt x="12830" y="109843"/>
                      <a:pt x="9269" y="215532"/>
                      <a:pt x="5708" y="320353"/>
                    </a:cubicBezTo>
                    <a:cubicBezTo>
                      <a:pt x="4795" y="337245"/>
                      <a:pt x="366" y="354182"/>
                      <a:pt x="366" y="370207"/>
                    </a:cubicBezTo>
                    <a:cubicBezTo>
                      <a:pt x="366" y="389062"/>
                      <a:pt x="-1003" y="409195"/>
                      <a:pt x="1553" y="427822"/>
                    </a:cubicBezTo>
                    <a:lnTo>
                      <a:pt x="26754" y="427822"/>
                    </a:lnTo>
                    <a:cubicBezTo>
                      <a:pt x="26572" y="413761"/>
                      <a:pt x="36342" y="408921"/>
                      <a:pt x="59990" y="40234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B52C496-BC8D-4936-804F-0397080ECDB4}"/>
                </a:ext>
              </a:extLst>
            </p:cNvPr>
            <p:cNvGrpSpPr/>
            <p:nvPr/>
          </p:nvGrpSpPr>
          <p:grpSpPr>
            <a:xfrm>
              <a:off x="2788750" y="1836600"/>
              <a:ext cx="1616967" cy="4277742"/>
              <a:chOff x="1283141" y="1836600"/>
              <a:chExt cx="1616967" cy="4277742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3587A76-AC4A-4210-BB8E-A693A7AB5742}"/>
                  </a:ext>
                </a:extLst>
              </p:cNvPr>
              <p:cNvSpPr/>
              <p:nvPr/>
            </p:nvSpPr>
            <p:spPr>
              <a:xfrm>
                <a:off x="1894035" y="1836600"/>
                <a:ext cx="455067" cy="427803"/>
              </a:xfrm>
              <a:custGeom>
                <a:avLst/>
                <a:gdLst>
                  <a:gd name="connsiteX0" fmla="*/ 426361 w 455067"/>
                  <a:gd name="connsiteY0" fmla="*/ 402876 h 427803"/>
                  <a:gd name="connsiteX1" fmla="*/ 440605 w 455067"/>
                  <a:gd name="connsiteY1" fmla="*/ 342020 h 427803"/>
                  <a:gd name="connsiteX2" fmla="*/ 451288 w 455067"/>
                  <a:gd name="connsiteY2" fmla="*/ 252401 h 427803"/>
                  <a:gd name="connsiteX3" fmla="*/ 450421 w 455067"/>
                  <a:gd name="connsiteY3" fmla="*/ 250712 h 427803"/>
                  <a:gd name="connsiteX4" fmla="*/ 435264 w 455067"/>
                  <a:gd name="connsiteY4" fmla="*/ 234642 h 427803"/>
                  <a:gd name="connsiteX5" fmla="*/ 422800 w 455067"/>
                  <a:gd name="connsiteY5" fmla="*/ 247334 h 427803"/>
                  <a:gd name="connsiteX6" fmla="*/ 423713 w 455067"/>
                  <a:gd name="connsiteY6" fmla="*/ 222818 h 427803"/>
                  <a:gd name="connsiteX7" fmla="*/ 422800 w 455067"/>
                  <a:gd name="connsiteY7" fmla="*/ 193234 h 427803"/>
                  <a:gd name="connsiteX8" fmla="*/ 417459 w 455067"/>
                  <a:gd name="connsiteY8" fmla="*/ 170407 h 427803"/>
                  <a:gd name="connsiteX9" fmla="*/ 413898 w 455067"/>
                  <a:gd name="connsiteY9" fmla="*/ 156026 h 427803"/>
                  <a:gd name="connsiteX10" fmla="*/ 411204 w 455067"/>
                  <a:gd name="connsiteY10" fmla="*/ 141645 h 427803"/>
                  <a:gd name="connsiteX11" fmla="*/ 407643 w 455067"/>
                  <a:gd name="connsiteY11" fmla="*/ 127264 h 427803"/>
                  <a:gd name="connsiteX12" fmla="*/ 403169 w 455067"/>
                  <a:gd name="connsiteY12" fmla="*/ 113751 h 427803"/>
                  <a:gd name="connsiteX13" fmla="*/ 397828 w 455067"/>
                  <a:gd name="connsiteY13" fmla="*/ 96859 h 427803"/>
                  <a:gd name="connsiteX14" fmla="*/ 389793 w 455067"/>
                  <a:gd name="connsiteY14" fmla="*/ 86724 h 427803"/>
                  <a:gd name="connsiteX15" fmla="*/ 379977 w 455067"/>
                  <a:gd name="connsiteY15" fmla="*/ 73210 h 427803"/>
                  <a:gd name="connsiteX16" fmla="*/ 369294 w 455067"/>
                  <a:gd name="connsiteY16" fmla="*/ 61386 h 427803"/>
                  <a:gd name="connsiteX17" fmla="*/ 357698 w 455067"/>
                  <a:gd name="connsiteY17" fmla="*/ 52073 h 427803"/>
                  <a:gd name="connsiteX18" fmla="*/ 346102 w 455067"/>
                  <a:gd name="connsiteY18" fmla="*/ 41937 h 427803"/>
                  <a:gd name="connsiteX19" fmla="*/ 333638 w 455067"/>
                  <a:gd name="connsiteY19" fmla="*/ 30113 h 427803"/>
                  <a:gd name="connsiteX20" fmla="*/ 320262 w 455067"/>
                  <a:gd name="connsiteY20" fmla="*/ 27556 h 427803"/>
                  <a:gd name="connsiteX21" fmla="*/ 299763 w 455067"/>
                  <a:gd name="connsiteY21" fmla="*/ 19110 h 427803"/>
                  <a:gd name="connsiteX22" fmla="*/ 278397 w 455067"/>
                  <a:gd name="connsiteY22" fmla="*/ 12354 h 427803"/>
                  <a:gd name="connsiteX23" fmla="*/ 256118 w 455067"/>
                  <a:gd name="connsiteY23" fmla="*/ 8108 h 427803"/>
                  <a:gd name="connsiteX24" fmla="*/ 233839 w 455067"/>
                  <a:gd name="connsiteY24" fmla="*/ 4730 h 427803"/>
                  <a:gd name="connsiteX25" fmla="*/ 210693 w 455067"/>
                  <a:gd name="connsiteY25" fmla="*/ 2173 h 427803"/>
                  <a:gd name="connsiteX26" fmla="*/ 187546 w 455067"/>
                  <a:gd name="connsiteY26" fmla="*/ 1305 h 427803"/>
                  <a:gd name="connsiteX27" fmla="*/ 174170 w 455067"/>
                  <a:gd name="connsiteY27" fmla="*/ 2173 h 427803"/>
                  <a:gd name="connsiteX28" fmla="*/ 159926 w 455067"/>
                  <a:gd name="connsiteY28" fmla="*/ 5551 h 427803"/>
                  <a:gd name="connsiteX29" fmla="*/ 146549 w 455067"/>
                  <a:gd name="connsiteY29" fmla="*/ 10619 h 427803"/>
                  <a:gd name="connsiteX30" fmla="*/ 140295 w 455067"/>
                  <a:gd name="connsiteY30" fmla="*/ 3862 h 427803"/>
                  <a:gd name="connsiteX31" fmla="*/ 136734 w 455067"/>
                  <a:gd name="connsiteY31" fmla="*/ 19932 h 427803"/>
                  <a:gd name="connsiteX32" fmla="*/ 121576 w 455067"/>
                  <a:gd name="connsiteY32" fmla="*/ 30067 h 427803"/>
                  <a:gd name="connsiteX33" fmla="*/ 106419 w 455067"/>
                  <a:gd name="connsiteY33" fmla="*/ 46138 h 427803"/>
                  <a:gd name="connsiteX34" fmla="*/ 92175 w 455067"/>
                  <a:gd name="connsiteY34" fmla="*/ 61340 h 427803"/>
                  <a:gd name="connsiteX35" fmla="*/ 79712 w 455067"/>
                  <a:gd name="connsiteY35" fmla="*/ 73165 h 427803"/>
                  <a:gd name="connsiteX36" fmla="*/ 68116 w 455067"/>
                  <a:gd name="connsiteY36" fmla="*/ 87546 h 427803"/>
                  <a:gd name="connsiteX37" fmla="*/ 58300 w 455067"/>
                  <a:gd name="connsiteY37" fmla="*/ 102748 h 427803"/>
                  <a:gd name="connsiteX38" fmla="*/ 49398 w 455067"/>
                  <a:gd name="connsiteY38" fmla="*/ 117129 h 427803"/>
                  <a:gd name="connsiteX39" fmla="*/ 42276 w 455067"/>
                  <a:gd name="connsiteY39" fmla="*/ 135710 h 427803"/>
                  <a:gd name="connsiteX40" fmla="*/ 38715 w 455067"/>
                  <a:gd name="connsiteY40" fmla="*/ 149224 h 427803"/>
                  <a:gd name="connsiteX41" fmla="*/ 36021 w 455067"/>
                  <a:gd name="connsiteY41" fmla="*/ 159359 h 427803"/>
                  <a:gd name="connsiteX42" fmla="*/ 33328 w 455067"/>
                  <a:gd name="connsiteY42" fmla="*/ 185564 h 427803"/>
                  <a:gd name="connsiteX43" fmla="*/ 35108 w 455067"/>
                  <a:gd name="connsiteY43" fmla="*/ 213459 h 427803"/>
                  <a:gd name="connsiteX44" fmla="*/ 31547 w 455067"/>
                  <a:gd name="connsiteY44" fmla="*/ 265869 h 427803"/>
                  <a:gd name="connsiteX45" fmla="*/ 1279 w 455067"/>
                  <a:gd name="connsiteY45" fmla="*/ 277694 h 427803"/>
                  <a:gd name="connsiteX46" fmla="*/ 10181 w 455067"/>
                  <a:gd name="connsiteY46" fmla="*/ 335172 h 427803"/>
                  <a:gd name="connsiteX47" fmla="*/ 19997 w 455067"/>
                  <a:gd name="connsiteY47" fmla="*/ 348685 h 427803"/>
                  <a:gd name="connsiteX48" fmla="*/ 74918 w 455067"/>
                  <a:gd name="connsiteY48" fmla="*/ 427803 h 427803"/>
                  <a:gd name="connsiteX49" fmla="*/ 424261 w 455067"/>
                  <a:gd name="connsiteY49" fmla="*/ 427803 h 427803"/>
                  <a:gd name="connsiteX50" fmla="*/ 426361 w 455067"/>
                  <a:gd name="connsiteY50" fmla="*/ 402876 h 427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455067" h="427803">
                    <a:moveTo>
                      <a:pt x="426361" y="402876"/>
                    </a:moveTo>
                    <a:cubicBezTo>
                      <a:pt x="429922" y="382606"/>
                      <a:pt x="432616" y="360601"/>
                      <a:pt x="440605" y="342020"/>
                    </a:cubicBezTo>
                    <a:cubicBezTo>
                      <a:pt x="453982" y="310747"/>
                      <a:pt x="459323" y="281985"/>
                      <a:pt x="451288" y="252401"/>
                    </a:cubicBezTo>
                    <a:lnTo>
                      <a:pt x="450421" y="250712"/>
                    </a:lnTo>
                    <a:cubicBezTo>
                      <a:pt x="445947" y="232953"/>
                      <a:pt x="435264" y="234642"/>
                      <a:pt x="435264" y="234642"/>
                    </a:cubicBezTo>
                    <a:cubicBezTo>
                      <a:pt x="429922" y="238020"/>
                      <a:pt x="422800" y="247334"/>
                      <a:pt x="422800" y="247334"/>
                    </a:cubicBezTo>
                    <a:lnTo>
                      <a:pt x="423713" y="222818"/>
                    </a:lnTo>
                    <a:lnTo>
                      <a:pt x="422800" y="193234"/>
                    </a:lnTo>
                    <a:cubicBezTo>
                      <a:pt x="421020" y="191545"/>
                      <a:pt x="419239" y="178031"/>
                      <a:pt x="417459" y="170407"/>
                    </a:cubicBezTo>
                    <a:cubicBezTo>
                      <a:pt x="416591" y="160272"/>
                      <a:pt x="414765" y="172096"/>
                      <a:pt x="413898" y="156026"/>
                    </a:cubicBezTo>
                    <a:cubicBezTo>
                      <a:pt x="413030" y="152648"/>
                      <a:pt x="412117" y="152648"/>
                      <a:pt x="411204" y="141645"/>
                    </a:cubicBezTo>
                    <a:cubicBezTo>
                      <a:pt x="410291" y="121375"/>
                      <a:pt x="409424" y="128954"/>
                      <a:pt x="407643" y="127264"/>
                    </a:cubicBezTo>
                    <a:cubicBezTo>
                      <a:pt x="406730" y="98502"/>
                      <a:pt x="404950" y="95991"/>
                      <a:pt x="403169" y="113751"/>
                    </a:cubicBezTo>
                    <a:cubicBezTo>
                      <a:pt x="401389" y="108683"/>
                      <a:pt x="399608" y="105305"/>
                      <a:pt x="397828" y="96859"/>
                    </a:cubicBezTo>
                    <a:cubicBezTo>
                      <a:pt x="395134" y="87546"/>
                      <a:pt x="393354" y="81656"/>
                      <a:pt x="389793" y="86724"/>
                    </a:cubicBezTo>
                    <a:cubicBezTo>
                      <a:pt x="386232" y="97726"/>
                      <a:pt x="383538" y="74032"/>
                      <a:pt x="379977" y="73210"/>
                    </a:cubicBezTo>
                    <a:cubicBezTo>
                      <a:pt x="376416" y="77456"/>
                      <a:pt x="372855" y="38559"/>
                      <a:pt x="369294" y="61386"/>
                    </a:cubicBezTo>
                    <a:cubicBezTo>
                      <a:pt x="365733" y="69832"/>
                      <a:pt x="362172" y="46183"/>
                      <a:pt x="357698" y="52073"/>
                    </a:cubicBezTo>
                    <a:cubicBezTo>
                      <a:pt x="354137" y="51205"/>
                      <a:pt x="349663" y="52940"/>
                      <a:pt x="346102" y="41937"/>
                    </a:cubicBezTo>
                    <a:cubicBezTo>
                      <a:pt x="341628" y="40248"/>
                      <a:pt x="338067" y="27556"/>
                      <a:pt x="333638" y="30113"/>
                    </a:cubicBezTo>
                    <a:cubicBezTo>
                      <a:pt x="329164" y="31802"/>
                      <a:pt x="324736" y="22489"/>
                      <a:pt x="320262" y="27556"/>
                    </a:cubicBezTo>
                    <a:cubicBezTo>
                      <a:pt x="314007" y="11486"/>
                      <a:pt x="306885" y="25867"/>
                      <a:pt x="299763" y="19110"/>
                    </a:cubicBezTo>
                    <a:cubicBezTo>
                      <a:pt x="292641" y="11486"/>
                      <a:pt x="285519" y="3040"/>
                      <a:pt x="278397" y="12354"/>
                    </a:cubicBezTo>
                    <a:cubicBezTo>
                      <a:pt x="271275" y="-338"/>
                      <a:pt x="264153" y="16600"/>
                      <a:pt x="256118" y="8108"/>
                    </a:cubicBezTo>
                    <a:cubicBezTo>
                      <a:pt x="248996" y="8975"/>
                      <a:pt x="240961" y="2173"/>
                      <a:pt x="233839" y="4730"/>
                    </a:cubicBezTo>
                    <a:cubicBezTo>
                      <a:pt x="225804" y="484"/>
                      <a:pt x="218682" y="23311"/>
                      <a:pt x="210693" y="2173"/>
                    </a:cubicBezTo>
                    <a:cubicBezTo>
                      <a:pt x="202658" y="2173"/>
                      <a:pt x="195536" y="-2073"/>
                      <a:pt x="187546" y="1305"/>
                    </a:cubicBezTo>
                    <a:cubicBezTo>
                      <a:pt x="183072" y="4684"/>
                      <a:pt x="178644" y="12308"/>
                      <a:pt x="174170" y="2173"/>
                    </a:cubicBezTo>
                    <a:cubicBezTo>
                      <a:pt x="169696" y="3862"/>
                      <a:pt x="164354" y="9797"/>
                      <a:pt x="159926" y="5551"/>
                    </a:cubicBezTo>
                    <a:cubicBezTo>
                      <a:pt x="155452" y="8930"/>
                      <a:pt x="151023" y="14865"/>
                      <a:pt x="146549" y="10619"/>
                    </a:cubicBezTo>
                    <a:cubicBezTo>
                      <a:pt x="144769" y="5551"/>
                      <a:pt x="142075" y="2995"/>
                      <a:pt x="140295" y="3862"/>
                    </a:cubicBezTo>
                    <a:cubicBezTo>
                      <a:pt x="138514" y="4684"/>
                      <a:pt x="138514" y="10619"/>
                      <a:pt x="136734" y="19932"/>
                    </a:cubicBezTo>
                    <a:cubicBezTo>
                      <a:pt x="131392" y="25000"/>
                      <a:pt x="126051" y="30067"/>
                      <a:pt x="121576" y="30067"/>
                    </a:cubicBezTo>
                    <a:cubicBezTo>
                      <a:pt x="116235" y="41892"/>
                      <a:pt x="111761" y="47827"/>
                      <a:pt x="106419" y="46138"/>
                    </a:cubicBezTo>
                    <a:cubicBezTo>
                      <a:pt x="101078" y="57962"/>
                      <a:pt x="96604" y="47005"/>
                      <a:pt x="92175" y="61340"/>
                    </a:cubicBezTo>
                    <a:cubicBezTo>
                      <a:pt x="87701" y="52027"/>
                      <a:pt x="83273" y="70654"/>
                      <a:pt x="79712" y="73165"/>
                    </a:cubicBezTo>
                    <a:cubicBezTo>
                      <a:pt x="75238" y="72297"/>
                      <a:pt x="71677" y="87546"/>
                      <a:pt x="68116" y="87546"/>
                    </a:cubicBezTo>
                    <a:cubicBezTo>
                      <a:pt x="64555" y="81611"/>
                      <a:pt x="60994" y="100237"/>
                      <a:pt x="58300" y="102748"/>
                    </a:cubicBezTo>
                    <a:cubicBezTo>
                      <a:pt x="54739" y="120508"/>
                      <a:pt x="52046" y="96813"/>
                      <a:pt x="49398" y="117129"/>
                    </a:cubicBezTo>
                    <a:cubicBezTo>
                      <a:pt x="46704" y="99370"/>
                      <a:pt x="44056" y="128954"/>
                      <a:pt x="42276" y="135710"/>
                    </a:cubicBezTo>
                    <a:cubicBezTo>
                      <a:pt x="41363" y="128086"/>
                      <a:pt x="39582" y="145024"/>
                      <a:pt x="38715" y="149224"/>
                    </a:cubicBezTo>
                    <a:cubicBezTo>
                      <a:pt x="37802" y="153470"/>
                      <a:pt x="36934" y="157670"/>
                      <a:pt x="36021" y="159359"/>
                    </a:cubicBezTo>
                    <a:cubicBezTo>
                      <a:pt x="34241" y="167805"/>
                      <a:pt x="33328" y="176251"/>
                      <a:pt x="33328" y="185564"/>
                    </a:cubicBezTo>
                    <a:cubicBezTo>
                      <a:pt x="33328" y="194878"/>
                      <a:pt x="33328" y="204145"/>
                      <a:pt x="35108" y="213459"/>
                    </a:cubicBezTo>
                    <a:cubicBezTo>
                      <a:pt x="37802" y="231218"/>
                      <a:pt x="36889" y="248977"/>
                      <a:pt x="31547" y="265869"/>
                    </a:cubicBezTo>
                    <a:cubicBezTo>
                      <a:pt x="31547" y="265869"/>
                      <a:pt x="5707" y="260802"/>
                      <a:pt x="1279" y="277694"/>
                    </a:cubicBezTo>
                    <a:cubicBezTo>
                      <a:pt x="1279" y="277694"/>
                      <a:pt x="-4976" y="307277"/>
                      <a:pt x="10181" y="335172"/>
                    </a:cubicBezTo>
                    <a:cubicBezTo>
                      <a:pt x="11962" y="340239"/>
                      <a:pt x="15523" y="344485"/>
                      <a:pt x="19997" y="348685"/>
                    </a:cubicBezTo>
                    <a:cubicBezTo>
                      <a:pt x="43782" y="372151"/>
                      <a:pt x="61405" y="399270"/>
                      <a:pt x="74918" y="427803"/>
                    </a:cubicBezTo>
                    <a:lnTo>
                      <a:pt x="424261" y="427803"/>
                    </a:lnTo>
                    <a:cubicBezTo>
                      <a:pt x="424855" y="419449"/>
                      <a:pt x="425129" y="411048"/>
                      <a:pt x="426361" y="40287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B15A812B-CD49-4225-8CDD-993F05AF8A4C}"/>
                  </a:ext>
                </a:extLst>
              </p:cNvPr>
              <p:cNvSpPr/>
              <p:nvPr/>
            </p:nvSpPr>
            <p:spPr>
              <a:xfrm>
                <a:off x="1348676" y="5687206"/>
                <a:ext cx="1156299" cy="427136"/>
              </a:xfrm>
              <a:custGeom>
                <a:avLst/>
                <a:gdLst>
                  <a:gd name="connsiteX0" fmla="*/ 831107 w 1156299"/>
                  <a:gd name="connsiteY0" fmla="*/ 45 h 427136"/>
                  <a:gd name="connsiteX1" fmla="*/ 1156299 w 1156299"/>
                  <a:gd name="connsiteY1" fmla="*/ 45 h 427136"/>
                  <a:gd name="connsiteX2" fmla="*/ 1115073 w 1156299"/>
                  <a:gd name="connsiteY2" fmla="*/ 230186 h 427136"/>
                  <a:gd name="connsiteX3" fmla="*/ 1125756 w 1156299"/>
                  <a:gd name="connsiteY3" fmla="*/ 312180 h 427136"/>
                  <a:gd name="connsiteX4" fmla="*/ 1141781 w 1156299"/>
                  <a:gd name="connsiteY4" fmla="*/ 373037 h 427136"/>
                  <a:gd name="connsiteX5" fmla="*/ 1101697 w 1156299"/>
                  <a:gd name="connsiteY5" fmla="*/ 419512 h 427136"/>
                  <a:gd name="connsiteX6" fmla="*/ 1032257 w 1156299"/>
                  <a:gd name="connsiteY6" fmla="*/ 427136 h 427136"/>
                  <a:gd name="connsiteX7" fmla="*/ 987745 w 1156299"/>
                  <a:gd name="connsiteY7" fmla="*/ 427136 h 427136"/>
                  <a:gd name="connsiteX8" fmla="*/ 971720 w 1156299"/>
                  <a:gd name="connsiteY8" fmla="*/ 421201 h 427136"/>
                  <a:gd name="connsiteX9" fmla="*/ 928075 w 1156299"/>
                  <a:gd name="connsiteY9" fmla="*/ 373858 h 427136"/>
                  <a:gd name="connsiteX10" fmla="*/ 869319 w 1156299"/>
                  <a:gd name="connsiteY10" fmla="*/ 307067 h 427136"/>
                  <a:gd name="connsiteX11" fmla="*/ 839050 w 1156299"/>
                  <a:gd name="connsiteY11" fmla="*/ 241965 h 427136"/>
                  <a:gd name="connsiteX12" fmla="*/ 826587 w 1156299"/>
                  <a:gd name="connsiteY12" fmla="*/ 221694 h 427136"/>
                  <a:gd name="connsiteX13" fmla="*/ 831107 w 1156299"/>
                  <a:gd name="connsiteY13" fmla="*/ 45 h 427136"/>
                  <a:gd name="connsiteX14" fmla="*/ 190127 w 1156299"/>
                  <a:gd name="connsiteY14" fmla="*/ 0 h 427136"/>
                  <a:gd name="connsiteX15" fmla="*/ 579189 w 1156299"/>
                  <a:gd name="connsiteY15" fmla="*/ 0 h 427136"/>
                  <a:gd name="connsiteX16" fmla="*/ 556773 w 1156299"/>
                  <a:gd name="connsiteY16" fmla="*/ 75466 h 427136"/>
                  <a:gd name="connsiteX17" fmla="*/ 536274 w 1156299"/>
                  <a:gd name="connsiteY17" fmla="*/ 81401 h 427136"/>
                  <a:gd name="connsiteX18" fmla="*/ 499751 w 1156299"/>
                  <a:gd name="connsiteY18" fmla="*/ 161706 h 427136"/>
                  <a:gd name="connsiteX19" fmla="*/ 483726 w 1156299"/>
                  <a:gd name="connsiteY19" fmla="*/ 340897 h 427136"/>
                  <a:gd name="connsiteX20" fmla="*/ 339460 w 1156299"/>
                  <a:gd name="connsiteY20" fmla="*/ 364546 h 427136"/>
                  <a:gd name="connsiteX21" fmla="*/ 262899 w 1156299"/>
                  <a:gd name="connsiteY21" fmla="*/ 383127 h 427136"/>
                  <a:gd name="connsiteX22" fmla="*/ 192546 w 1156299"/>
                  <a:gd name="connsiteY22" fmla="*/ 413578 h 427136"/>
                  <a:gd name="connsiteX23" fmla="*/ 55402 w 1156299"/>
                  <a:gd name="connsiteY23" fmla="*/ 414400 h 427136"/>
                  <a:gd name="connsiteX24" fmla="*/ 1987 w 1156299"/>
                  <a:gd name="connsiteY24" fmla="*/ 394951 h 427136"/>
                  <a:gd name="connsiteX25" fmla="*/ 32256 w 1156299"/>
                  <a:gd name="connsiteY25" fmla="*/ 330716 h 427136"/>
                  <a:gd name="connsiteX26" fmla="*/ 90145 w 1156299"/>
                  <a:gd name="connsiteY26" fmla="*/ 298576 h 427136"/>
                  <a:gd name="connsiteX27" fmla="*/ 171180 w 1156299"/>
                  <a:gd name="connsiteY27" fmla="*/ 198001 h 427136"/>
                  <a:gd name="connsiteX28" fmla="*/ 187205 w 1156299"/>
                  <a:gd name="connsiteY28" fmla="*/ 138833 h 427136"/>
                  <a:gd name="connsiteX29" fmla="*/ 195240 w 1156299"/>
                  <a:gd name="connsiteY29" fmla="*/ 120252 h 427136"/>
                  <a:gd name="connsiteX30" fmla="*/ 224641 w 1156299"/>
                  <a:gd name="connsiteY30" fmla="*/ 87290 h 427136"/>
                  <a:gd name="connsiteX31" fmla="*/ 189031 w 1156299"/>
                  <a:gd name="connsiteY31" fmla="*/ 61952 h 427136"/>
                  <a:gd name="connsiteX32" fmla="*/ 190127 w 1156299"/>
                  <a:gd name="connsiteY32" fmla="*/ 0 h 4271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156299" h="427136">
                    <a:moveTo>
                      <a:pt x="831107" y="45"/>
                    </a:moveTo>
                    <a:lnTo>
                      <a:pt x="1156299" y="45"/>
                    </a:lnTo>
                    <a:cubicBezTo>
                      <a:pt x="1142785" y="76972"/>
                      <a:pt x="1129180" y="153579"/>
                      <a:pt x="1115073" y="230186"/>
                    </a:cubicBezTo>
                    <a:cubicBezTo>
                      <a:pt x="1109732" y="258948"/>
                      <a:pt x="1111512" y="285107"/>
                      <a:pt x="1125756" y="312180"/>
                    </a:cubicBezTo>
                    <a:cubicBezTo>
                      <a:pt x="1135526" y="330761"/>
                      <a:pt x="1139087" y="352766"/>
                      <a:pt x="1141781" y="373037"/>
                    </a:cubicBezTo>
                    <a:cubicBezTo>
                      <a:pt x="1146209" y="405131"/>
                      <a:pt x="1135526" y="416134"/>
                      <a:pt x="1101697" y="419512"/>
                    </a:cubicBezTo>
                    <a:cubicBezTo>
                      <a:pt x="1078550" y="422069"/>
                      <a:pt x="1055404" y="424580"/>
                      <a:pt x="1032257" y="427136"/>
                    </a:cubicBezTo>
                    <a:cubicBezTo>
                      <a:pt x="1017146" y="427136"/>
                      <a:pt x="1002902" y="427136"/>
                      <a:pt x="987745" y="427136"/>
                    </a:cubicBezTo>
                    <a:cubicBezTo>
                      <a:pt x="982403" y="425447"/>
                      <a:pt x="977062" y="422069"/>
                      <a:pt x="971720" y="421201"/>
                    </a:cubicBezTo>
                    <a:cubicBezTo>
                      <a:pt x="942319" y="417823"/>
                      <a:pt x="923601" y="405999"/>
                      <a:pt x="928075" y="373858"/>
                    </a:cubicBezTo>
                    <a:cubicBezTo>
                      <a:pt x="888904" y="364545"/>
                      <a:pt x="872880" y="343407"/>
                      <a:pt x="869319" y="307067"/>
                    </a:cubicBezTo>
                    <a:cubicBezTo>
                      <a:pt x="867538" y="284240"/>
                      <a:pt x="852427" y="261413"/>
                      <a:pt x="839050" y="241965"/>
                    </a:cubicBezTo>
                    <a:cubicBezTo>
                      <a:pt x="834622" y="235208"/>
                      <a:pt x="830148" y="228451"/>
                      <a:pt x="826587" y="221694"/>
                    </a:cubicBezTo>
                    <a:cubicBezTo>
                      <a:pt x="812891" y="148420"/>
                      <a:pt x="827820" y="73502"/>
                      <a:pt x="831107" y="45"/>
                    </a:cubicBezTo>
                    <a:close/>
                    <a:moveTo>
                      <a:pt x="190127" y="0"/>
                    </a:moveTo>
                    <a:lnTo>
                      <a:pt x="579189" y="0"/>
                    </a:lnTo>
                    <a:cubicBezTo>
                      <a:pt x="572934" y="25384"/>
                      <a:pt x="565766" y="50630"/>
                      <a:pt x="556773" y="75466"/>
                    </a:cubicBezTo>
                    <a:cubicBezTo>
                      <a:pt x="548738" y="76333"/>
                      <a:pt x="542529" y="78844"/>
                      <a:pt x="536274" y="81401"/>
                    </a:cubicBezTo>
                    <a:cubicBezTo>
                      <a:pt x="506873" y="94914"/>
                      <a:pt x="500664" y="125365"/>
                      <a:pt x="499751" y="161706"/>
                    </a:cubicBezTo>
                    <a:cubicBezTo>
                      <a:pt x="498884" y="221695"/>
                      <a:pt x="489068" y="281730"/>
                      <a:pt x="483726" y="340897"/>
                    </a:cubicBezTo>
                    <a:cubicBezTo>
                      <a:pt x="436520" y="368792"/>
                      <a:pt x="388447" y="375548"/>
                      <a:pt x="339460" y="364546"/>
                    </a:cubicBezTo>
                    <a:cubicBezTo>
                      <a:pt x="308325" y="357789"/>
                      <a:pt x="286959" y="362856"/>
                      <a:pt x="262899" y="383127"/>
                    </a:cubicBezTo>
                    <a:cubicBezTo>
                      <a:pt x="244181" y="398375"/>
                      <a:pt x="217473" y="411021"/>
                      <a:pt x="192546" y="413578"/>
                    </a:cubicBezTo>
                    <a:cubicBezTo>
                      <a:pt x="147121" y="418646"/>
                      <a:pt x="100828" y="416956"/>
                      <a:pt x="55402" y="414400"/>
                    </a:cubicBezTo>
                    <a:cubicBezTo>
                      <a:pt x="36730" y="413532"/>
                      <a:pt x="18012" y="400886"/>
                      <a:pt x="1987" y="394951"/>
                    </a:cubicBezTo>
                    <a:cubicBezTo>
                      <a:pt x="-5135" y="361989"/>
                      <a:pt x="7329" y="343408"/>
                      <a:pt x="32256" y="330716"/>
                    </a:cubicBezTo>
                    <a:cubicBezTo>
                      <a:pt x="51841" y="320536"/>
                      <a:pt x="70559" y="308711"/>
                      <a:pt x="90145" y="298576"/>
                    </a:cubicBezTo>
                    <a:cubicBezTo>
                      <a:pt x="132877" y="275749"/>
                      <a:pt x="159584" y="243654"/>
                      <a:pt x="171180" y="198001"/>
                    </a:cubicBezTo>
                    <a:cubicBezTo>
                      <a:pt x="176522" y="177730"/>
                      <a:pt x="180083" y="157414"/>
                      <a:pt x="187205" y="138833"/>
                    </a:cubicBezTo>
                    <a:cubicBezTo>
                      <a:pt x="188985" y="132076"/>
                      <a:pt x="191679" y="126187"/>
                      <a:pt x="195240" y="120252"/>
                    </a:cubicBezTo>
                    <a:cubicBezTo>
                      <a:pt x="206836" y="104182"/>
                      <a:pt x="215739" y="95736"/>
                      <a:pt x="224641" y="87290"/>
                    </a:cubicBezTo>
                    <a:cubicBezTo>
                      <a:pt x="206836" y="87290"/>
                      <a:pt x="189031" y="78844"/>
                      <a:pt x="189031" y="61952"/>
                    </a:cubicBezTo>
                    <a:cubicBezTo>
                      <a:pt x="186611" y="41271"/>
                      <a:pt x="187479" y="20590"/>
                      <a:pt x="19012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6D9F96AB-0685-4D84-8A44-40D8BA7BF5B9}"/>
                  </a:ext>
                </a:extLst>
              </p:cNvPr>
              <p:cNvSpPr/>
              <p:nvPr/>
            </p:nvSpPr>
            <p:spPr>
              <a:xfrm>
                <a:off x="1606964" y="2264541"/>
                <a:ext cx="1213067" cy="427867"/>
              </a:xfrm>
              <a:custGeom>
                <a:avLst/>
                <a:gdLst>
                  <a:gd name="connsiteX0" fmla="*/ 411569 w 1213067"/>
                  <a:gd name="connsiteY0" fmla="*/ 326562 h 427867"/>
                  <a:gd name="connsiteX1" fmla="*/ 419604 w 1213067"/>
                  <a:gd name="connsiteY1" fmla="*/ 324005 h 427867"/>
                  <a:gd name="connsiteX2" fmla="*/ 463249 w 1213067"/>
                  <a:gd name="connsiteY2" fmla="*/ 367970 h 427867"/>
                  <a:gd name="connsiteX3" fmla="*/ 475713 w 1213067"/>
                  <a:gd name="connsiteY3" fmla="*/ 350210 h 427867"/>
                  <a:gd name="connsiteX4" fmla="*/ 497079 w 1213067"/>
                  <a:gd name="connsiteY4" fmla="*/ 326562 h 427867"/>
                  <a:gd name="connsiteX5" fmla="*/ 503333 w 1213067"/>
                  <a:gd name="connsiteY5" fmla="*/ 329940 h 427867"/>
                  <a:gd name="connsiteX6" fmla="*/ 457588 w 1213067"/>
                  <a:gd name="connsiteY6" fmla="*/ 427776 h 427867"/>
                  <a:gd name="connsiteX7" fmla="*/ 581767 w 1213067"/>
                  <a:gd name="connsiteY7" fmla="*/ 427776 h 427867"/>
                  <a:gd name="connsiteX8" fmla="*/ 577247 w 1213067"/>
                  <a:gd name="connsiteY8" fmla="*/ 337564 h 427867"/>
                  <a:gd name="connsiteX9" fmla="*/ 603954 w 1213067"/>
                  <a:gd name="connsiteY9" fmla="*/ 376461 h 427867"/>
                  <a:gd name="connsiteX10" fmla="*/ 645819 w 1213067"/>
                  <a:gd name="connsiteY10" fmla="*/ 346878 h 427867"/>
                  <a:gd name="connsiteX11" fmla="*/ 616190 w 1213067"/>
                  <a:gd name="connsiteY11" fmla="*/ 427822 h 427867"/>
                  <a:gd name="connsiteX12" fmla="*/ 1213068 w 1213067"/>
                  <a:gd name="connsiteY12" fmla="*/ 427822 h 427867"/>
                  <a:gd name="connsiteX13" fmla="*/ 1186314 w 1213067"/>
                  <a:gd name="connsiteY13" fmla="*/ 334232 h 427867"/>
                  <a:gd name="connsiteX14" fmla="*/ 1153352 w 1213067"/>
                  <a:gd name="connsiteY14" fmla="*/ 303780 h 427867"/>
                  <a:gd name="connsiteX15" fmla="*/ 850576 w 1213067"/>
                  <a:gd name="connsiteY15" fmla="*/ 204027 h 427867"/>
                  <a:gd name="connsiteX16" fmla="*/ 806064 w 1213067"/>
                  <a:gd name="connsiteY16" fmla="*/ 181200 h 427867"/>
                  <a:gd name="connsiteX17" fmla="*/ 763332 w 1213067"/>
                  <a:gd name="connsiteY17" fmla="*/ 154173 h 427867"/>
                  <a:gd name="connsiteX18" fmla="*/ 709004 w 1213067"/>
                  <a:gd name="connsiteY18" fmla="*/ 29081 h 427867"/>
                  <a:gd name="connsiteX19" fmla="*/ 711652 w 1213067"/>
                  <a:gd name="connsiteY19" fmla="*/ 0 h 427867"/>
                  <a:gd name="connsiteX20" fmla="*/ 362309 w 1213067"/>
                  <a:gd name="connsiteY20" fmla="*/ 0 h 427867"/>
                  <a:gd name="connsiteX21" fmla="*/ 389336 w 1213067"/>
                  <a:gd name="connsiteY21" fmla="*/ 76424 h 427867"/>
                  <a:gd name="connsiteX22" fmla="*/ 304739 w 1213067"/>
                  <a:gd name="connsiteY22" fmla="*/ 223521 h 427867"/>
                  <a:gd name="connsiteX23" fmla="*/ 55424 w 1213067"/>
                  <a:gd name="connsiteY23" fmla="*/ 308894 h 427867"/>
                  <a:gd name="connsiteX24" fmla="*/ 2009 w 1213067"/>
                  <a:gd name="connsiteY24" fmla="*/ 379885 h 427867"/>
                  <a:gd name="connsiteX25" fmla="*/ 0 w 1213067"/>
                  <a:gd name="connsiteY25" fmla="*/ 427867 h 427867"/>
                  <a:gd name="connsiteX26" fmla="*/ 419011 w 1213067"/>
                  <a:gd name="connsiteY26" fmla="*/ 427867 h 427867"/>
                  <a:gd name="connsiteX27" fmla="*/ 411569 w 1213067"/>
                  <a:gd name="connsiteY27" fmla="*/ 326562 h 427867"/>
                  <a:gd name="connsiteX28" fmla="*/ 701882 w 1213067"/>
                  <a:gd name="connsiteY28" fmla="*/ 127055 h 427867"/>
                  <a:gd name="connsiteX29" fmla="*/ 605689 w 1213067"/>
                  <a:gd name="connsiteY29" fmla="*/ 354456 h 427867"/>
                  <a:gd name="connsiteX30" fmla="*/ 550494 w 1213067"/>
                  <a:gd name="connsiteY30" fmla="*/ 238632 h 427867"/>
                  <a:gd name="connsiteX31" fmla="*/ 701882 w 1213067"/>
                  <a:gd name="connsiteY31" fmla="*/ 127055 h 427867"/>
                  <a:gd name="connsiteX32" fmla="*/ 413350 w 1213067"/>
                  <a:gd name="connsiteY32" fmla="*/ 162573 h 427867"/>
                  <a:gd name="connsiteX33" fmla="*/ 512190 w 1213067"/>
                  <a:gd name="connsiteY33" fmla="*/ 229365 h 427867"/>
                  <a:gd name="connsiteX34" fmla="*/ 473887 w 1213067"/>
                  <a:gd name="connsiteY34" fmla="*/ 350256 h 427867"/>
                  <a:gd name="connsiteX35" fmla="*/ 414217 w 1213067"/>
                  <a:gd name="connsiteY35" fmla="*/ 264016 h 427867"/>
                  <a:gd name="connsiteX36" fmla="*/ 413350 w 1213067"/>
                  <a:gd name="connsiteY36" fmla="*/ 162573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213067" h="427867">
                    <a:moveTo>
                      <a:pt x="411569" y="326562"/>
                    </a:moveTo>
                    <a:cubicBezTo>
                      <a:pt x="414263" y="325694"/>
                      <a:pt x="416911" y="324873"/>
                      <a:pt x="419604" y="324005"/>
                    </a:cubicBezTo>
                    <a:cubicBezTo>
                      <a:pt x="432981" y="337519"/>
                      <a:pt x="447225" y="351032"/>
                      <a:pt x="463249" y="367970"/>
                    </a:cubicBezTo>
                    <a:cubicBezTo>
                      <a:pt x="468591" y="360346"/>
                      <a:pt x="472152" y="355278"/>
                      <a:pt x="475713" y="350210"/>
                    </a:cubicBezTo>
                    <a:cubicBezTo>
                      <a:pt x="482835" y="342586"/>
                      <a:pt x="489957" y="334140"/>
                      <a:pt x="497079" y="326562"/>
                    </a:cubicBezTo>
                    <a:cubicBezTo>
                      <a:pt x="498859" y="327429"/>
                      <a:pt x="501553" y="329118"/>
                      <a:pt x="503333" y="329940"/>
                    </a:cubicBezTo>
                    <a:cubicBezTo>
                      <a:pt x="487720" y="362719"/>
                      <a:pt x="472517" y="395225"/>
                      <a:pt x="457588" y="427776"/>
                    </a:cubicBezTo>
                    <a:lnTo>
                      <a:pt x="581767" y="427776"/>
                    </a:lnTo>
                    <a:cubicBezTo>
                      <a:pt x="580260" y="397371"/>
                      <a:pt x="578753" y="367194"/>
                      <a:pt x="577247" y="337564"/>
                    </a:cubicBezTo>
                    <a:cubicBezTo>
                      <a:pt x="585282" y="348567"/>
                      <a:pt x="593271" y="361213"/>
                      <a:pt x="603954" y="376461"/>
                    </a:cubicBezTo>
                    <a:cubicBezTo>
                      <a:pt x="616418" y="367148"/>
                      <a:pt x="627101" y="360391"/>
                      <a:pt x="645819" y="346878"/>
                    </a:cubicBezTo>
                    <a:cubicBezTo>
                      <a:pt x="635318" y="375457"/>
                      <a:pt x="625549" y="402073"/>
                      <a:pt x="616190" y="427822"/>
                    </a:cubicBezTo>
                    <a:lnTo>
                      <a:pt x="1213068" y="427822"/>
                    </a:lnTo>
                    <a:cubicBezTo>
                      <a:pt x="1206311" y="396184"/>
                      <a:pt x="1197637" y="364911"/>
                      <a:pt x="1186314" y="334232"/>
                    </a:cubicBezTo>
                    <a:cubicBezTo>
                      <a:pt x="1176499" y="322407"/>
                      <a:pt x="1164948" y="313094"/>
                      <a:pt x="1153352" y="303780"/>
                    </a:cubicBezTo>
                    <a:cubicBezTo>
                      <a:pt x="1070536" y="243746"/>
                      <a:pt x="941427" y="251370"/>
                      <a:pt x="850576" y="204027"/>
                    </a:cubicBezTo>
                    <a:cubicBezTo>
                      <a:pt x="835419" y="197270"/>
                      <a:pt x="820308" y="189646"/>
                      <a:pt x="806064" y="181200"/>
                    </a:cubicBezTo>
                    <a:cubicBezTo>
                      <a:pt x="791820" y="172754"/>
                      <a:pt x="777576" y="164308"/>
                      <a:pt x="763332" y="154173"/>
                    </a:cubicBezTo>
                    <a:cubicBezTo>
                      <a:pt x="719687" y="122033"/>
                      <a:pt x="697453" y="83181"/>
                      <a:pt x="709004" y="29081"/>
                    </a:cubicBezTo>
                    <a:cubicBezTo>
                      <a:pt x="710921" y="19540"/>
                      <a:pt x="711286" y="9770"/>
                      <a:pt x="711652" y="0"/>
                    </a:cubicBezTo>
                    <a:lnTo>
                      <a:pt x="362309" y="0"/>
                    </a:lnTo>
                    <a:cubicBezTo>
                      <a:pt x="374087" y="24881"/>
                      <a:pt x="382670" y="50813"/>
                      <a:pt x="389336" y="76424"/>
                    </a:cubicBezTo>
                    <a:cubicBezTo>
                      <a:pt x="408054" y="147416"/>
                      <a:pt x="405360" y="193070"/>
                      <a:pt x="304739" y="223521"/>
                    </a:cubicBezTo>
                    <a:cubicBezTo>
                      <a:pt x="223704" y="248859"/>
                      <a:pt x="134679" y="278443"/>
                      <a:pt x="55424" y="308894"/>
                    </a:cubicBezTo>
                    <a:cubicBezTo>
                      <a:pt x="23375" y="320718"/>
                      <a:pt x="2876" y="344412"/>
                      <a:pt x="2009" y="379885"/>
                    </a:cubicBezTo>
                    <a:cubicBezTo>
                      <a:pt x="1735" y="396047"/>
                      <a:pt x="1096" y="411980"/>
                      <a:pt x="0" y="427867"/>
                    </a:cubicBezTo>
                    <a:lnTo>
                      <a:pt x="419011" y="427867"/>
                    </a:lnTo>
                    <a:cubicBezTo>
                      <a:pt x="416454" y="394038"/>
                      <a:pt x="413852" y="360300"/>
                      <a:pt x="411569" y="326562"/>
                    </a:cubicBezTo>
                    <a:close/>
                    <a:moveTo>
                      <a:pt x="701882" y="127055"/>
                    </a:moveTo>
                    <a:cubicBezTo>
                      <a:pt x="720600" y="171019"/>
                      <a:pt x="671613" y="289354"/>
                      <a:pt x="605689" y="354456"/>
                    </a:cubicBezTo>
                    <a:cubicBezTo>
                      <a:pt x="587884" y="316427"/>
                      <a:pt x="570079" y="280086"/>
                      <a:pt x="550494" y="238632"/>
                    </a:cubicBezTo>
                    <a:cubicBezTo>
                      <a:pt x="602128" y="200603"/>
                      <a:pt x="652028" y="164262"/>
                      <a:pt x="701882" y="127055"/>
                    </a:cubicBezTo>
                    <a:close/>
                    <a:moveTo>
                      <a:pt x="413350" y="162573"/>
                    </a:moveTo>
                    <a:cubicBezTo>
                      <a:pt x="452521" y="188779"/>
                      <a:pt x="483702" y="209916"/>
                      <a:pt x="512190" y="229365"/>
                    </a:cubicBezTo>
                    <a:cubicBezTo>
                      <a:pt x="497946" y="272462"/>
                      <a:pt x="486350" y="311359"/>
                      <a:pt x="473887" y="350256"/>
                    </a:cubicBezTo>
                    <a:cubicBezTo>
                      <a:pt x="430242" y="336743"/>
                      <a:pt x="420472" y="298713"/>
                      <a:pt x="414217" y="264016"/>
                    </a:cubicBezTo>
                    <a:cubicBezTo>
                      <a:pt x="408008" y="234432"/>
                      <a:pt x="413350" y="203159"/>
                      <a:pt x="413350" y="16257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CB85125E-4A62-49CF-857B-89B4AA091C1E}"/>
                  </a:ext>
                </a:extLst>
              </p:cNvPr>
              <p:cNvSpPr/>
              <p:nvPr/>
            </p:nvSpPr>
            <p:spPr>
              <a:xfrm>
                <a:off x="1295285" y="4403695"/>
                <a:ext cx="1352128" cy="427867"/>
              </a:xfrm>
              <a:custGeom>
                <a:avLst/>
                <a:gdLst>
                  <a:gd name="connsiteX0" fmla="*/ 791820 w 1352128"/>
                  <a:gd name="connsiteY0" fmla="*/ 373357 h 427867"/>
                  <a:gd name="connsiteX1" fmla="*/ 837245 w 1352128"/>
                  <a:gd name="connsiteY1" fmla="*/ 86788 h 427867"/>
                  <a:gd name="connsiteX2" fmla="*/ 856831 w 1352128"/>
                  <a:gd name="connsiteY2" fmla="*/ 118061 h 427867"/>
                  <a:gd name="connsiteX3" fmla="*/ 869294 w 1352128"/>
                  <a:gd name="connsiteY3" fmla="*/ 264290 h 427867"/>
                  <a:gd name="connsiteX4" fmla="*/ 868381 w 1352128"/>
                  <a:gd name="connsiteY4" fmla="*/ 377557 h 427867"/>
                  <a:gd name="connsiteX5" fmla="*/ 874955 w 1352128"/>
                  <a:gd name="connsiteY5" fmla="*/ 427822 h 427867"/>
                  <a:gd name="connsiteX6" fmla="*/ 1325650 w 1352128"/>
                  <a:gd name="connsiteY6" fmla="*/ 427822 h 427867"/>
                  <a:gd name="connsiteX7" fmla="*/ 1328754 w 1352128"/>
                  <a:gd name="connsiteY7" fmla="*/ 371668 h 427867"/>
                  <a:gd name="connsiteX8" fmla="*/ 1343911 w 1352128"/>
                  <a:gd name="connsiteY8" fmla="*/ 102036 h 427867"/>
                  <a:gd name="connsiteX9" fmla="*/ 1352129 w 1352128"/>
                  <a:gd name="connsiteY9" fmla="*/ 0 h 427867"/>
                  <a:gd name="connsiteX10" fmla="*/ 294467 w 1352128"/>
                  <a:gd name="connsiteY10" fmla="*/ 0 h 427867"/>
                  <a:gd name="connsiteX11" fmla="*/ 296750 w 1352128"/>
                  <a:gd name="connsiteY11" fmla="*/ 27621 h 427867"/>
                  <a:gd name="connsiteX12" fmla="*/ 246896 w 1352128"/>
                  <a:gd name="connsiteY12" fmla="*/ 24242 h 427867"/>
                  <a:gd name="connsiteX13" fmla="*/ 256164 w 1352128"/>
                  <a:gd name="connsiteY13" fmla="*/ 0 h 427867"/>
                  <a:gd name="connsiteX14" fmla="*/ 175676 w 1352128"/>
                  <a:gd name="connsiteY14" fmla="*/ 0 h 427867"/>
                  <a:gd name="connsiteX15" fmla="*/ 141755 w 1352128"/>
                  <a:gd name="connsiteY15" fmla="*/ 98658 h 427867"/>
                  <a:gd name="connsiteX16" fmla="*/ 98110 w 1352128"/>
                  <a:gd name="connsiteY16" fmla="*/ 114728 h 427867"/>
                  <a:gd name="connsiteX17" fmla="*/ 68709 w 1352128"/>
                  <a:gd name="connsiteY17" fmla="*/ 184031 h 427867"/>
                  <a:gd name="connsiteX18" fmla="*/ 6392 w 1352128"/>
                  <a:gd name="connsiteY18" fmla="*/ 335327 h 427867"/>
                  <a:gd name="connsiteX19" fmla="*/ 0 w 1352128"/>
                  <a:gd name="connsiteY19" fmla="*/ 427868 h 427867"/>
                  <a:gd name="connsiteX20" fmla="*/ 788807 w 1352128"/>
                  <a:gd name="connsiteY20" fmla="*/ 427868 h 427867"/>
                  <a:gd name="connsiteX21" fmla="*/ 791820 w 1352128"/>
                  <a:gd name="connsiteY21" fmla="*/ 373357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52128" h="427867">
                    <a:moveTo>
                      <a:pt x="791820" y="373357"/>
                    </a:moveTo>
                    <a:cubicBezTo>
                      <a:pt x="790907" y="275293"/>
                      <a:pt x="823001" y="183163"/>
                      <a:pt x="837245" y="86788"/>
                    </a:cubicBezTo>
                    <a:cubicBezTo>
                      <a:pt x="847061" y="96101"/>
                      <a:pt x="853270" y="106237"/>
                      <a:pt x="856831" y="118061"/>
                    </a:cubicBezTo>
                    <a:cubicBezTo>
                      <a:pt x="871988" y="166226"/>
                      <a:pt x="874636" y="214436"/>
                      <a:pt x="869294" y="264290"/>
                    </a:cubicBezTo>
                    <a:cubicBezTo>
                      <a:pt x="865733" y="301498"/>
                      <a:pt x="864820" y="340349"/>
                      <a:pt x="868381" y="377557"/>
                    </a:cubicBezTo>
                    <a:cubicBezTo>
                      <a:pt x="870162" y="394312"/>
                      <a:pt x="872444" y="411067"/>
                      <a:pt x="874955" y="427822"/>
                    </a:cubicBezTo>
                    <a:lnTo>
                      <a:pt x="1325650" y="427822"/>
                    </a:lnTo>
                    <a:cubicBezTo>
                      <a:pt x="1327339" y="409195"/>
                      <a:pt x="1328435" y="390477"/>
                      <a:pt x="1328754" y="371668"/>
                    </a:cubicBezTo>
                    <a:cubicBezTo>
                      <a:pt x="1330535" y="282049"/>
                      <a:pt x="1336789" y="191609"/>
                      <a:pt x="1343911" y="102036"/>
                    </a:cubicBezTo>
                    <a:cubicBezTo>
                      <a:pt x="1346331" y="68024"/>
                      <a:pt x="1349162" y="34058"/>
                      <a:pt x="1352129" y="0"/>
                    </a:cubicBezTo>
                    <a:lnTo>
                      <a:pt x="294467" y="0"/>
                    </a:lnTo>
                    <a:cubicBezTo>
                      <a:pt x="295243" y="9040"/>
                      <a:pt x="295974" y="18216"/>
                      <a:pt x="296750" y="27621"/>
                    </a:cubicBezTo>
                    <a:cubicBezTo>
                      <a:pt x="278945" y="25931"/>
                      <a:pt x="264701" y="25064"/>
                      <a:pt x="246896" y="24242"/>
                    </a:cubicBezTo>
                    <a:cubicBezTo>
                      <a:pt x="250092" y="16025"/>
                      <a:pt x="253150" y="7944"/>
                      <a:pt x="256164" y="0"/>
                    </a:cubicBezTo>
                    <a:lnTo>
                      <a:pt x="175676" y="0"/>
                    </a:lnTo>
                    <a:cubicBezTo>
                      <a:pt x="164491" y="31501"/>
                      <a:pt x="153990" y="64372"/>
                      <a:pt x="141755" y="98658"/>
                    </a:cubicBezTo>
                    <a:cubicBezTo>
                      <a:pt x="131072" y="102904"/>
                      <a:pt x="114135" y="108793"/>
                      <a:pt x="98110" y="114728"/>
                    </a:cubicBezTo>
                    <a:cubicBezTo>
                      <a:pt x="87427" y="140066"/>
                      <a:pt x="81172" y="163760"/>
                      <a:pt x="68709" y="184031"/>
                    </a:cubicBezTo>
                    <a:cubicBezTo>
                      <a:pt x="38441" y="230506"/>
                      <a:pt x="18855" y="282917"/>
                      <a:pt x="6392" y="335327"/>
                    </a:cubicBezTo>
                    <a:cubicBezTo>
                      <a:pt x="-502" y="365596"/>
                      <a:pt x="7579" y="397462"/>
                      <a:pt x="0" y="427868"/>
                    </a:cubicBezTo>
                    <a:lnTo>
                      <a:pt x="788807" y="427868"/>
                    </a:lnTo>
                    <a:cubicBezTo>
                      <a:pt x="790724" y="409698"/>
                      <a:pt x="791820" y="391573"/>
                      <a:pt x="791820" y="373357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2E95128E-ADDF-4385-922B-8A16174BDE35}"/>
                  </a:ext>
                </a:extLst>
              </p:cNvPr>
              <p:cNvSpPr/>
              <p:nvPr/>
            </p:nvSpPr>
            <p:spPr>
              <a:xfrm>
                <a:off x="1538803" y="5259338"/>
                <a:ext cx="1004246" cy="427914"/>
              </a:xfrm>
              <a:custGeom>
                <a:avLst/>
                <a:gdLst>
                  <a:gd name="connsiteX0" fmla="*/ 65833 w 1004246"/>
                  <a:gd name="connsiteY0" fmla="*/ 92 h 427914"/>
                  <a:gd name="connsiteX1" fmla="*/ 463295 w 1004246"/>
                  <a:gd name="connsiteY1" fmla="*/ 92 h 427914"/>
                  <a:gd name="connsiteX2" fmla="*/ 450375 w 1004246"/>
                  <a:gd name="connsiteY2" fmla="*/ 87473 h 427914"/>
                  <a:gd name="connsiteX3" fmla="*/ 444120 w 1004246"/>
                  <a:gd name="connsiteY3" fmla="*/ 107744 h 427914"/>
                  <a:gd name="connsiteX4" fmla="*/ 412071 w 1004246"/>
                  <a:gd name="connsiteY4" fmla="*/ 323276 h 427914"/>
                  <a:gd name="connsiteX5" fmla="*/ 407643 w 1004246"/>
                  <a:gd name="connsiteY5" fmla="*/ 346148 h 427914"/>
                  <a:gd name="connsiteX6" fmla="*/ 389107 w 1004246"/>
                  <a:gd name="connsiteY6" fmla="*/ 427914 h 427914"/>
                  <a:gd name="connsiteX7" fmla="*/ 0 w 1004246"/>
                  <a:gd name="connsiteY7" fmla="*/ 427914 h 427914"/>
                  <a:gd name="connsiteX8" fmla="*/ 29173 w 1004246"/>
                  <a:gd name="connsiteY8" fmla="*/ 265843 h 427914"/>
                  <a:gd name="connsiteX9" fmla="*/ 31866 w 1004246"/>
                  <a:gd name="connsiteY9" fmla="*/ 244705 h 427914"/>
                  <a:gd name="connsiteX10" fmla="*/ 37208 w 1004246"/>
                  <a:gd name="connsiteY10" fmla="*/ 199919 h 427914"/>
                  <a:gd name="connsiteX11" fmla="*/ 65833 w 1004246"/>
                  <a:gd name="connsiteY11" fmla="*/ 92 h 427914"/>
                  <a:gd name="connsiteX12" fmla="*/ 656501 w 1004246"/>
                  <a:gd name="connsiteY12" fmla="*/ 0 h 427914"/>
                  <a:gd name="connsiteX13" fmla="*/ 1004246 w 1004246"/>
                  <a:gd name="connsiteY13" fmla="*/ 0 h 427914"/>
                  <a:gd name="connsiteX14" fmla="*/ 1002420 w 1004246"/>
                  <a:gd name="connsiteY14" fmla="*/ 30771 h 427914"/>
                  <a:gd name="connsiteX15" fmla="*/ 982835 w 1004246"/>
                  <a:gd name="connsiteY15" fmla="*/ 333410 h 427914"/>
                  <a:gd name="connsiteX16" fmla="*/ 981922 w 1004246"/>
                  <a:gd name="connsiteY16" fmla="*/ 337655 h 427914"/>
                  <a:gd name="connsiteX17" fmla="*/ 966125 w 1004246"/>
                  <a:gd name="connsiteY17" fmla="*/ 427867 h 427914"/>
                  <a:gd name="connsiteX18" fmla="*/ 640933 w 1004246"/>
                  <a:gd name="connsiteY18" fmla="*/ 427867 h 427914"/>
                  <a:gd name="connsiteX19" fmla="*/ 640842 w 1004246"/>
                  <a:gd name="connsiteY19" fmla="*/ 376507 h 427914"/>
                  <a:gd name="connsiteX20" fmla="*/ 646183 w 1004246"/>
                  <a:gd name="connsiteY20" fmla="*/ 357058 h 427914"/>
                  <a:gd name="connsiteX21" fmla="*/ 650658 w 1004246"/>
                  <a:gd name="connsiteY21" fmla="*/ 336788 h 427914"/>
                  <a:gd name="connsiteX22" fmla="*/ 662254 w 1004246"/>
                  <a:gd name="connsiteY22" fmla="*/ 215897 h 427914"/>
                  <a:gd name="connsiteX23" fmla="*/ 656912 w 1004246"/>
                  <a:gd name="connsiteY23" fmla="*/ 73046 h 427914"/>
                  <a:gd name="connsiteX24" fmla="*/ 656501 w 1004246"/>
                  <a:gd name="connsiteY24" fmla="*/ 0 h 427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04246" h="427914">
                    <a:moveTo>
                      <a:pt x="65833" y="92"/>
                    </a:moveTo>
                    <a:lnTo>
                      <a:pt x="463295" y="92"/>
                    </a:lnTo>
                    <a:cubicBezTo>
                      <a:pt x="459597" y="28443"/>
                      <a:pt x="455762" y="57479"/>
                      <a:pt x="450375" y="87473"/>
                    </a:cubicBezTo>
                    <a:cubicBezTo>
                      <a:pt x="447681" y="94230"/>
                      <a:pt x="445901" y="100987"/>
                      <a:pt x="444120" y="107744"/>
                    </a:cubicBezTo>
                    <a:cubicBezTo>
                      <a:pt x="425448" y="177046"/>
                      <a:pt x="414765" y="249727"/>
                      <a:pt x="412071" y="323276"/>
                    </a:cubicBezTo>
                    <a:cubicBezTo>
                      <a:pt x="411158" y="330900"/>
                      <a:pt x="409378" y="338478"/>
                      <a:pt x="407643" y="346148"/>
                    </a:cubicBezTo>
                    <a:cubicBezTo>
                      <a:pt x="401662" y="373266"/>
                      <a:pt x="395864" y="400659"/>
                      <a:pt x="389107" y="427914"/>
                    </a:cubicBezTo>
                    <a:lnTo>
                      <a:pt x="0" y="427914"/>
                    </a:lnTo>
                    <a:cubicBezTo>
                      <a:pt x="6985" y="372764"/>
                      <a:pt x="26571" y="318162"/>
                      <a:pt x="29173" y="265843"/>
                    </a:cubicBezTo>
                    <a:cubicBezTo>
                      <a:pt x="30086" y="258219"/>
                      <a:pt x="30999" y="251462"/>
                      <a:pt x="31866" y="244705"/>
                    </a:cubicBezTo>
                    <a:cubicBezTo>
                      <a:pt x="33647" y="229502"/>
                      <a:pt x="35427" y="215122"/>
                      <a:pt x="37208" y="199919"/>
                    </a:cubicBezTo>
                    <a:cubicBezTo>
                      <a:pt x="41865" y="131986"/>
                      <a:pt x="73183" y="62638"/>
                      <a:pt x="65833" y="92"/>
                    </a:cubicBezTo>
                    <a:close/>
                    <a:moveTo>
                      <a:pt x="656501" y="0"/>
                    </a:moveTo>
                    <a:lnTo>
                      <a:pt x="1004246" y="0"/>
                    </a:lnTo>
                    <a:cubicBezTo>
                      <a:pt x="1003562" y="10226"/>
                      <a:pt x="1002922" y="20499"/>
                      <a:pt x="1002420" y="30771"/>
                    </a:cubicBezTo>
                    <a:cubicBezTo>
                      <a:pt x="997992" y="131392"/>
                      <a:pt x="989957" y="232834"/>
                      <a:pt x="982835" y="333410"/>
                    </a:cubicBezTo>
                    <a:cubicBezTo>
                      <a:pt x="982835" y="335099"/>
                      <a:pt x="981967" y="335966"/>
                      <a:pt x="981922" y="337655"/>
                    </a:cubicBezTo>
                    <a:cubicBezTo>
                      <a:pt x="976671" y="367787"/>
                      <a:pt x="971376" y="397827"/>
                      <a:pt x="966125" y="427867"/>
                    </a:cubicBezTo>
                    <a:lnTo>
                      <a:pt x="640933" y="427867"/>
                    </a:lnTo>
                    <a:cubicBezTo>
                      <a:pt x="641709" y="410656"/>
                      <a:pt x="641846" y="393536"/>
                      <a:pt x="640842" y="376507"/>
                    </a:cubicBezTo>
                    <a:cubicBezTo>
                      <a:pt x="642622" y="370572"/>
                      <a:pt x="644403" y="363815"/>
                      <a:pt x="646183" y="357058"/>
                    </a:cubicBezTo>
                    <a:cubicBezTo>
                      <a:pt x="647964" y="350302"/>
                      <a:pt x="649745" y="343545"/>
                      <a:pt x="650658" y="336788"/>
                    </a:cubicBezTo>
                    <a:cubicBezTo>
                      <a:pt x="658693" y="297069"/>
                      <a:pt x="661386" y="256483"/>
                      <a:pt x="662254" y="215897"/>
                    </a:cubicBezTo>
                    <a:cubicBezTo>
                      <a:pt x="663167" y="168554"/>
                      <a:pt x="657825" y="120389"/>
                      <a:pt x="656912" y="73046"/>
                    </a:cubicBezTo>
                    <a:cubicBezTo>
                      <a:pt x="656501" y="48713"/>
                      <a:pt x="656456" y="24379"/>
                      <a:pt x="65650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563E1415-983B-456A-903C-2B3267CE83D2}"/>
                  </a:ext>
                </a:extLst>
              </p:cNvPr>
              <p:cNvSpPr/>
              <p:nvPr/>
            </p:nvSpPr>
            <p:spPr>
              <a:xfrm>
                <a:off x="1283141" y="4831517"/>
                <a:ext cx="1337748" cy="427867"/>
              </a:xfrm>
              <a:custGeom>
                <a:avLst/>
                <a:gdLst>
                  <a:gd name="connsiteX0" fmla="*/ 887054 w 1337748"/>
                  <a:gd name="connsiteY0" fmla="*/ 0 h 427867"/>
                  <a:gd name="connsiteX1" fmla="*/ 1337748 w 1337748"/>
                  <a:gd name="connsiteY1" fmla="*/ 0 h 427867"/>
                  <a:gd name="connsiteX2" fmla="*/ 1287438 w 1337748"/>
                  <a:gd name="connsiteY2" fmla="*/ 250685 h 427867"/>
                  <a:gd name="connsiteX3" fmla="*/ 1259909 w 1337748"/>
                  <a:gd name="connsiteY3" fmla="*/ 427867 h 427867"/>
                  <a:gd name="connsiteX4" fmla="*/ 912164 w 1337748"/>
                  <a:gd name="connsiteY4" fmla="*/ 427867 h 427867"/>
                  <a:gd name="connsiteX5" fmla="*/ 909927 w 1337748"/>
                  <a:gd name="connsiteY5" fmla="*/ 175448 h 427867"/>
                  <a:gd name="connsiteX6" fmla="*/ 887054 w 1337748"/>
                  <a:gd name="connsiteY6" fmla="*/ 0 h 427867"/>
                  <a:gd name="connsiteX7" fmla="*/ 12190 w 1337748"/>
                  <a:gd name="connsiteY7" fmla="*/ 0 h 427867"/>
                  <a:gd name="connsiteX8" fmla="*/ 801043 w 1337748"/>
                  <a:gd name="connsiteY8" fmla="*/ 0 h 427867"/>
                  <a:gd name="connsiteX9" fmla="*/ 775522 w 1337748"/>
                  <a:gd name="connsiteY9" fmla="*/ 162756 h 427867"/>
                  <a:gd name="connsiteX10" fmla="*/ 769268 w 1337748"/>
                  <a:gd name="connsiteY10" fmla="*/ 205031 h 427867"/>
                  <a:gd name="connsiteX11" fmla="*/ 765707 w 1337748"/>
                  <a:gd name="connsiteY11" fmla="*/ 226169 h 427867"/>
                  <a:gd name="connsiteX12" fmla="*/ 718957 w 1337748"/>
                  <a:gd name="connsiteY12" fmla="*/ 427867 h 427867"/>
                  <a:gd name="connsiteX13" fmla="*/ 321495 w 1337748"/>
                  <a:gd name="connsiteY13" fmla="*/ 427867 h 427867"/>
                  <a:gd name="connsiteX14" fmla="*/ 299079 w 1337748"/>
                  <a:gd name="connsiteY14" fmla="*/ 368198 h 427867"/>
                  <a:gd name="connsiteX15" fmla="*/ 215396 w 1337748"/>
                  <a:gd name="connsiteY15" fmla="*/ 375822 h 427867"/>
                  <a:gd name="connsiteX16" fmla="*/ 171750 w 1337748"/>
                  <a:gd name="connsiteY16" fmla="*/ 380890 h 427867"/>
                  <a:gd name="connsiteX17" fmla="*/ 71129 w 1337748"/>
                  <a:gd name="connsiteY17" fmla="*/ 374133 h 427867"/>
                  <a:gd name="connsiteX18" fmla="*/ 15021 w 1337748"/>
                  <a:gd name="connsiteY18" fmla="*/ 303963 h 427867"/>
                  <a:gd name="connsiteX19" fmla="*/ 6118 w 1337748"/>
                  <a:gd name="connsiteY19" fmla="*/ 204209 h 427867"/>
                  <a:gd name="connsiteX20" fmla="*/ 11460 w 1337748"/>
                  <a:gd name="connsiteY20" fmla="*/ 3013 h 427867"/>
                  <a:gd name="connsiteX21" fmla="*/ 12190 w 1337748"/>
                  <a:gd name="connsiteY21" fmla="*/ 0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37748" h="427867">
                    <a:moveTo>
                      <a:pt x="887054" y="0"/>
                    </a:moveTo>
                    <a:lnTo>
                      <a:pt x="1337748" y="0"/>
                    </a:lnTo>
                    <a:cubicBezTo>
                      <a:pt x="1330033" y="85053"/>
                      <a:pt x="1309352" y="168143"/>
                      <a:pt x="1287438" y="250685"/>
                    </a:cubicBezTo>
                    <a:cubicBezTo>
                      <a:pt x="1271505" y="309852"/>
                      <a:pt x="1263972" y="368381"/>
                      <a:pt x="1259909" y="427867"/>
                    </a:cubicBezTo>
                    <a:lnTo>
                      <a:pt x="912164" y="427867"/>
                    </a:lnTo>
                    <a:cubicBezTo>
                      <a:pt x="912346" y="343727"/>
                      <a:pt x="914081" y="259359"/>
                      <a:pt x="909927" y="175448"/>
                    </a:cubicBezTo>
                    <a:cubicBezTo>
                      <a:pt x="907187" y="116965"/>
                      <a:pt x="895820" y="58483"/>
                      <a:pt x="887054" y="0"/>
                    </a:cubicBezTo>
                    <a:close/>
                    <a:moveTo>
                      <a:pt x="12190" y="0"/>
                    </a:moveTo>
                    <a:lnTo>
                      <a:pt x="801043" y="0"/>
                    </a:lnTo>
                    <a:cubicBezTo>
                      <a:pt x="795564" y="54237"/>
                      <a:pt x="783512" y="108245"/>
                      <a:pt x="775522" y="162756"/>
                    </a:cubicBezTo>
                    <a:cubicBezTo>
                      <a:pt x="773742" y="176315"/>
                      <a:pt x="771048" y="190650"/>
                      <a:pt x="769268" y="205031"/>
                    </a:cubicBezTo>
                    <a:cubicBezTo>
                      <a:pt x="767487" y="211788"/>
                      <a:pt x="766574" y="219412"/>
                      <a:pt x="765707" y="226169"/>
                    </a:cubicBezTo>
                    <a:cubicBezTo>
                      <a:pt x="736534" y="291728"/>
                      <a:pt x="728134" y="357789"/>
                      <a:pt x="718957" y="427867"/>
                    </a:cubicBezTo>
                    <a:lnTo>
                      <a:pt x="321495" y="427867"/>
                    </a:lnTo>
                    <a:cubicBezTo>
                      <a:pt x="319075" y="407141"/>
                      <a:pt x="312364" y="387144"/>
                      <a:pt x="299079" y="368198"/>
                    </a:cubicBezTo>
                    <a:cubicBezTo>
                      <a:pt x="290176" y="359752"/>
                      <a:pt x="245664" y="368198"/>
                      <a:pt x="215396" y="375822"/>
                    </a:cubicBezTo>
                    <a:cubicBezTo>
                      <a:pt x="201152" y="377511"/>
                      <a:pt x="185994" y="380022"/>
                      <a:pt x="171750" y="380890"/>
                    </a:cubicBezTo>
                    <a:cubicBezTo>
                      <a:pt x="138788" y="383446"/>
                      <a:pt x="104091" y="380890"/>
                      <a:pt x="71129" y="374133"/>
                    </a:cubicBezTo>
                    <a:cubicBezTo>
                      <a:pt x="35519" y="366509"/>
                      <a:pt x="22143" y="335236"/>
                      <a:pt x="15021" y="303963"/>
                    </a:cubicBezTo>
                    <a:cubicBezTo>
                      <a:pt x="6986" y="271001"/>
                      <a:pt x="7899" y="238039"/>
                      <a:pt x="6118" y="204209"/>
                    </a:cubicBezTo>
                    <a:cubicBezTo>
                      <a:pt x="2557" y="136550"/>
                      <a:pt x="-8126" y="69805"/>
                      <a:pt x="11460" y="3013"/>
                    </a:cubicBezTo>
                    <a:cubicBezTo>
                      <a:pt x="11734" y="2009"/>
                      <a:pt x="11962" y="1004"/>
                      <a:pt x="121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CA46AEF3-66E7-4011-9ECF-742ED9886351}"/>
                  </a:ext>
                </a:extLst>
              </p:cNvPr>
              <p:cNvSpPr/>
              <p:nvPr/>
            </p:nvSpPr>
            <p:spPr>
              <a:xfrm>
                <a:off x="1471053" y="3975782"/>
                <a:ext cx="1287072" cy="427913"/>
              </a:xfrm>
              <a:custGeom>
                <a:avLst/>
                <a:gdLst>
                  <a:gd name="connsiteX0" fmla="*/ 105826 w 1287072"/>
                  <a:gd name="connsiteY0" fmla="*/ 360848 h 427913"/>
                  <a:gd name="connsiteX1" fmla="*/ 112948 w 1287072"/>
                  <a:gd name="connsiteY1" fmla="*/ 361715 h 427913"/>
                  <a:gd name="connsiteX2" fmla="*/ 118654 w 1287072"/>
                  <a:gd name="connsiteY2" fmla="*/ 427913 h 427913"/>
                  <a:gd name="connsiteX3" fmla="*/ 1176362 w 1287072"/>
                  <a:gd name="connsiteY3" fmla="*/ 427913 h 427913"/>
                  <a:gd name="connsiteX4" fmla="*/ 1193984 w 1287072"/>
                  <a:gd name="connsiteY4" fmla="*/ 227310 h 427913"/>
                  <a:gd name="connsiteX5" fmla="*/ 1196678 w 1287072"/>
                  <a:gd name="connsiteY5" fmla="*/ 138559 h 427913"/>
                  <a:gd name="connsiteX6" fmla="*/ 1205580 w 1287072"/>
                  <a:gd name="connsiteY6" fmla="*/ 80214 h 427913"/>
                  <a:gd name="connsiteX7" fmla="*/ 1226079 w 1287072"/>
                  <a:gd name="connsiteY7" fmla="*/ 55698 h 427913"/>
                  <a:gd name="connsiteX8" fmla="*/ 1276846 w 1287072"/>
                  <a:gd name="connsiteY8" fmla="*/ 15111 h 427913"/>
                  <a:gd name="connsiteX9" fmla="*/ 1287072 w 1287072"/>
                  <a:gd name="connsiteY9" fmla="*/ 46 h 427913"/>
                  <a:gd name="connsiteX10" fmla="*/ 1240688 w 1287072"/>
                  <a:gd name="connsiteY10" fmla="*/ 46 h 427913"/>
                  <a:gd name="connsiteX11" fmla="*/ 1248312 w 1287072"/>
                  <a:gd name="connsiteY11" fmla="*/ 13422 h 427913"/>
                  <a:gd name="connsiteX12" fmla="*/ 1217131 w 1287072"/>
                  <a:gd name="connsiteY12" fmla="*/ 34560 h 427913"/>
                  <a:gd name="connsiteX13" fmla="*/ 1189191 w 1287072"/>
                  <a:gd name="connsiteY13" fmla="*/ 46 h 427913"/>
                  <a:gd name="connsiteX14" fmla="*/ 225302 w 1287072"/>
                  <a:gd name="connsiteY14" fmla="*/ 46 h 427913"/>
                  <a:gd name="connsiteX15" fmla="*/ 200238 w 1287072"/>
                  <a:gd name="connsiteY15" fmla="*/ 187546 h 427913"/>
                  <a:gd name="connsiteX16" fmla="*/ 193116 w 1287072"/>
                  <a:gd name="connsiteY16" fmla="*/ 131757 h 427913"/>
                  <a:gd name="connsiteX17" fmla="*/ 187774 w 1287072"/>
                  <a:gd name="connsiteY17" fmla="*/ 73411 h 427913"/>
                  <a:gd name="connsiteX18" fmla="*/ 189555 w 1287072"/>
                  <a:gd name="connsiteY18" fmla="*/ 45517 h 427913"/>
                  <a:gd name="connsiteX19" fmla="*/ 215577 w 1287072"/>
                  <a:gd name="connsiteY19" fmla="*/ 0 h 427913"/>
                  <a:gd name="connsiteX20" fmla="*/ 178232 w 1287072"/>
                  <a:gd name="connsiteY20" fmla="*/ 0 h 427913"/>
                  <a:gd name="connsiteX21" fmla="*/ 171750 w 1287072"/>
                  <a:gd name="connsiteY21" fmla="*/ 32825 h 427913"/>
                  <a:gd name="connsiteX22" fmla="*/ 50630 w 1287072"/>
                  <a:gd name="connsiteY22" fmla="*/ 32825 h 427913"/>
                  <a:gd name="connsiteX23" fmla="*/ 42275 w 1287072"/>
                  <a:gd name="connsiteY23" fmla="*/ 0 h 427913"/>
                  <a:gd name="connsiteX24" fmla="*/ 17075 w 1287072"/>
                  <a:gd name="connsiteY24" fmla="*/ 0 h 427913"/>
                  <a:gd name="connsiteX25" fmla="*/ 22142 w 1287072"/>
                  <a:gd name="connsiteY25" fmla="*/ 21001 h 427913"/>
                  <a:gd name="connsiteX26" fmla="*/ 28397 w 1287072"/>
                  <a:gd name="connsiteY26" fmla="*/ 91171 h 427913"/>
                  <a:gd name="connsiteX27" fmla="*/ 12372 w 1287072"/>
                  <a:gd name="connsiteY27" fmla="*/ 152895 h 427913"/>
                  <a:gd name="connsiteX28" fmla="*/ 18627 w 1287072"/>
                  <a:gd name="connsiteY28" fmla="*/ 221375 h 427913"/>
                  <a:gd name="connsiteX29" fmla="*/ 27529 w 1287072"/>
                  <a:gd name="connsiteY29" fmla="*/ 359158 h 427913"/>
                  <a:gd name="connsiteX30" fmla="*/ 0 w 1287072"/>
                  <a:gd name="connsiteY30" fmla="*/ 427913 h 427913"/>
                  <a:gd name="connsiteX31" fmla="*/ 80442 w 1287072"/>
                  <a:gd name="connsiteY31" fmla="*/ 427913 h 427913"/>
                  <a:gd name="connsiteX32" fmla="*/ 105826 w 1287072"/>
                  <a:gd name="connsiteY32" fmla="*/ 360848 h 427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287072" h="427913">
                    <a:moveTo>
                      <a:pt x="105826" y="360848"/>
                    </a:moveTo>
                    <a:cubicBezTo>
                      <a:pt x="108519" y="360848"/>
                      <a:pt x="111167" y="360848"/>
                      <a:pt x="112948" y="361715"/>
                    </a:cubicBezTo>
                    <a:cubicBezTo>
                      <a:pt x="114865" y="383446"/>
                      <a:pt x="116782" y="405223"/>
                      <a:pt x="118654" y="427913"/>
                    </a:cubicBezTo>
                    <a:lnTo>
                      <a:pt x="1176362" y="427913"/>
                    </a:lnTo>
                    <a:cubicBezTo>
                      <a:pt x="1182205" y="361259"/>
                      <a:pt x="1188643" y="294467"/>
                      <a:pt x="1193984" y="227310"/>
                    </a:cubicBezTo>
                    <a:cubicBezTo>
                      <a:pt x="1196678" y="197727"/>
                      <a:pt x="1194852" y="168143"/>
                      <a:pt x="1196678" y="138559"/>
                    </a:cubicBezTo>
                    <a:cubicBezTo>
                      <a:pt x="1197591" y="119111"/>
                      <a:pt x="1200239" y="98840"/>
                      <a:pt x="1205580" y="80214"/>
                    </a:cubicBezTo>
                    <a:cubicBezTo>
                      <a:pt x="1208274" y="70900"/>
                      <a:pt x="1218957" y="55698"/>
                      <a:pt x="1226079" y="55698"/>
                    </a:cubicBezTo>
                    <a:cubicBezTo>
                      <a:pt x="1257260" y="55698"/>
                      <a:pt x="1264382" y="33738"/>
                      <a:pt x="1276846" y="15111"/>
                    </a:cubicBezTo>
                    <a:cubicBezTo>
                      <a:pt x="1280179" y="9998"/>
                      <a:pt x="1283511" y="4885"/>
                      <a:pt x="1287072" y="46"/>
                    </a:cubicBezTo>
                    <a:lnTo>
                      <a:pt x="1240688" y="46"/>
                    </a:lnTo>
                    <a:cubicBezTo>
                      <a:pt x="1243245" y="4474"/>
                      <a:pt x="1245801" y="8948"/>
                      <a:pt x="1248312" y="13422"/>
                    </a:cubicBezTo>
                    <a:cubicBezTo>
                      <a:pt x="1236716" y="21046"/>
                      <a:pt x="1227814" y="26936"/>
                      <a:pt x="1217131" y="34560"/>
                    </a:cubicBezTo>
                    <a:cubicBezTo>
                      <a:pt x="1207726" y="22918"/>
                      <a:pt x="1198458" y="11459"/>
                      <a:pt x="1189191" y="46"/>
                    </a:cubicBezTo>
                    <a:lnTo>
                      <a:pt x="225302" y="46"/>
                    </a:lnTo>
                    <a:cubicBezTo>
                      <a:pt x="226808" y="60994"/>
                      <a:pt x="225986" y="122535"/>
                      <a:pt x="200238" y="187546"/>
                    </a:cubicBezTo>
                    <a:cubicBezTo>
                      <a:pt x="197544" y="164719"/>
                      <a:pt x="194896" y="148649"/>
                      <a:pt x="193116" y="131757"/>
                    </a:cubicBezTo>
                    <a:cubicBezTo>
                      <a:pt x="191335" y="112308"/>
                      <a:pt x="188642" y="92860"/>
                      <a:pt x="187774" y="73411"/>
                    </a:cubicBezTo>
                    <a:cubicBezTo>
                      <a:pt x="186861" y="64098"/>
                      <a:pt x="184213" y="49763"/>
                      <a:pt x="189555" y="45517"/>
                    </a:cubicBezTo>
                    <a:cubicBezTo>
                      <a:pt x="204712" y="32551"/>
                      <a:pt x="211240" y="16618"/>
                      <a:pt x="215577" y="0"/>
                    </a:cubicBezTo>
                    <a:lnTo>
                      <a:pt x="178232" y="0"/>
                    </a:lnTo>
                    <a:cubicBezTo>
                      <a:pt x="176041" y="12007"/>
                      <a:pt x="173667" y="23101"/>
                      <a:pt x="171750" y="32825"/>
                    </a:cubicBezTo>
                    <a:cubicBezTo>
                      <a:pt x="128105" y="32825"/>
                      <a:pt x="88934" y="32825"/>
                      <a:pt x="50630" y="32825"/>
                    </a:cubicBezTo>
                    <a:cubicBezTo>
                      <a:pt x="45289" y="17942"/>
                      <a:pt x="42367" y="7624"/>
                      <a:pt x="42275" y="0"/>
                    </a:cubicBezTo>
                    <a:lnTo>
                      <a:pt x="17075" y="0"/>
                    </a:lnTo>
                    <a:cubicBezTo>
                      <a:pt x="18079" y="7259"/>
                      <a:pt x="19631" y="14335"/>
                      <a:pt x="22142" y="21001"/>
                    </a:cubicBezTo>
                    <a:cubicBezTo>
                      <a:pt x="31045" y="45517"/>
                      <a:pt x="32825" y="67476"/>
                      <a:pt x="28397" y="91171"/>
                    </a:cubicBezTo>
                    <a:cubicBezTo>
                      <a:pt x="23923" y="111441"/>
                      <a:pt x="18581" y="132579"/>
                      <a:pt x="12372" y="152895"/>
                    </a:cubicBezTo>
                    <a:cubicBezTo>
                      <a:pt x="4337" y="177411"/>
                      <a:pt x="8811" y="197681"/>
                      <a:pt x="18627" y="221375"/>
                    </a:cubicBezTo>
                    <a:cubicBezTo>
                      <a:pt x="37345" y="265340"/>
                      <a:pt x="50676" y="309305"/>
                      <a:pt x="27529" y="359158"/>
                    </a:cubicBezTo>
                    <a:cubicBezTo>
                      <a:pt x="17211" y="381255"/>
                      <a:pt x="8400" y="404219"/>
                      <a:pt x="0" y="427913"/>
                    </a:cubicBezTo>
                    <a:lnTo>
                      <a:pt x="80442" y="427913"/>
                    </a:lnTo>
                    <a:cubicBezTo>
                      <a:pt x="89116" y="404858"/>
                      <a:pt x="97243" y="382853"/>
                      <a:pt x="105826" y="3608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C2BA374F-77E3-4C56-A729-6914AA6B3CEB}"/>
                  </a:ext>
                </a:extLst>
              </p:cNvPr>
              <p:cNvSpPr/>
              <p:nvPr/>
            </p:nvSpPr>
            <p:spPr>
              <a:xfrm>
                <a:off x="1503376" y="3120230"/>
                <a:ext cx="1396732" cy="427867"/>
              </a:xfrm>
              <a:custGeom>
                <a:avLst/>
                <a:gdLst>
                  <a:gd name="connsiteX0" fmla="*/ 1396733 w 1396732"/>
                  <a:gd name="connsiteY0" fmla="*/ 213066 h 427867"/>
                  <a:gd name="connsiteX1" fmla="*/ 1387830 w 1396732"/>
                  <a:gd name="connsiteY1" fmla="*/ 138696 h 427867"/>
                  <a:gd name="connsiteX2" fmla="*/ 1365551 w 1396732"/>
                  <a:gd name="connsiteY2" fmla="*/ 51634 h 427867"/>
                  <a:gd name="connsiteX3" fmla="*/ 1359297 w 1396732"/>
                  <a:gd name="connsiteY3" fmla="*/ 8537 h 427867"/>
                  <a:gd name="connsiteX4" fmla="*/ 1358155 w 1396732"/>
                  <a:gd name="connsiteY4" fmla="*/ 0 h 427867"/>
                  <a:gd name="connsiteX5" fmla="*/ 45152 w 1396732"/>
                  <a:gd name="connsiteY5" fmla="*/ 0 h 427867"/>
                  <a:gd name="connsiteX6" fmla="*/ 40586 w 1396732"/>
                  <a:gd name="connsiteY6" fmla="*/ 93088 h 427867"/>
                  <a:gd name="connsiteX7" fmla="*/ 32551 w 1396732"/>
                  <a:gd name="connsiteY7" fmla="*/ 172526 h 427867"/>
                  <a:gd name="connsiteX8" fmla="*/ 12966 w 1396732"/>
                  <a:gd name="connsiteY8" fmla="*/ 227493 h 427867"/>
                  <a:gd name="connsiteX9" fmla="*/ 3150 w 1396732"/>
                  <a:gd name="connsiteY9" fmla="*/ 273969 h 427867"/>
                  <a:gd name="connsiteX10" fmla="*/ 4931 w 1396732"/>
                  <a:gd name="connsiteY10" fmla="*/ 389792 h 427867"/>
                  <a:gd name="connsiteX11" fmla="*/ 0 w 1396732"/>
                  <a:gd name="connsiteY11" fmla="*/ 427868 h 427867"/>
                  <a:gd name="connsiteX12" fmla="*/ 1370710 w 1396732"/>
                  <a:gd name="connsiteY12" fmla="*/ 427868 h 427867"/>
                  <a:gd name="connsiteX13" fmla="*/ 1396733 w 1396732"/>
                  <a:gd name="connsiteY13" fmla="*/ 213066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96732" h="427867">
                    <a:moveTo>
                      <a:pt x="1396733" y="213066"/>
                    </a:moveTo>
                    <a:cubicBezTo>
                      <a:pt x="1394039" y="188550"/>
                      <a:pt x="1391391" y="163212"/>
                      <a:pt x="1387830" y="138696"/>
                    </a:cubicBezTo>
                    <a:cubicBezTo>
                      <a:pt x="1383356" y="109980"/>
                      <a:pt x="1370025" y="80351"/>
                      <a:pt x="1365551" y="51634"/>
                    </a:cubicBezTo>
                    <a:cubicBezTo>
                      <a:pt x="1362903" y="37254"/>
                      <a:pt x="1361077" y="22918"/>
                      <a:pt x="1359297" y="8537"/>
                    </a:cubicBezTo>
                    <a:cubicBezTo>
                      <a:pt x="1358886" y="5707"/>
                      <a:pt x="1358521" y="2831"/>
                      <a:pt x="1358155" y="0"/>
                    </a:cubicBezTo>
                    <a:lnTo>
                      <a:pt x="45152" y="0"/>
                    </a:lnTo>
                    <a:cubicBezTo>
                      <a:pt x="40723" y="30679"/>
                      <a:pt x="38349" y="61633"/>
                      <a:pt x="40586" y="93088"/>
                    </a:cubicBezTo>
                    <a:cubicBezTo>
                      <a:pt x="42367" y="119293"/>
                      <a:pt x="37025" y="146320"/>
                      <a:pt x="32551" y="172526"/>
                    </a:cubicBezTo>
                    <a:cubicBezTo>
                      <a:pt x="28990" y="191107"/>
                      <a:pt x="19175" y="208866"/>
                      <a:pt x="12966" y="227493"/>
                    </a:cubicBezTo>
                    <a:cubicBezTo>
                      <a:pt x="8492" y="242696"/>
                      <a:pt x="-3059" y="263012"/>
                      <a:pt x="3150" y="273969"/>
                    </a:cubicBezTo>
                    <a:cubicBezTo>
                      <a:pt x="22736" y="313687"/>
                      <a:pt x="6711" y="351717"/>
                      <a:pt x="4931" y="389792"/>
                    </a:cubicBezTo>
                    <a:cubicBezTo>
                      <a:pt x="4109" y="402758"/>
                      <a:pt x="1233" y="415039"/>
                      <a:pt x="0" y="427868"/>
                    </a:cubicBezTo>
                    <a:lnTo>
                      <a:pt x="1370710" y="427868"/>
                    </a:lnTo>
                    <a:cubicBezTo>
                      <a:pt x="1374819" y="356328"/>
                      <a:pt x="1396733" y="284332"/>
                      <a:pt x="1396733" y="21306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4BA9A5E5-851D-4009-8258-6638CD1649F2}"/>
                  </a:ext>
                </a:extLst>
              </p:cNvPr>
              <p:cNvSpPr/>
              <p:nvPr/>
            </p:nvSpPr>
            <p:spPr>
              <a:xfrm>
                <a:off x="1548527" y="2692317"/>
                <a:ext cx="1313049" cy="427867"/>
              </a:xfrm>
              <a:custGeom>
                <a:avLst/>
                <a:gdLst>
                  <a:gd name="connsiteX0" fmla="*/ 1271459 w 1313049"/>
                  <a:gd name="connsiteY0" fmla="*/ 0 h 427867"/>
                  <a:gd name="connsiteX1" fmla="*/ 674581 w 1313049"/>
                  <a:gd name="connsiteY1" fmla="*/ 0 h 427867"/>
                  <a:gd name="connsiteX2" fmla="*/ 649015 w 1313049"/>
                  <a:gd name="connsiteY2" fmla="*/ 72087 h 427867"/>
                  <a:gd name="connsiteX3" fmla="*/ 643673 w 1313049"/>
                  <a:gd name="connsiteY3" fmla="*/ 70398 h 427867"/>
                  <a:gd name="connsiteX4" fmla="*/ 640203 w 1313049"/>
                  <a:gd name="connsiteY4" fmla="*/ 0 h 427867"/>
                  <a:gd name="connsiteX5" fmla="*/ 516025 w 1313049"/>
                  <a:gd name="connsiteY5" fmla="*/ 0 h 427867"/>
                  <a:gd name="connsiteX6" fmla="*/ 489637 w 1313049"/>
                  <a:gd name="connsiteY6" fmla="*/ 58528 h 427867"/>
                  <a:gd name="connsiteX7" fmla="*/ 481602 w 1313049"/>
                  <a:gd name="connsiteY7" fmla="*/ 58528 h 427867"/>
                  <a:gd name="connsiteX8" fmla="*/ 477402 w 1313049"/>
                  <a:gd name="connsiteY8" fmla="*/ 0 h 427867"/>
                  <a:gd name="connsiteX9" fmla="*/ 58391 w 1313049"/>
                  <a:gd name="connsiteY9" fmla="*/ 0 h 427867"/>
                  <a:gd name="connsiteX10" fmla="*/ 43508 w 1313049"/>
                  <a:gd name="connsiteY10" fmla="*/ 96603 h 427867"/>
                  <a:gd name="connsiteX11" fmla="*/ 30132 w 1313049"/>
                  <a:gd name="connsiteY11" fmla="*/ 263149 h 427867"/>
                  <a:gd name="connsiteX12" fmla="*/ 0 w 1313049"/>
                  <a:gd name="connsiteY12" fmla="*/ 427868 h 427867"/>
                  <a:gd name="connsiteX13" fmla="*/ 1313049 w 1313049"/>
                  <a:gd name="connsiteY13" fmla="*/ 427868 h 427867"/>
                  <a:gd name="connsiteX14" fmla="*/ 1271459 w 1313049"/>
                  <a:gd name="connsiteY14" fmla="*/ 0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13049" h="427867">
                    <a:moveTo>
                      <a:pt x="1271459" y="0"/>
                    </a:moveTo>
                    <a:lnTo>
                      <a:pt x="674581" y="0"/>
                    </a:lnTo>
                    <a:cubicBezTo>
                      <a:pt x="665724" y="24470"/>
                      <a:pt x="657232" y="48165"/>
                      <a:pt x="649015" y="72087"/>
                    </a:cubicBezTo>
                    <a:cubicBezTo>
                      <a:pt x="647234" y="71266"/>
                      <a:pt x="645454" y="71266"/>
                      <a:pt x="643673" y="70398"/>
                    </a:cubicBezTo>
                    <a:cubicBezTo>
                      <a:pt x="642532" y="46886"/>
                      <a:pt x="641345" y="23375"/>
                      <a:pt x="640203" y="0"/>
                    </a:cubicBezTo>
                    <a:lnTo>
                      <a:pt x="516025" y="0"/>
                    </a:lnTo>
                    <a:cubicBezTo>
                      <a:pt x="507123" y="19449"/>
                      <a:pt x="498266" y="38943"/>
                      <a:pt x="489637" y="58528"/>
                    </a:cubicBezTo>
                    <a:cubicBezTo>
                      <a:pt x="486944" y="58528"/>
                      <a:pt x="484296" y="58528"/>
                      <a:pt x="481602" y="58528"/>
                    </a:cubicBezTo>
                    <a:cubicBezTo>
                      <a:pt x="480278" y="39034"/>
                      <a:pt x="478863" y="19494"/>
                      <a:pt x="477402" y="0"/>
                    </a:cubicBezTo>
                    <a:lnTo>
                      <a:pt x="58391" y="0"/>
                    </a:lnTo>
                    <a:cubicBezTo>
                      <a:pt x="56154" y="32323"/>
                      <a:pt x="51863" y="64281"/>
                      <a:pt x="43508" y="96603"/>
                    </a:cubicBezTo>
                    <a:cubicBezTo>
                      <a:pt x="29264" y="150703"/>
                      <a:pt x="38167" y="207360"/>
                      <a:pt x="30132" y="263149"/>
                    </a:cubicBezTo>
                    <a:cubicBezTo>
                      <a:pt x="22690" y="318527"/>
                      <a:pt x="7944" y="372809"/>
                      <a:pt x="0" y="427868"/>
                    </a:cubicBezTo>
                    <a:lnTo>
                      <a:pt x="1313049" y="427868"/>
                    </a:lnTo>
                    <a:cubicBezTo>
                      <a:pt x="1294103" y="287208"/>
                      <a:pt x="1301362" y="139792"/>
                      <a:pt x="1271459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0C76CD5E-26E1-4520-8F07-3C72110969F2}"/>
                  </a:ext>
                </a:extLst>
              </p:cNvPr>
              <p:cNvSpPr/>
              <p:nvPr/>
            </p:nvSpPr>
            <p:spPr>
              <a:xfrm>
                <a:off x="1486619" y="3548006"/>
                <a:ext cx="1387557" cy="427867"/>
              </a:xfrm>
              <a:custGeom>
                <a:avLst/>
                <a:gdLst>
                  <a:gd name="connsiteX0" fmla="*/ 59990 w 1387557"/>
                  <a:gd name="connsiteY0" fmla="*/ 402347 h 427867"/>
                  <a:gd name="connsiteX1" fmla="*/ 165085 w 1387557"/>
                  <a:gd name="connsiteY1" fmla="*/ 413350 h 427867"/>
                  <a:gd name="connsiteX2" fmla="*/ 162666 w 1387557"/>
                  <a:gd name="connsiteY2" fmla="*/ 427868 h 427867"/>
                  <a:gd name="connsiteX3" fmla="*/ 200011 w 1387557"/>
                  <a:gd name="connsiteY3" fmla="*/ 427868 h 427867"/>
                  <a:gd name="connsiteX4" fmla="*/ 208730 w 1387557"/>
                  <a:gd name="connsiteY4" fmla="*/ 389701 h 427867"/>
                  <a:gd name="connsiteX5" fmla="*/ 209780 w 1387557"/>
                  <a:gd name="connsiteY5" fmla="*/ 427868 h 427867"/>
                  <a:gd name="connsiteX6" fmla="*/ 1173669 w 1387557"/>
                  <a:gd name="connsiteY6" fmla="*/ 427868 h 427867"/>
                  <a:gd name="connsiteX7" fmla="*/ 1087612 w 1387557"/>
                  <a:gd name="connsiteY7" fmla="*/ 320353 h 427867"/>
                  <a:gd name="connsiteX8" fmla="*/ 1225121 w 1387557"/>
                  <a:gd name="connsiteY8" fmla="*/ 427868 h 427867"/>
                  <a:gd name="connsiteX9" fmla="*/ 1271506 w 1387557"/>
                  <a:gd name="connsiteY9" fmla="*/ 427868 h 427867"/>
                  <a:gd name="connsiteX10" fmla="*/ 1285293 w 1387557"/>
                  <a:gd name="connsiteY10" fmla="*/ 412528 h 427867"/>
                  <a:gd name="connsiteX11" fmla="*/ 1344050 w 1387557"/>
                  <a:gd name="connsiteY11" fmla="*/ 298393 h 427867"/>
                  <a:gd name="connsiteX12" fmla="*/ 1352085 w 1387557"/>
                  <a:gd name="connsiteY12" fmla="*/ 169056 h 427867"/>
                  <a:gd name="connsiteX13" fmla="*/ 1352998 w 1387557"/>
                  <a:gd name="connsiteY13" fmla="*/ 156364 h 427867"/>
                  <a:gd name="connsiteX14" fmla="*/ 1386827 w 1387557"/>
                  <a:gd name="connsiteY14" fmla="*/ 21960 h 427867"/>
                  <a:gd name="connsiteX15" fmla="*/ 1387558 w 1387557"/>
                  <a:gd name="connsiteY15" fmla="*/ 0 h 427867"/>
                  <a:gd name="connsiteX16" fmla="*/ 16802 w 1387557"/>
                  <a:gd name="connsiteY16" fmla="*/ 0 h 427867"/>
                  <a:gd name="connsiteX17" fmla="*/ 16391 w 1387557"/>
                  <a:gd name="connsiteY17" fmla="*/ 4200 h 427867"/>
                  <a:gd name="connsiteX18" fmla="*/ 5708 w 1387557"/>
                  <a:gd name="connsiteY18" fmla="*/ 320353 h 427867"/>
                  <a:gd name="connsiteX19" fmla="*/ 366 w 1387557"/>
                  <a:gd name="connsiteY19" fmla="*/ 370207 h 427867"/>
                  <a:gd name="connsiteX20" fmla="*/ 1553 w 1387557"/>
                  <a:gd name="connsiteY20" fmla="*/ 427822 h 427867"/>
                  <a:gd name="connsiteX21" fmla="*/ 26754 w 1387557"/>
                  <a:gd name="connsiteY21" fmla="*/ 427822 h 427867"/>
                  <a:gd name="connsiteX22" fmla="*/ 59990 w 1387557"/>
                  <a:gd name="connsiteY22" fmla="*/ 402347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387557" h="427867">
                    <a:moveTo>
                      <a:pt x="59990" y="402347"/>
                    </a:moveTo>
                    <a:cubicBezTo>
                      <a:pt x="94733" y="392212"/>
                      <a:pt x="126782" y="394723"/>
                      <a:pt x="165085" y="413350"/>
                    </a:cubicBezTo>
                    <a:cubicBezTo>
                      <a:pt x="164355" y="418326"/>
                      <a:pt x="163487" y="423165"/>
                      <a:pt x="162666" y="427868"/>
                    </a:cubicBezTo>
                    <a:lnTo>
                      <a:pt x="200011" y="427868"/>
                    </a:lnTo>
                    <a:cubicBezTo>
                      <a:pt x="203298" y="415176"/>
                      <a:pt x="205261" y="402119"/>
                      <a:pt x="208730" y="389701"/>
                    </a:cubicBezTo>
                    <a:cubicBezTo>
                      <a:pt x="209050" y="402438"/>
                      <a:pt x="209461" y="415130"/>
                      <a:pt x="209780" y="427868"/>
                    </a:cubicBezTo>
                    <a:lnTo>
                      <a:pt x="1173669" y="427868"/>
                    </a:lnTo>
                    <a:cubicBezTo>
                      <a:pt x="1145227" y="392760"/>
                      <a:pt x="1117196" y="358017"/>
                      <a:pt x="1087612" y="320353"/>
                    </a:cubicBezTo>
                    <a:cubicBezTo>
                      <a:pt x="1161571" y="328936"/>
                      <a:pt x="1194579" y="374955"/>
                      <a:pt x="1225121" y="427868"/>
                    </a:cubicBezTo>
                    <a:lnTo>
                      <a:pt x="1271506" y="427868"/>
                    </a:lnTo>
                    <a:cubicBezTo>
                      <a:pt x="1275615" y="422298"/>
                      <a:pt x="1280088" y="417048"/>
                      <a:pt x="1285293" y="412528"/>
                    </a:cubicBezTo>
                    <a:cubicBezTo>
                      <a:pt x="1322684" y="382944"/>
                      <a:pt x="1338708" y="343225"/>
                      <a:pt x="1344050" y="298393"/>
                    </a:cubicBezTo>
                    <a:cubicBezTo>
                      <a:pt x="1349391" y="255296"/>
                      <a:pt x="1365415" y="213021"/>
                      <a:pt x="1352085" y="169056"/>
                    </a:cubicBezTo>
                    <a:cubicBezTo>
                      <a:pt x="1351217" y="164810"/>
                      <a:pt x="1352085" y="160610"/>
                      <a:pt x="1352998" y="156364"/>
                    </a:cubicBezTo>
                    <a:cubicBezTo>
                      <a:pt x="1366374" y="112400"/>
                      <a:pt x="1377057" y="66746"/>
                      <a:pt x="1386827" y="21960"/>
                    </a:cubicBezTo>
                    <a:cubicBezTo>
                      <a:pt x="1386827" y="14655"/>
                      <a:pt x="1387101" y="7305"/>
                      <a:pt x="1387558" y="0"/>
                    </a:cubicBezTo>
                    <a:lnTo>
                      <a:pt x="16802" y="0"/>
                    </a:lnTo>
                    <a:cubicBezTo>
                      <a:pt x="16665" y="1415"/>
                      <a:pt x="16482" y="2785"/>
                      <a:pt x="16391" y="4200"/>
                    </a:cubicBezTo>
                    <a:cubicBezTo>
                      <a:pt x="12830" y="109843"/>
                      <a:pt x="9269" y="215532"/>
                      <a:pt x="5708" y="320353"/>
                    </a:cubicBezTo>
                    <a:cubicBezTo>
                      <a:pt x="4795" y="337245"/>
                      <a:pt x="366" y="354182"/>
                      <a:pt x="366" y="370207"/>
                    </a:cubicBezTo>
                    <a:cubicBezTo>
                      <a:pt x="366" y="389062"/>
                      <a:pt x="-1003" y="409195"/>
                      <a:pt x="1553" y="427822"/>
                    </a:cubicBezTo>
                    <a:lnTo>
                      <a:pt x="26754" y="427822"/>
                    </a:lnTo>
                    <a:cubicBezTo>
                      <a:pt x="26572" y="413761"/>
                      <a:pt x="36342" y="408921"/>
                      <a:pt x="59990" y="402347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268AC4FD-EF1D-47CD-A635-D3A2C7D505D5}"/>
                </a:ext>
              </a:extLst>
            </p:cNvPr>
            <p:cNvGrpSpPr/>
            <p:nvPr/>
          </p:nvGrpSpPr>
          <p:grpSpPr>
            <a:xfrm>
              <a:off x="4294359" y="1836600"/>
              <a:ext cx="1616967" cy="4277742"/>
              <a:chOff x="1283141" y="1836600"/>
              <a:chExt cx="1616967" cy="4277742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F98798BC-8A3C-4E3A-8111-9C5CAD8BDB26}"/>
                  </a:ext>
                </a:extLst>
              </p:cNvPr>
              <p:cNvSpPr/>
              <p:nvPr/>
            </p:nvSpPr>
            <p:spPr>
              <a:xfrm>
                <a:off x="1894035" y="1836600"/>
                <a:ext cx="455067" cy="427803"/>
              </a:xfrm>
              <a:custGeom>
                <a:avLst/>
                <a:gdLst>
                  <a:gd name="connsiteX0" fmla="*/ 426361 w 455067"/>
                  <a:gd name="connsiteY0" fmla="*/ 402876 h 427803"/>
                  <a:gd name="connsiteX1" fmla="*/ 440605 w 455067"/>
                  <a:gd name="connsiteY1" fmla="*/ 342020 h 427803"/>
                  <a:gd name="connsiteX2" fmla="*/ 451288 w 455067"/>
                  <a:gd name="connsiteY2" fmla="*/ 252401 h 427803"/>
                  <a:gd name="connsiteX3" fmla="*/ 450421 w 455067"/>
                  <a:gd name="connsiteY3" fmla="*/ 250712 h 427803"/>
                  <a:gd name="connsiteX4" fmla="*/ 435264 w 455067"/>
                  <a:gd name="connsiteY4" fmla="*/ 234642 h 427803"/>
                  <a:gd name="connsiteX5" fmla="*/ 422800 w 455067"/>
                  <a:gd name="connsiteY5" fmla="*/ 247334 h 427803"/>
                  <a:gd name="connsiteX6" fmla="*/ 423713 w 455067"/>
                  <a:gd name="connsiteY6" fmla="*/ 222818 h 427803"/>
                  <a:gd name="connsiteX7" fmla="*/ 422800 w 455067"/>
                  <a:gd name="connsiteY7" fmla="*/ 193234 h 427803"/>
                  <a:gd name="connsiteX8" fmla="*/ 417459 w 455067"/>
                  <a:gd name="connsiteY8" fmla="*/ 170407 h 427803"/>
                  <a:gd name="connsiteX9" fmla="*/ 413898 w 455067"/>
                  <a:gd name="connsiteY9" fmla="*/ 156026 h 427803"/>
                  <a:gd name="connsiteX10" fmla="*/ 411204 w 455067"/>
                  <a:gd name="connsiteY10" fmla="*/ 141645 h 427803"/>
                  <a:gd name="connsiteX11" fmla="*/ 407643 w 455067"/>
                  <a:gd name="connsiteY11" fmla="*/ 127264 h 427803"/>
                  <a:gd name="connsiteX12" fmla="*/ 403169 w 455067"/>
                  <a:gd name="connsiteY12" fmla="*/ 113751 h 427803"/>
                  <a:gd name="connsiteX13" fmla="*/ 397828 w 455067"/>
                  <a:gd name="connsiteY13" fmla="*/ 96859 h 427803"/>
                  <a:gd name="connsiteX14" fmla="*/ 389793 w 455067"/>
                  <a:gd name="connsiteY14" fmla="*/ 86724 h 427803"/>
                  <a:gd name="connsiteX15" fmla="*/ 379977 w 455067"/>
                  <a:gd name="connsiteY15" fmla="*/ 73210 h 427803"/>
                  <a:gd name="connsiteX16" fmla="*/ 369294 w 455067"/>
                  <a:gd name="connsiteY16" fmla="*/ 61386 h 427803"/>
                  <a:gd name="connsiteX17" fmla="*/ 357698 w 455067"/>
                  <a:gd name="connsiteY17" fmla="*/ 52073 h 427803"/>
                  <a:gd name="connsiteX18" fmla="*/ 346102 w 455067"/>
                  <a:gd name="connsiteY18" fmla="*/ 41937 h 427803"/>
                  <a:gd name="connsiteX19" fmla="*/ 333638 w 455067"/>
                  <a:gd name="connsiteY19" fmla="*/ 30113 h 427803"/>
                  <a:gd name="connsiteX20" fmla="*/ 320262 w 455067"/>
                  <a:gd name="connsiteY20" fmla="*/ 27556 h 427803"/>
                  <a:gd name="connsiteX21" fmla="*/ 299763 w 455067"/>
                  <a:gd name="connsiteY21" fmla="*/ 19110 h 427803"/>
                  <a:gd name="connsiteX22" fmla="*/ 278397 w 455067"/>
                  <a:gd name="connsiteY22" fmla="*/ 12354 h 427803"/>
                  <a:gd name="connsiteX23" fmla="*/ 256118 w 455067"/>
                  <a:gd name="connsiteY23" fmla="*/ 8108 h 427803"/>
                  <a:gd name="connsiteX24" fmla="*/ 233839 w 455067"/>
                  <a:gd name="connsiteY24" fmla="*/ 4730 h 427803"/>
                  <a:gd name="connsiteX25" fmla="*/ 210693 w 455067"/>
                  <a:gd name="connsiteY25" fmla="*/ 2173 h 427803"/>
                  <a:gd name="connsiteX26" fmla="*/ 187546 w 455067"/>
                  <a:gd name="connsiteY26" fmla="*/ 1305 h 427803"/>
                  <a:gd name="connsiteX27" fmla="*/ 174170 w 455067"/>
                  <a:gd name="connsiteY27" fmla="*/ 2173 h 427803"/>
                  <a:gd name="connsiteX28" fmla="*/ 159926 w 455067"/>
                  <a:gd name="connsiteY28" fmla="*/ 5551 h 427803"/>
                  <a:gd name="connsiteX29" fmla="*/ 146549 w 455067"/>
                  <a:gd name="connsiteY29" fmla="*/ 10619 h 427803"/>
                  <a:gd name="connsiteX30" fmla="*/ 140295 w 455067"/>
                  <a:gd name="connsiteY30" fmla="*/ 3862 h 427803"/>
                  <a:gd name="connsiteX31" fmla="*/ 136734 w 455067"/>
                  <a:gd name="connsiteY31" fmla="*/ 19932 h 427803"/>
                  <a:gd name="connsiteX32" fmla="*/ 121576 w 455067"/>
                  <a:gd name="connsiteY32" fmla="*/ 30067 h 427803"/>
                  <a:gd name="connsiteX33" fmla="*/ 106419 w 455067"/>
                  <a:gd name="connsiteY33" fmla="*/ 46138 h 427803"/>
                  <a:gd name="connsiteX34" fmla="*/ 92175 w 455067"/>
                  <a:gd name="connsiteY34" fmla="*/ 61340 h 427803"/>
                  <a:gd name="connsiteX35" fmla="*/ 79712 w 455067"/>
                  <a:gd name="connsiteY35" fmla="*/ 73165 h 427803"/>
                  <a:gd name="connsiteX36" fmla="*/ 68116 w 455067"/>
                  <a:gd name="connsiteY36" fmla="*/ 87546 h 427803"/>
                  <a:gd name="connsiteX37" fmla="*/ 58300 w 455067"/>
                  <a:gd name="connsiteY37" fmla="*/ 102748 h 427803"/>
                  <a:gd name="connsiteX38" fmla="*/ 49398 w 455067"/>
                  <a:gd name="connsiteY38" fmla="*/ 117129 h 427803"/>
                  <a:gd name="connsiteX39" fmla="*/ 42276 w 455067"/>
                  <a:gd name="connsiteY39" fmla="*/ 135710 h 427803"/>
                  <a:gd name="connsiteX40" fmla="*/ 38715 w 455067"/>
                  <a:gd name="connsiteY40" fmla="*/ 149224 h 427803"/>
                  <a:gd name="connsiteX41" fmla="*/ 36021 w 455067"/>
                  <a:gd name="connsiteY41" fmla="*/ 159359 h 427803"/>
                  <a:gd name="connsiteX42" fmla="*/ 33328 w 455067"/>
                  <a:gd name="connsiteY42" fmla="*/ 185564 h 427803"/>
                  <a:gd name="connsiteX43" fmla="*/ 35108 w 455067"/>
                  <a:gd name="connsiteY43" fmla="*/ 213459 h 427803"/>
                  <a:gd name="connsiteX44" fmla="*/ 31547 w 455067"/>
                  <a:gd name="connsiteY44" fmla="*/ 265869 h 427803"/>
                  <a:gd name="connsiteX45" fmla="*/ 1279 w 455067"/>
                  <a:gd name="connsiteY45" fmla="*/ 277694 h 427803"/>
                  <a:gd name="connsiteX46" fmla="*/ 10181 w 455067"/>
                  <a:gd name="connsiteY46" fmla="*/ 335172 h 427803"/>
                  <a:gd name="connsiteX47" fmla="*/ 19997 w 455067"/>
                  <a:gd name="connsiteY47" fmla="*/ 348685 h 427803"/>
                  <a:gd name="connsiteX48" fmla="*/ 74918 w 455067"/>
                  <a:gd name="connsiteY48" fmla="*/ 427803 h 427803"/>
                  <a:gd name="connsiteX49" fmla="*/ 424261 w 455067"/>
                  <a:gd name="connsiteY49" fmla="*/ 427803 h 427803"/>
                  <a:gd name="connsiteX50" fmla="*/ 426361 w 455067"/>
                  <a:gd name="connsiteY50" fmla="*/ 402876 h 427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455067" h="427803">
                    <a:moveTo>
                      <a:pt x="426361" y="402876"/>
                    </a:moveTo>
                    <a:cubicBezTo>
                      <a:pt x="429922" y="382606"/>
                      <a:pt x="432616" y="360601"/>
                      <a:pt x="440605" y="342020"/>
                    </a:cubicBezTo>
                    <a:cubicBezTo>
                      <a:pt x="453982" y="310747"/>
                      <a:pt x="459323" y="281985"/>
                      <a:pt x="451288" y="252401"/>
                    </a:cubicBezTo>
                    <a:lnTo>
                      <a:pt x="450421" y="250712"/>
                    </a:lnTo>
                    <a:cubicBezTo>
                      <a:pt x="445947" y="232953"/>
                      <a:pt x="435264" y="234642"/>
                      <a:pt x="435264" y="234642"/>
                    </a:cubicBezTo>
                    <a:cubicBezTo>
                      <a:pt x="429922" y="238020"/>
                      <a:pt x="422800" y="247334"/>
                      <a:pt x="422800" y="247334"/>
                    </a:cubicBezTo>
                    <a:lnTo>
                      <a:pt x="423713" y="222818"/>
                    </a:lnTo>
                    <a:lnTo>
                      <a:pt x="422800" y="193234"/>
                    </a:lnTo>
                    <a:cubicBezTo>
                      <a:pt x="421020" y="191545"/>
                      <a:pt x="419239" y="178031"/>
                      <a:pt x="417459" y="170407"/>
                    </a:cubicBezTo>
                    <a:cubicBezTo>
                      <a:pt x="416591" y="160272"/>
                      <a:pt x="414765" y="172096"/>
                      <a:pt x="413898" y="156026"/>
                    </a:cubicBezTo>
                    <a:cubicBezTo>
                      <a:pt x="413030" y="152648"/>
                      <a:pt x="412117" y="152648"/>
                      <a:pt x="411204" y="141645"/>
                    </a:cubicBezTo>
                    <a:cubicBezTo>
                      <a:pt x="410291" y="121375"/>
                      <a:pt x="409424" y="128954"/>
                      <a:pt x="407643" y="127264"/>
                    </a:cubicBezTo>
                    <a:cubicBezTo>
                      <a:pt x="406730" y="98502"/>
                      <a:pt x="404950" y="95991"/>
                      <a:pt x="403169" y="113751"/>
                    </a:cubicBezTo>
                    <a:cubicBezTo>
                      <a:pt x="401389" y="108683"/>
                      <a:pt x="399608" y="105305"/>
                      <a:pt x="397828" y="96859"/>
                    </a:cubicBezTo>
                    <a:cubicBezTo>
                      <a:pt x="395134" y="87546"/>
                      <a:pt x="393354" y="81656"/>
                      <a:pt x="389793" y="86724"/>
                    </a:cubicBezTo>
                    <a:cubicBezTo>
                      <a:pt x="386232" y="97726"/>
                      <a:pt x="383538" y="74032"/>
                      <a:pt x="379977" y="73210"/>
                    </a:cubicBezTo>
                    <a:cubicBezTo>
                      <a:pt x="376416" y="77456"/>
                      <a:pt x="372855" y="38559"/>
                      <a:pt x="369294" y="61386"/>
                    </a:cubicBezTo>
                    <a:cubicBezTo>
                      <a:pt x="365733" y="69832"/>
                      <a:pt x="362172" y="46183"/>
                      <a:pt x="357698" y="52073"/>
                    </a:cubicBezTo>
                    <a:cubicBezTo>
                      <a:pt x="354137" y="51205"/>
                      <a:pt x="349663" y="52940"/>
                      <a:pt x="346102" y="41937"/>
                    </a:cubicBezTo>
                    <a:cubicBezTo>
                      <a:pt x="341628" y="40248"/>
                      <a:pt x="338067" y="27556"/>
                      <a:pt x="333638" y="30113"/>
                    </a:cubicBezTo>
                    <a:cubicBezTo>
                      <a:pt x="329164" y="31802"/>
                      <a:pt x="324736" y="22489"/>
                      <a:pt x="320262" y="27556"/>
                    </a:cubicBezTo>
                    <a:cubicBezTo>
                      <a:pt x="314007" y="11486"/>
                      <a:pt x="306885" y="25867"/>
                      <a:pt x="299763" y="19110"/>
                    </a:cubicBezTo>
                    <a:cubicBezTo>
                      <a:pt x="292641" y="11486"/>
                      <a:pt x="285519" y="3040"/>
                      <a:pt x="278397" y="12354"/>
                    </a:cubicBezTo>
                    <a:cubicBezTo>
                      <a:pt x="271275" y="-338"/>
                      <a:pt x="264153" y="16600"/>
                      <a:pt x="256118" y="8108"/>
                    </a:cubicBezTo>
                    <a:cubicBezTo>
                      <a:pt x="248996" y="8975"/>
                      <a:pt x="240961" y="2173"/>
                      <a:pt x="233839" y="4730"/>
                    </a:cubicBezTo>
                    <a:cubicBezTo>
                      <a:pt x="225804" y="484"/>
                      <a:pt x="218682" y="23311"/>
                      <a:pt x="210693" y="2173"/>
                    </a:cubicBezTo>
                    <a:cubicBezTo>
                      <a:pt x="202658" y="2173"/>
                      <a:pt x="195536" y="-2073"/>
                      <a:pt x="187546" y="1305"/>
                    </a:cubicBezTo>
                    <a:cubicBezTo>
                      <a:pt x="183072" y="4684"/>
                      <a:pt x="178644" y="12308"/>
                      <a:pt x="174170" y="2173"/>
                    </a:cubicBezTo>
                    <a:cubicBezTo>
                      <a:pt x="169696" y="3862"/>
                      <a:pt x="164354" y="9797"/>
                      <a:pt x="159926" y="5551"/>
                    </a:cubicBezTo>
                    <a:cubicBezTo>
                      <a:pt x="155452" y="8930"/>
                      <a:pt x="151023" y="14865"/>
                      <a:pt x="146549" y="10619"/>
                    </a:cubicBezTo>
                    <a:cubicBezTo>
                      <a:pt x="144769" y="5551"/>
                      <a:pt x="142075" y="2995"/>
                      <a:pt x="140295" y="3862"/>
                    </a:cubicBezTo>
                    <a:cubicBezTo>
                      <a:pt x="138514" y="4684"/>
                      <a:pt x="138514" y="10619"/>
                      <a:pt x="136734" y="19932"/>
                    </a:cubicBezTo>
                    <a:cubicBezTo>
                      <a:pt x="131392" y="25000"/>
                      <a:pt x="126051" y="30067"/>
                      <a:pt x="121576" y="30067"/>
                    </a:cubicBezTo>
                    <a:cubicBezTo>
                      <a:pt x="116235" y="41892"/>
                      <a:pt x="111761" y="47827"/>
                      <a:pt x="106419" y="46138"/>
                    </a:cubicBezTo>
                    <a:cubicBezTo>
                      <a:pt x="101078" y="57962"/>
                      <a:pt x="96604" y="47005"/>
                      <a:pt x="92175" y="61340"/>
                    </a:cubicBezTo>
                    <a:cubicBezTo>
                      <a:pt x="87701" y="52027"/>
                      <a:pt x="83273" y="70654"/>
                      <a:pt x="79712" y="73165"/>
                    </a:cubicBezTo>
                    <a:cubicBezTo>
                      <a:pt x="75238" y="72297"/>
                      <a:pt x="71677" y="87546"/>
                      <a:pt x="68116" y="87546"/>
                    </a:cubicBezTo>
                    <a:cubicBezTo>
                      <a:pt x="64555" y="81611"/>
                      <a:pt x="60994" y="100237"/>
                      <a:pt x="58300" y="102748"/>
                    </a:cubicBezTo>
                    <a:cubicBezTo>
                      <a:pt x="54739" y="120508"/>
                      <a:pt x="52046" y="96813"/>
                      <a:pt x="49398" y="117129"/>
                    </a:cubicBezTo>
                    <a:cubicBezTo>
                      <a:pt x="46704" y="99370"/>
                      <a:pt x="44056" y="128954"/>
                      <a:pt x="42276" y="135710"/>
                    </a:cubicBezTo>
                    <a:cubicBezTo>
                      <a:pt x="41363" y="128086"/>
                      <a:pt x="39582" y="145024"/>
                      <a:pt x="38715" y="149224"/>
                    </a:cubicBezTo>
                    <a:cubicBezTo>
                      <a:pt x="37802" y="153470"/>
                      <a:pt x="36934" y="157670"/>
                      <a:pt x="36021" y="159359"/>
                    </a:cubicBezTo>
                    <a:cubicBezTo>
                      <a:pt x="34241" y="167805"/>
                      <a:pt x="33328" y="176251"/>
                      <a:pt x="33328" y="185564"/>
                    </a:cubicBezTo>
                    <a:cubicBezTo>
                      <a:pt x="33328" y="194878"/>
                      <a:pt x="33328" y="204145"/>
                      <a:pt x="35108" y="213459"/>
                    </a:cubicBezTo>
                    <a:cubicBezTo>
                      <a:pt x="37802" y="231218"/>
                      <a:pt x="36889" y="248977"/>
                      <a:pt x="31547" y="265869"/>
                    </a:cubicBezTo>
                    <a:cubicBezTo>
                      <a:pt x="31547" y="265869"/>
                      <a:pt x="5707" y="260802"/>
                      <a:pt x="1279" y="277694"/>
                    </a:cubicBezTo>
                    <a:cubicBezTo>
                      <a:pt x="1279" y="277694"/>
                      <a:pt x="-4976" y="307277"/>
                      <a:pt x="10181" y="335172"/>
                    </a:cubicBezTo>
                    <a:cubicBezTo>
                      <a:pt x="11962" y="340239"/>
                      <a:pt x="15523" y="344485"/>
                      <a:pt x="19997" y="348685"/>
                    </a:cubicBezTo>
                    <a:cubicBezTo>
                      <a:pt x="43782" y="372151"/>
                      <a:pt x="61405" y="399270"/>
                      <a:pt x="74918" y="427803"/>
                    </a:cubicBezTo>
                    <a:lnTo>
                      <a:pt x="424261" y="427803"/>
                    </a:lnTo>
                    <a:cubicBezTo>
                      <a:pt x="424855" y="419449"/>
                      <a:pt x="425129" y="411048"/>
                      <a:pt x="426361" y="40287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6D01FA44-6567-461F-878D-79C5C5544518}"/>
                  </a:ext>
                </a:extLst>
              </p:cNvPr>
              <p:cNvSpPr/>
              <p:nvPr/>
            </p:nvSpPr>
            <p:spPr>
              <a:xfrm>
                <a:off x="1348676" y="5687206"/>
                <a:ext cx="1156299" cy="427136"/>
              </a:xfrm>
              <a:custGeom>
                <a:avLst/>
                <a:gdLst>
                  <a:gd name="connsiteX0" fmla="*/ 831107 w 1156299"/>
                  <a:gd name="connsiteY0" fmla="*/ 45 h 427136"/>
                  <a:gd name="connsiteX1" fmla="*/ 1156299 w 1156299"/>
                  <a:gd name="connsiteY1" fmla="*/ 45 h 427136"/>
                  <a:gd name="connsiteX2" fmla="*/ 1115073 w 1156299"/>
                  <a:gd name="connsiteY2" fmla="*/ 230186 h 427136"/>
                  <a:gd name="connsiteX3" fmla="*/ 1125756 w 1156299"/>
                  <a:gd name="connsiteY3" fmla="*/ 312180 h 427136"/>
                  <a:gd name="connsiteX4" fmla="*/ 1141781 w 1156299"/>
                  <a:gd name="connsiteY4" fmla="*/ 373037 h 427136"/>
                  <a:gd name="connsiteX5" fmla="*/ 1101697 w 1156299"/>
                  <a:gd name="connsiteY5" fmla="*/ 419512 h 427136"/>
                  <a:gd name="connsiteX6" fmla="*/ 1032257 w 1156299"/>
                  <a:gd name="connsiteY6" fmla="*/ 427136 h 427136"/>
                  <a:gd name="connsiteX7" fmla="*/ 987745 w 1156299"/>
                  <a:gd name="connsiteY7" fmla="*/ 427136 h 427136"/>
                  <a:gd name="connsiteX8" fmla="*/ 971720 w 1156299"/>
                  <a:gd name="connsiteY8" fmla="*/ 421201 h 427136"/>
                  <a:gd name="connsiteX9" fmla="*/ 928075 w 1156299"/>
                  <a:gd name="connsiteY9" fmla="*/ 373858 h 427136"/>
                  <a:gd name="connsiteX10" fmla="*/ 869319 w 1156299"/>
                  <a:gd name="connsiteY10" fmla="*/ 307067 h 427136"/>
                  <a:gd name="connsiteX11" fmla="*/ 839050 w 1156299"/>
                  <a:gd name="connsiteY11" fmla="*/ 241965 h 427136"/>
                  <a:gd name="connsiteX12" fmla="*/ 826587 w 1156299"/>
                  <a:gd name="connsiteY12" fmla="*/ 221694 h 427136"/>
                  <a:gd name="connsiteX13" fmla="*/ 831107 w 1156299"/>
                  <a:gd name="connsiteY13" fmla="*/ 45 h 427136"/>
                  <a:gd name="connsiteX14" fmla="*/ 190127 w 1156299"/>
                  <a:gd name="connsiteY14" fmla="*/ 0 h 427136"/>
                  <a:gd name="connsiteX15" fmla="*/ 579189 w 1156299"/>
                  <a:gd name="connsiteY15" fmla="*/ 0 h 427136"/>
                  <a:gd name="connsiteX16" fmla="*/ 556773 w 1156299"/>
                  <a:gd name="connsiteY16" fmla="*/ 75466 h 427136"/>
                  <a:gd name="connsiteX17" fmla="*/ 536274 w 1156299"/>
                  <a:gd name="connsiteY17" fmla="*/ 81401 h 427136"/>
                  <a:gd name="connsiteX18" fmla="*/ 499751 w 1156299"/>
                  <a:gd name="connsiteY18" fmla="*/ 161706 h 427136"/>
                  <a:gd name="connsiteX19" fmla="*/ 483726 w 1156299"/>
                  <a:gd name="connsiteY19" fmla="*/ 340897 h 427136"/>
                  <a:gd name="connsiteX20" fmla="*/ 339460 w 1156299"/>
                  <a:gd name="connsiteY20" fmla="*/ 364546 h 427136"/>
                  <a:gd name="connsiteX21" fmla="*/ 262899 w 1156299"/>
                  <a:gd name="connsiteY21" fmla="*/ 383127 h 427136"/>
                  <a:gd name="connsiteX22" fmla="*/ 192546 w 1156299"/>
                  <a:gd name="connsiteY22" fmla="*/ 413578 h 427136"/>
                  <a:gd name="connsiteX23" fmla="*/ 55402 w 1156299"/>
                  <a:gd name="connsiteY23" fmla="*/ 414400 h 427136"/>
                  <a:gd name="connsiteX24" fmla="*/ 1987 w 1156299"/>
                  <a:gd name="connsiteY24" fmla="*/ 394951 h 427136"/>
                  <a:gd name="connsiteX25" fmla="*/ 32256 w 1156299"/>
                  <a:gd name="connsiteY25" fmla="*/ 330716 h 427136"/>
                  <a:gd name="connsiteX26" fmla="*/ 90145 w 1156299"/>
                  <a:gd name="connsiteY26" fmla="*/ 298576 h 427136"/>
                  <a:gd name="connsiteX27" fmla="*/ 171180 w 1156299"/>
                  <a:gd name="connsiteY27" fmla="*/ 198001 h 427136"/>
                  <a:gd name="connsiteX28" fmla="*/ 187205 w 1156299"/>
                  <a:gd name="connsiteY28" fmla="*/ 138833 h 427136"/>
                  <a:gd name="connsiteX29" fmla="*/ 195240 w 1156299"/>
                  <a:gd name="connsiteY29" fmla="*/ 120252 h 427136"/>
                  <a:gd name="connsiteX30" fmla="*/ 224641 w 1156299"/>
                  <a:gd name="connsiteY30" fmla="*/ 87290 h 427136"/>
                  <a:gd name="connsiteX31" fmla="*/ 189031 w 1156299"/>
                  <a:gd name="connsiteY31" fmla="*/ 61952 h 427136"/>
                  <a:gd name="connsiteX32" fmla="*/ 190127 w 1156299"/>
                  <a:gd name="connsiteY32" fmla="*/ 0 h 4271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156299" h="427136">
                    <a:moveTo>
                      <a:pt x="831107" y="45"/>
                    </a:moveTo>
                    <a:lnTo>
                      <a:pt x="1156299" y="45"/>
                    </a:lnTo>
                    <a:cubicBezTo>
                      <a:pt x="1142785" y="76972"/>
                      <a:pt x="1129180" y="153579"/>
                      <a:pt x="1115073" y="230186"/>
                    </a:cubicBezTo>
                    <a:cubicBezTo>
                      <a:pt x="1109732" y="258948"/>
                      <a:pt x="1111512" y="285107"/>
                      <a:pt x="1125756" y="312180"/>
                    </a:cubicBezTo>
                    <a:cubicBezTo>
                      <a:pt x="1135526" y="330761"/>
                      <a:pt x="1139087" y="352766"/>
                      <a:pt x="1141781" y="373037"/>
                    </a:cubicBezTo>
                    <a:cubicBezTo>
                      <a:pt x="1146209" y="405131"/>
                      <a:pt x="1135526" y="416134"/>
                      <a:pt x="1101697" y="419512"/>
                    </a:cubicBezTo>
                    <a:cubicBezTo>
                      <a:pt x="1078550" y="422069"/>
                      <a:pt x="1055404" y="424580"/>
                      <a:pt x="1032257" y="427136"/>
                    </a:cubicBezTo>
                    <a:cubicBezTo>
                      <a:pt x="1017146" y="427136"/>
                      <a:pt x="1002902" y="427136"/>
                      <a:pt x="987745" y="427136"/>
                    </a:cubicBezTo>
                    <a:cubicBezTo>
                      <a:pt x="982403" y="425447"/>
                      <a:pt x="977062" y="422069"/>
                      <a:pt x="971720" y="421201"/>
                    </a:cubicBezTo>
                    <a:cubicBezTo>
                      <a:pt x="942319" y="417823"/>
                      <a:pt x="923601" y="405999"/>
                      <a:pt x="928075" y="373858"/>
                    </a:cubicBezTo>
                    <a:cubicBezTo>
                      <a:pt x="888904" y="364545"/>
                      <a:pt x="872880" y="343407"/>
                      <a:pt x="869319" y="307067"/>
                    </a:cubicBezTo>
                    <a:cubicBezTo>
                      <a:pt x="867538" y="284240"/>
                      <a:pt x="852427" y="261413"/>
                      <a:pt x="839050" y="241965"/>
                    </a:cubicBezTo>
                    <a:cubicBezTo>
                      <a:pt x="834622" y="235208"/>
                      <a:pt x="830148" y="228451"/>
                      <a:pt x="826587" y="221694"/>
                    </a:cubicBezTo>
                    <a:cubicBezTo>
                      <a:pt x="812891" y="148420"/>
                      <a:pt x="827820" y="73502"/>
                      <a:pt x="831107" y="45"/>
                    </a:cubicBezTo>
                    <a:close/>
                    <a:moveTo>
                      <a:pt x="190127" y="0"/>
                    </a:moveTo>
                    <a:lnTo>
                      <a:pt x="579189" y="0"/>
                    </a:lnTo>
                    <a:cubicBezTo>
                      <a:pt x="572934" y="25384"/>
                      <a:pt x="565766" y="50630"/>
                      <a:pt x="556773" y="75466"/>
                    </a:cubicBezTo>
                    <a:cubicBezTo>
                      <a:pt x="548738" y="76333"/>
                      <a:pt x="542529" y="78844"/>
                      <a:pt x="536274" y="81401"/>
                    </a:cubicBezTo>
                    <a:cubicBezTo>
                      <a:pt x="506873" y="94914"/>
                      <a:pt x="500664" y="125365"/>
                      <a:pt x="499751" y="161706"/>
                    </a:cubicBezTo>
                    <a:cubicBezTo>
                      <a:pt x="498884" y="221695"/>
                      <a:pt x="489068" y="281730"/>
                      <a:pt x="483726" y="340897"/>
                    </a:cubicBezTo>
                    <a:cubicBezTo>
                      <a:pt x="436520" y="368792"/>
                      <a:pt x="388447" y="375548"/>
                      <a:pt x="339460" y="364546"/>
                    </a:cubicBezTo>
                    <a:cubicBezTo>
                      <a:pt x="308325" y="357789"/>
                      <a:pt x="286959" y="362856"/>
                      <a:pt x="262899" y="383127"/>
                    </a:cubicBezTo>
                    <a:cubicBezTo>
                      <a:pt x="244181" y="398375"/>
                      <a:pt x="217473" y="411021"/>
                      <a:pt x="192546" y="413578"/>
                    </a:cubicBezTo>
                    <a:cubicBezTo>
                      <a:pt x="147121" y="418646"/>
                      <a:pt x="100828" y="416956"/>
                      <a:pt x="55402" y="414400"/>
                    </a:cubicBezTo>
                    <a:cubicBezTo>
                      <a:pt x="36730" y="413532"/>
                      <a:pt x="18012" y="400886"/>
                      <a:pt x="1987" y="394951"/>
                    </a:cubicBezTo>
                    <a:cubicBezTo>
                      <a:pt x="-5135" y="361989"/>
                      <a:pt x="7329" y="343408"/>
                      <a:pt x="32256" y="330716"/>
                    </a:cubicBezTo>
                    <a:cubicBezTo>
                      <a:pt x="51841" y="320536"/>
                      <a:pt x="70559" y="308711"/>
                      <a:pt x="90145" y="298576"/>
                    </a:cubicBezTo>
                    <a:cubicBezTo>
                      <a:pt x="132877" y="275749"/>
                      <a:pt x="159584" y="243654"/>
                      <a:pt x="171180" y="198001"/>
                    </a:cubicBezTo>
                    <a:cubicBezTo>
                      <a:pt x="176522" y="177730"/>
                      <a:pt x="180083" y="157414"/>
                      <a:pt x="187205" y="138833"/>
                    </a:cubicBezTo>
                    <a:cubicBezTo>
                      <a:pt x="188985" y="132076"/>
                      <a:pt x="191679" y="126187"/>
                      <a:pt x="195240" y="120252"/>
                    </a:cubicBezTo>
                    <a:cubicBezTo>
                      <a:pt x="206836" y="104182"/>
                      <a:pt x="215739" y="95736"/>
                      <a:pt x="224641" y="87290"/>
                    </a:cubicBezTo>
                    <a:cubicBezTo>
                      <a:pt x="206836" y="87290"/>
                      <a:pt x="189031" y="78844"/>
                      <a:pt x="189031" y="61952"/>
                    </a:cubicBezTo>
                    <a:cubicBezTo>
                      <a:pt x="186611" y="41271"/>
                      <a:pt x="187479" y="20590"/>
                      <a:pt x="19012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D1DFF02D-E748-43F8-843B-C6CEAEC33AD6}"/>
                  </a:ext>
                </a:extLst>
              </p:cNvPr>
              <p:cNvSpPr/>
              <p:nvPr/>
            </p:nvSpPr>
            <p:spPr>
              <a:xfrm>
                <a:off x="1606964" y="2264541"/>
                <a:ext cx="1213067" cy="427867"/>
              </a:xfrm>
              <a:custGeom>
                <a:avLst/>
                <a:gdLst>
                  <a:gd name="connsiteX0" fmla="*/ 411569 w 1213067"/>
                  <a:gd name="connsiteY0" fmla="*/ 326562 h 427867"/>
                  <a:gd name="connsiteX1" fmla="*/ 419604 w 1213067"/>
                  <a:gd name="connsiteY1" fmla="*/ 324005 h 427867"/>
                  <a:gd name="connsiteX2" fmla="*/ 463249 w 1213067"/>
                  <a:gd name="connsiteY2" fmla="*/ 367970 h 427867"/>
                  <a:gd name="connsiteX3" fmla="*/ 475713 w 1213067"/>
                  <a:gd name="connsiteY3" fmla="*/ 350210 h 427867"/>
                  <a:gd name="connsiteX4" fmla="*/ 497079 w 1213067"/>
                  <a:gd name="connsiteY4" fmla="*/ 326562 h 427867"/>
                  <a:gd name="connsiteX5" fmla="*/ 503333 w 1213067"/>
                  <a:gd name="connsiteY5" fmla="*/ 329940 h 427867"/>
                  <a:gd name="connsiteX6" fmla="*/ 457588 w 1213067"/>
                  <a:gd name="connsiteY6" fmla="*/ 427776 h 427867"/>
                  <a:gd name="connsiteX7" fmla="*/ 581767 w 1213067"/>
                  <a:gd name="connsiteY7" fmla="*/ 427776 h 427867"/>
                  <a:gd name="connsiteX8" fmla="*/ 577247 w 1213067"/>
                  <a:gd name="connsiteY8" fmla="*/ 337564 h 427867"/>
                  <a:gd name="connsiteX9" fmla="*/ 603954 w 1213067"/>
                  <a:gd name="connsiteY9" fmla="*/ 376461 h 427867"/>
                  <a:gd name="connsiteX10" fmla="*/ 645819 w 1213067"/>
                  <a:gd name="connsiteY10" fmla="*/ 346878 h 427867"/>
                  <a:gd name="connsiteX11" fmla="*/ 616190 w 1213067"/>
                  <a:gd name="connsiteY11" fmla="*/ 427822 h 427867"/>
                  <a:gd name="connsiteX12" fmla="*/ 1213068 w 1213067"/>
                  <a:gd name="connsiteY12" fmla="*/ 427822 h 427867"/>
                  <a:gd name="connsiteX13" fmla="*/ 1186314 w 1213067"/>
                  <a:gd name="connsiteY13" fmla="*/ 334232 h 427867"/>
                  <a:gd name="connsiteX14" fmla="*/ 1153352 w 1213067"/>
                  <a:gd name="connsiteY14" fmla="*/ 303780 h 427867"/>
                  <a:gd name="connsiteX15" fmla="*/ 850576 w 1213067"/>
                  <a:gd name="connsiteY15" fmla="*/ 204027 h 427867"/>
                  <a:gd name="connsiteX16" fmla="*/ 806064 w 1213067"/>
                  <a:gd name="connsiteY16" fmla="*/ 181200 h 427867"/>
                  <a:gd name="connsiteX17" fmla="*/ 763332 w 1213067"/>
                  <a:gd name="connsiteY17" fmla="*/ 154173 h 427867"/>
                  <a:gd name="connsiteX18" fmla="*/ 709004 w 1213067"/>
                  <a:gd name="connsiteY18" fmla="*/ 29081 h 427867"/>
                  <a:gd name="connsiteX19" fmla="*/ 711652 w 1213067"/>
                  <a:gd name="connsiteY19" fmla="*/ 0 h 427867"/>
                  <a:gd name="connsiteX20" fmla="*/ 362309 w 1213067"/>
                  <a:gd name="connsiteY20" fmla="*/ 0 h 427867"/>
                  <a:gd name="connsiteX21" fmla="*/ 389336 w 1213067"/>
                  <a:gd name="connsiteY21" fmla="*/ 76424 h 427867"/>
                  <a:gd name="connsiteX22" fmla="*/ 304739 w 1213067"/>
                  <a:gd name="connsiteY22" fmla="*/ 223521 h 427867"/>
                  <a:gd name="connsiteX23" fmla="*/ 55424 w 1213067"/>
                  <a:gd name="connsiteY23" fmla="*/ 308894 h 427867"/>
                  <a:gd name="connsiteX24" fmla="*/ 2009 w 1213067"/>
                  <a:gd name="connsiteY24" fmla="*/ 379885 h 427867"/>
                  <a:gd name="connsiteX25" fmla="*/ 0 w 1213067"/>
                  <a:gd name="connsiteY25" fmla="*/ 427867 h 427867"/>
                  <a:gd name="connsiteX26" fmla="*/ 419011 w 1213067"/>
                  <a:gd name="connsiteY26" fmla="*/ 427867 h 427867"/>
                  <a:gd name="connsiteX27" fmla="*/ 411569 w 1213067"/>
                  <a:gd name="connsiteY27" fmla="*/ 326562 h 427867"/>
                  <a:gd name="connsiteX28" fmla="*/ 701882 w 1213067"/>
                  <a:gd name="connsiteY28" fmla="*/ 127055 h 427867"/>
                  <a:gd name="connsiteX29" fmla="*/ 605689 w 1213067"/>
                  <a:gd name="connsiteY29" fmla="*/ 354456 h 427867"/>
                  <a:gd name="connsiteX30" fmla="*/ 550494 w 1213067"/>
                  <a:gd name="connsiteY30" fmla="*/ 238632 h 427867"/>
                  <a:gd name="connsiteX31" fmla="*/ 701882 w 1213067"/>
                  <a:gd name="connsiteY31" fmla="*/ 127055 h 427867"/>
                  <a:gd name="connsiteX32" fmla="*/ 413350 w 1213067"/>
                  <a:gd name="connsiteY32" fmla="*/ 162573 h 427867"/>
                  <a:gd name="connsiteX33" fmla="*/ 512190 w 1213067"/>
                  <a:gd name="connsiteY33" fmla="*/ 229365 h 427867"/>
                  <a:gd name="connsiteX34" fmla="*/ 473887 w 1213067"/>
                  <a:gd name="connsiteY34" fmla="*/ 350256 h 427867"/>
                  <a:gd name="connsiteX35" fmla="*/ 414217 w 1213067"/>
                  <a:gd name="connsiteY35" fmla="*/ 264016 h 427867"/>
                  <a:gd name="connsiteX36" fmla="*/ 413350 w 1213067"/>
                  <a:gd name="connsiteY36" fmla="*/ 162573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213067" h="427867">
                    <a:moveTo>
                      <a:pt x="411569" y="326562"/>
                    </a:moveTo>
                    <a:cubicBezTo>
                      <a:pt x="414263" y="325694"/>
                      <a:pt x="416911" y="324873"/>
                      <a:pt x="419604" y="324005"/>
                    </a:cubicBezTo>
                    <a:cubicBezTo>
                      <a:pt x="432981" y="337519"/>
                      <a:pt x="447225" y="351032"/>
                      <a:pt x="463249" y="367970"/>
                    </a:cubicBezTo>
                    <a:cubicBezTo>
                      <a:pt x="468591" y="360346"/>
                      <a:pt x="472152" y="355278"/>
                      <a:pt x="475713" y="350210"/>
                    </a:cubicBezTo>
                    <a:cubicBezTo>
                      <a:pt x="482835" y="342586"/>
                      <a:pt x="489957" y="334140"/>
                      <a:pt x="497079" y="326562"/>
                    </a:cubicBezTo>
                    <a:cubicBezTo>
                      <a:pt x="498859" y="327429"/>
                      <a:pt x="501553" y="329118"/>
                      <a:pt x="503333" y="329940"/>
                    </a:cubicBezTo>
                    <a:cubicBezTo>
                      <a:pt x="487720" y="362719"/>
                      <a:pt x="472517" y="395225"/>
                      <a:pt x="457588" y="427776"/>
                    </a:cubicBezTo>
                    <a:lnTo>
                      <a:pt x="581767" y="427776"/>
                    </a:lnTo>
                    <a:cubicBezTo>
                      <a:pt x="580260" y="397371"/>
                      <a:pt x="578753" y="367194"/>
                      <a:pt x="577247" y="337564"/>
                    </a:cubicBezTo>
                    <a:cubicBezTo>
                      <a:pt x="585282" y="348567"/>
                      <a:pt x="593271" y="361213"/>
                      <a:pt x="603954" y="376461"/>
                    </a:cubicBezTo>
                    <a:cubicBezTo>
                      <a:pt x="616418" y="367148"/>
                      <a:pt x="627101" y="360391"/>
                      <a:pt x="645819" y="346878"/>
                    </a:cubicBezTo>
                    <a:cubicBezTo>
                      <a:pt x="635318" y="375457"/>
                      <a:pt x="625549" y="402073"/>
                      <a:pt x="616190" y="427822"/>
                    </a:cubicBezTo>
                    <a:lnTo>
                      <a:pt x="1213068" y="427822"/>
                    </a:lnTo>
                    <a:cubicBezTo>
                      <a:pt x="1206311" y="396184"/>
                      <a:pt x="1197637" y="364911"/>
                      <a:pt x="1186314" y="334232"/>
                    </a:cubicBezTo>
                    <a:cubicBezTo>
                      <a:pt x="1176499" y="322407"/>
                      <a:pt x="1164948" y="313094"/>
                      <a:pt x="1153352" y="303780"/>
                    </a:cubicBezTo>
                    <a:cubicBezTo>
                      <a:pt x="1070536" y="243746"/>
                      <a:pt x="941427" y="251370"/>
                      <a:pt x="850576" y="204027"/>
                    </a:cubicBezTo>
                    <a:cubicBezTo>
                      <a:pt x="835419" y="197270"/>
                      <a:pt x="820308" y="189646"/>
                      <a:pt x="806064" y="181200"/>
                    </a:cubicBezTo>
                    <a:cubicBezTo>
                      <a:pt x="791820" y="172754"/>
                      <a:pt x="777576" y="164308"/>
                      <a:pt x="763332" y="154173"/>
                    </a:cubicBezTo>
                    <a:cubicBezTo>
                      <a:pt x="719687" y="122033"/>
                      <a:pt x="697453" y="83181"/>
                      <a:pt x="709004" y="29081"/>
                    </a:cubicBezTo>
                    <a:cubicBezTo>
                      <a:pt x="710921" y="19540"/>
                      <a:pt x="711286" y="9770"/>
                      <a:pt x="711652" y="0"/>
                    </a:cubicBezTo>
                    <a:lnTo>
                      <a:pt x="362309" y="0"/>
                    </a:lnTo>
                    <a:cubicBezTo>
                      <a:pt x="374087" y="24881"/>
                      <a:pt x="382670" y="50813"/>
                      <a:pt x="389336" y="76424"/>
                    </a:cubicBezTo>
                    <a:cubicBezTo>
                      <a:pt x="408054" y="147416"/>
                      <a:pt x="405360" y="193070"/>
                      <a:pt x="304739" y="223521"/>
                    </a:cubicBezTo>
                    <a:cubicBezTo>
                      <a:pt x="223704" y="248859"/>
                      <a:pt x="134679" y="278443"/>
                      <a:pt x="55424" y="308894"/>
                    </a:cubicBezTo>
                    <a:cubicBezTo>
                      <a:pt x="23375" y="320718"/>
                      <a:pt x="2876" y="344412"/>
                      <a:pt x="2009" y="379885"/>
                    </a:cubicBezTo>
                    <a:cubicBezTo>
                      <a:pt x="1735" y="396047"/>
                      <a:pt x="1096" y="411980"/>
                      <a:pt x="0" y="427867"/>
                    </a:cubicBezTo>
                    <a:lnTo>
                      <a:pt x="419011" y="427867"/>
                    </a:lnTo>
                    <a:cubicBezTo>
                      <a:pt x="416454" y="394038"/>
                      <a:pt x="413852" y="360300"/>
                      <a:pt x="411569" y="326562"/>
                    </a:cubicBezTo>
                    <a:close/>
                    <a:moveTo>
                      <a:pt x="701882" y="127055"/>
                    </a:moveTo>
                    <a:cubicBezTo>
                      <a:pt x="720600" y="171019"/>
                      <a:pt x="671613" y="289354"/>
                      <a:pt x="605689" y="354456"/>
                    </a:cubicBezTo>
                    <a:cubicBezTo>
                      <a:pt x="587884" y="316427"/>
                      <a:pt x="570079" y="280086"/>
                      <a:pt x="550494" y="238632"/>
                    </a:cubicBezTo>
                    <a:cubicBezTo>
                      <a:pt x="602128" y="200603"/>
                      <a:pt x="652028" y="164262"/>
                      <a:pt x="701882" y="127055"/>
                    </a:cubicBezTo>
                    <a:close/>
                    <a:moveTo>
                      <a:pt x="413350" y="162573"/>
                    </a:moveTo>
                    <a:cubicBezTo>
                      <a:pt x="452521" y="188779"/>
                      <a:pt x="483702" y="209916"/>
                      <a:pt x="512190" y="229365"/>
                    </a:cubicBezTo>
                    <a:cubicBezTo>
                      <a:pt x="497946" y="272462"/>
                      <a:pt x="486350" y="311359"/>
                      <a:pt x="473887" y="350256"/>
                    </a:cubicBezTo>
                    <a:cubicBezTo>
                      <a:pt x="430242" y="336743"/>
                      <a:pt x="420472" y="298713"/>
                      <a:pt x="414217" y="264016"/>
                    </a:cubicBezTo>
                    <a:cubicBezTo>
                      <a:pt x="408008" y="234432"/>
                      <a:pt x="413350" y="203159"/>
                      <a:pt x="413350" y="16257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60722032-F5FF-4936-818F-364F073A0451}"/>
                  </a:ext>
                </a:extLst>
              </p:cNvPr>
              <p:cNvSpPr/>
              <p:nvPr/>
            </p:nvSpPr>
            <p:spPr>
              <a:xfrm>
                <a:off x="1295285" y="4403695"/>
                <a:ext cx="1352128" cy="427867"/>
              </a:xfrm>
              <a:custGeom>
                <a:avLst/>
                <a:gdLst>
                  <a:gd name="connsiteX0" fmla="*/ 791820 w 1352128"/>
                  <a:gd name="connsiteY0" fmla="*/ 373357 h 427867"/>
                  <a:gd name="connsiteX1" fmla="*/ 837245 w 1352128"/>
                  <a:gd name="connsiteY1" fmla="*/ 86788 h 427867"/>
                  <a:gd name="connsiteX2" fmla="*/ 856831 w 1352128"/>
                  <a:gd name="connsiteY2" fmla="*/ 118061 h 427867"/>
                  <a:gd name="connsiteX3" fmla="*/ 869294 w 1352128"/>
                  <a:gd name="connsiteY3" fmla="*/ 264290 h 427867"/>
                  <a:gd name="connsiteX4" fmla="*/ 868381 w 1352128"/>
                  <a:gd name="connsiteY4" fmla="*/ 377557 h 427867"/>
                  <a:gd name="connsiteX5" fmla="*/ 874955 w 1352128"/>
                  <a:gd name="connsiteY5" fmla="*/ 427822 h 427867"/>
                  <a:gd name="connsiteX6" fmla="*/ 1325650 w 1352128"/>
                  <a:gd name="connsiteY6" fmla="*/ 427822 h 427867"/>
                  <a:gd name="connsiteX7" fmla="*/ 1328754 w 1352128"/>
                  <a:gd name="connsiteY7" fmla="*/ 371668 h 427867"/>
                  <a:gd name="connsiteX8" fmla="*/ 1343911 w 1352128"/>
                  <a:gd name="connsiteY8" fmla="*/ 102036 h 427867"/>
                  <a:gd name="connsiteX9" fmla="*/ 1352129 w 1352128"/>
                  <a:gd name="connsiteY9" fmla="*/ 0 h 427867"/>
                  <a:gd name="connsiteX10" fmla="*/ 294467 w 1352128"/>
                  <a:gd name="connsiteY10" fmla="*/ 0 h 427867"/>
                  <a:gd name="connsiteX11" fmla="*/ 296750 w 1352128"/>
                  <a:gd name="connsiteY11" fmla="*/ 27621 h 427867"/>
                  <a:gd name="connsiteX12" fmla="*/ 246896 w 1352128"/>
                  <a:gd name="connsiteY12" fmla="*/ 24242 h 427867"/>
                  <a:gd name="connsiteX13" fmla="*/ 256164 w 1352128"/>
                  <a:gd name="connsiteY13" fmla="*/ 0 h 427867"/>
                  <a:gd name="connsiteX14" fmla="*/ 175676 w 1352128"/>
                  <a:gd name="connsiteY14" fmla="*/ 0 h 427867"/>
                  <a:gd name="connsiteX15" fmla="*/ 141755 w 1352128"/>
                  <a:gd name="connsiteY15" fmla="*/ 98658 h 427867"/>
                  <a:gd name="connsiteX16" fmla="*/ 98110 w 1352128"/>
                  <a:gd name="connsiteY16" fmla="*/ 114728 h 427867"/>
                  <a:gd name="connsiteX17" fmla="*/ 68709 w 1352128"/>
                  <a:gd name="connsiteY17" fmla="*/ 184031 h 427867"/>
                  <a:gd name="connsiteX18" fmla="*/ 6392 w 1352128"/>
                  <a:gd name="connsiteY18" fmla="*/ 335327 h 427867"/>
                  <a:gd name="connsiteX19" fmla="*/ 0 w 1352128"/>
                  <a:gd name="connsiteY19" fmla="*/ 427868 h 427867"/>
                  <a:gd name="connsiteX20" fmla="*/ 788807 w 1352128"/>
                  <a:gd name="connsiteY20" fmla="*/ 427868 h 427867"/>
                  <a:gd name="connsiteX21" fmla="*/ 791820 w 1352128"/>
                  <a:gd name="connsiteY21" fmla="*/ 373357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52128" h="427867">
                    <a:moveTo>
                      <a:pt x="791820" y="373357"/>
                    </a:moveTo>
                    <a:cubicBezTo>
                      <a:pt x="790907" y="275293"/>
                      <a:pt x="823001" y="183163"/>
                      <a:pt x="837245" y="86788"/>
                    </a:cubicBezTo>
                    <a:cubicBezTo>
                      <a:pt x="847061" y="96101"/>
                      <a:pt x="853270" y="106237"/>
                      <a:pt x="856831" y="118061"/>
                    </a:cubicBezTo>
                    <a:cubicBezTo>
                      <a:pt x="871988" y="166226"/>
                      <a:pt x="874636" y="214436"/>
                      <a:pt x="869294" y="264290"/>
                    </a:cubicBezTo>
                    <a:cubicBezTo>
                      <a:pt x="865733" y="301498"/>
                      <a:pt x="864820" y="340349"/>
                      <a:pt x="868381" y="377557"/>
                    </a:cubicBezTo>
                    <a:cubicBezTo>
                      <a:pt x="870162" y="394312"/>
                      <a:pt x="872444" y="411067"/>
                      <a:pt x="874955" y="427822"/>
                    </a:cubicBezTo>
                    <a:lnTo>
                      <a:pt x="1325650" y="427822"/>
                    </a:lnTo>
                    <a:cubicBezTo>
                      <a:pt x="1327339" y="409195"/>
                      <a:pt x="1328435" y="390477"/>
                      <a:pt x="1328754" y="371668"/>
                    </a:cubicBezTo>
                    <a:cubicBezTo>
                      <a:pt x="1330535" y="282049"/>
                      <a:pt x="1336789" y="191609"/>
                      <a:pt x="1343911" y="102036"/>
                    </a:cubicBezTo>
                    <a:cubicBezTo>
                      <a:pt x="1346331" y="68024"/>
                      <a:pt x="1349162" y="34058"/>
                      <a:pt x="1352129" y="0"/>
                    </a:cubicBezTo>
                    <a:lnTo>
                      <a:pt x="294467" y="0"/>
                    </a:lnTo>
                    <a:cubicBezTo>
                      <a:pt x="295243" y="9040"/>
                      <a:pt x="295974" y="18216"/>
                      <a:pt x="296750" y="27621"/>
                    </a:cubicBezTo>
                    <a:cubicBezTo>
                      <a:pt x="278945" y="25931"/>
                      <a:pt x="264701" y="25064"/>
                      <a:pt x="246896" y="24242"/>
                    </a:cubicBezTo>
                    <a:cubicBezTo>
                      <a:pt x="250092" y="16025"/>
                      <a:pt x="253150" y="7944"/>
                      <a:pt x="256164" y="0"/>
                    </a:cubicBezTo>
                    <a:lnTo>
                      <a:pt x="175676" y="0"/>
                    </a:lnTo>
                    <a:cubicBezTo>
                      <a:pt x="164491" y="31501"/>
                      <a:pt x="153990" y="64372"/>
                      <a:pt x="141755" y="98658"/>
                    </a:cubicBezTo>
                    <a:cubicBezTo>
                      <a:pt x="131072" y="102904"/>
                      <a:pt x="114135" y="108793"/>
                      <a:pt x="98110" y="114728"/>
                    </a:cubicBezTo>
                    <a:cubicBezTo>
                      <a:pt x="87427" y="140066"/>
                      <a:pt x="81172" y="163760"/>
                      <a:pt x="68709" y="184031"/>
                    </a:cubicBezTo>
                    <a:cubicBezTo>
                      <a:pt x="38441" y="230506"/>
                      <a:pt x="18855" y="282917"/>
                      <a:pt x="6392" y="335327"/>
                    </a:cubicBezTo>
                    <a:cubicBezTo>
                      <a:pt x="-502" y="365596"/>
                      <a:pt x="7579" y="397462"/>
                      <a:pt x="0" y="427868"/>
                    </a:cubicBezTo>
                    <a:lnTo>
                      <a:pt x="788807" y="427868"/>
                    </a:lnTo>
                    <a:cubicBezTo>
                      <a:pt x="790724" y="409698"/>
                      <a:pt x="791820" y="391573"/>
                      <a:pt x="791820" y="37335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6B25F8D-F390-4534-989A-BAD7687D0F41}"/>
                  </a:ext>
                </a:extLst>
              </p:cNvPr>
              <p:cNvSpPr/>
              <p:nvPr/>
            </p:nvSpPr>
            <p:spPr>
              <a:xfrm>
                <a:off x="1538803" y="5259338"/>
                <a:ext cx="1004246" cy="427914"/>
              </a:xfrm>
              <a:custGeom>
                <a:avLst/>
                <a:gdLst>
                  <a:gd name="connsiteX0" fmla="*/ 65833 w 1004246"/>
                  <a:gd name="connsiteY0" fmla="*/ 92 h 427914"/>
                  <a:gd name="connsiteX1" fmla="*/ 463295 w 1004246"/>
                  <a:gd name="connsiteY1" fmla="*/ 92 h 427914"/>
                  <a:gd name="connsiteX2" fmla="*/ 450375 w 1004246"/>
                  <a:gd name="connsiteY2" fmla="*/ 87473 h 427914"/>
                  <a:gd name="connsiteX3" fmla="*/ 444120 w 1004246"/>
                  <a:gd name="connsiteY3" fmla="*/ 107744 h 427914"/>
                  <a:gd name="connsiteX4" fmla="*/ 412071 w 1004246"/>
                  <a:gd name="connsiteY4" fmla="*/ 323276 h 427914"/>
                  <a:gd name="connsiteX5" fmla="*/ 407643 w 1004246"/>
                  <a:gd name="connsiteY5" fmla="*/ 346148 h 427914"/>
                  <a:gd name="connsiteX6" fmla="*/ 389107 w 1004246"/>
                  <a:gd name="connsiteY6" fmla="*/ 427914 h 427914"/>
                  <a:gd name="connsiteX7" fmla="*/ 0 w 1004246"/>
                  <a:gd name="connsiteY7" fmla="*/ 427914 h 427914"/>
                  <a:gd name="connsiteX8" fmla="*/ 29173 w 1004246"/>
                  <a:gd name="connsiteY8" fmla="*/ 265843 h 427914"/>
                  <a:gd name="connsiteX9" fmla="*/ 31866 w 1004246"/>
                  <a:gd name="connsiteY9" fmla="*/ 244705 h 427914"/>
                  <a:gd name="connsiteX10" fmla="*/ 37208 w 1004246"/>
                  <a:gd name="connsiteY10" fmla="*/ 199919 h 427914"/>
                  <a:gd name="connsiteX11" fmla="*/ 65833 w 1004246"/>
                  <a:gd name="connsiteY11" fmla="*/ 92 h 427914"/>
                  <a:gd name="connsiteX12" fmla="*/ 656501 w 1004246"/>
                  <a:gd name="connsiteY12" fmla="*/ 0 h 427914"/>
                  <a:gd name="connsiteX13" fmla="*/ 1004246 w 1004246"/>
                  <a:gd name="connsiteY13" fmla="*/ 0 h 427914"/>
                  <a:gd name="connsiteX14" fmla="*/ 1002420 w 1004246"/>
                  <a:gd name="connsiteY14" fmla="*/ 30771 h 427914"/>
                  <a:gd name="connsiteX15" fmla="*/ 982835 w 1004246"/>
                  <a:gd name="connsiteY15" fmla="*/ 333410 h 427914"/>
                  <a:gd name="connsiteX16" fmla="*/ 981922 w 1004246"/>
                  <a:gd name="connsiteY16" fmla="*/ 337655 h 427914"/>
                  <a:gd name="connsiteX17" fmla="*/ 966125 w 1004246"/>
                  <a:gd name="connsiteY17" fmla="*/ 427867 h 427914"/>
                  <a:gd name="connsiteX18" fmla="*/ 640933 w 1004246"/>
                  <a:gd name="connsiteY18" fmla="*/ 427867 h 427914"/>
                  <a:gd name="connsiteX19" fmla="*/ 640842 w 1004246"/>
                  <a:gd name="connsiteY19" fmla="*/ 376507 h 427914"/>
                  <a:gd name="connsiteX20" fmla="*/ 646183 w 1004246"/>
                  <a:gd name="connsiteY20" fmla="*/ 357058 h 427914"/>
                  <a:gd name="connsiteX21" fmla="*/ 650658 w 1004246"/>
                  <a:gd name="connsiteY21" fmla="*/ 336788 h 427914"/>
                  <a:gd name="connsiteX22" fmla="*/ 662254 w 1004246"/>
                  <a:gd name="connsiteY22" fmla="*/ 215897 h 427914"/>
                  <a:gd name="connsiteX23" fmla="*/ 656912 w 1004246"/>
                  <a:gd name="connsiteY23" fmla="*/ 73046 h 427914"/>
                  <a:gd name="connsiteX24" fmla="*/ 656501 w 1004246"/>
                  <a:gd name="connsiteY24" fmla="*/ 0 h 427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04246" h="427914">
                    <a:moveTo>
                      <a:pt x="65833" y="92"/>
                    </a:moveTo>
                    <a:lnTo>
                      <a:pt x="463295" y="92"/>
                    </a:lnTo>
                    <a:cubicBezTo>
                      <a:pt x="459597" y="28443"/>
                      <a:pt x="455762" y="57479"/>
                      <a:pt x="450375" y="87473"/>
                    </a:cubicBezTo>
                    <a:cubicBezTo>
                      <a:pt x="447681" y="94230"/>
                      <a:pt x="445901" y="100987"/>
                      <a:pt x="444120" y="107744"/>
                    </a:cubicBezTo>
                    <a:cubicBezTo>
                      <a:pt x="425448" y="177046"/>
                      <a:pt x="414765" y="249727"/>
                      <a:pt x="412071" y="323276"/>
                    </a:cubicBezTo>
                    <a:cubicBezTo>
                      <a:pt x="411158" y="330900"/>
                      <a:pt x="409378" y="338478"/>
                      <a:pt x="407643" y="346148"/>
                    </a:cubicBezTo>
                    <a:cubicBezTo>
                      <a:pt x="401662" y="373266"/>
                      <a:pt x="395864" y="400659"/>
                      <a:pt x="389107" y="427914"/>
                    </a:cubicBezTo>
                    <a:lnTo>
                      <a:pt x="0" y="427914"/>
                    </a:lnTo>
                    <a:cubicBezTo>
                      <a:pt x="6985" y="372764"/>
                      <a:pt x="26571" y="318162"/>
                      <a:pt x="29173" y="265843"/>
                    </a:cubicBezTo>
                    <a:cubicBezTo>
                      <a:pt x="30086" y="258219"/>
                      <a:pt x="30999" y="251462"/>
                      <a:pt x="31866" y="244705"/>
                    </a:cubicBezTo>
                    <a:cubicBezTo>
                      <a:pt x="33647" y="229502"/>
                      <a:pt x="35427" y="215122"/>
                      <a:pt x="37208" y="199919"/>
                    </a:cubicBezTo>
                    <a:cubicBezTo>
                      <a:pt x="41865" y="131986"/>
                      <a:pt x="73183" y="62638"/>
                      <a:pt x="65833" y="92"/>
                    </a:cubicBezTo>
                    <a:close/>
                    <a:moveTo>
                      <a:pt x="656501" y="0"/>
                    </a:moveTo>
                    <a:lnTo>
                      <a:pt x="1004246" y="0"/>
                    </a:lnTo>
                    <a:cubicBezTo>
                      <a:pt x="1003562" y="10226"/>
                      <a:pt x="1002922" y="20499"/>
                      <a:pt x="1002420" y="30771"/>
                    </a:cubicBezTo>
                    <a:cubicBezTo>
                      <a:pt x="997992" y="131392"/>
                      <a:pt x="989957" y="232834"/>
                      <a:pt x="982835" y="333410"/>
                    </a:cubicBezTo>
                    <a:cubicBezTo>
                      <a:pt x="982835" y="335099"/>
                      <a:pt x="981967" y="335966"/>
                      <a:pt x="981922" y="337655"/>
                    </a:cubicBezTo>
                    <a:cubicBezTo>
                      <a:pt x="976671" y="367787"/>
                      <a:pt x="971376" y="397827"/>
                      <a:pt x="966125" y="427867"/>
                    </a:cubicBezTo>
                    <a:lnTo>
                      <a:pt x="640933" y="427867"/>
                    </a:lnTo>
                    <a:cubicBezTo>
                      <a:pt x="641709" y="410656"/>
                      <a:pt x="641846" y="393536"/>
                      <a:pt x="640842" y="376507"/>
                    </a:cubicBezTo>
                    <a:cubicBezTo>
                      <a:pt x="642622" y="370572"/>
                      <a:pt x="644403" y="363815"/>
                      <a:pt x="646183" y="357058"/>
                    </a:cubicBezTo>
                    <a:cubicBezTo>
                      <a:pt x="647964" y="350302"/>
                      <a:pt x="649745" y="343545"/>
                      <a:pt x="650658" y="336788"/>
                    </a:cubicBezTo>
                    <a:cubicBezTo>
                      <a:pt x="658693" y="297069"/>
                      <a:pt x="661386" y="256483"/>
                      <a:pt x="662254" y="215897"/>
                    </a:cubicBezTo>
                    <a:cubicBezTo>
                      <a:pt x="663167" y="168554"/>
                      <a:pt x="657825" y="120389"/>
                      <a:pt x="656912" y="73046"/>
                    </a:cubicBezTo>
                    <a:cubicBezTo>
                      <a:pt x="656501" y="48713"/>
                      <a:pt x="656456" y="24379"/>
                      <a:pt x="65650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DF58A34B-D29C-4B4E-8E6A-37829F680E28}"/>
                  </a:ext>
                </a:extLst>
              </p:cNvPr>
              <p:cNvSpPr/>
              <p:nvPr/>
            </p:nvSpPr>
            <p:spPr>
              <a:xfrm>
                <a:off x="1283141" y="4831517"/>
                <a:ext cx="1337748" cy="427867"/>
              </a:xfrm>
              <a:custGeom>
                <a:avLst/>
                <a:gdLst>
                  <a:gd name="connsiteX0" fmla="*/ 887054 w 1337748"/>
                  <a:gd name="connsiteY0" fmla="*/ 0 h 427867"/>
                  <a:gd name="connsiteX1" fmla="*/ 1337748 w 1337748"/>
                  <a:gd name="connsiteY1" fmla="*/ 0 h 427867"/>
                  <a:gd name="connsiteX2" fmla="*/ 1287438 w 1337748"/>
                  <a:gd name="connsiteY2" fmla="*/ 250685 h 427867"/>
                  <a:gd name="connsiteX3" fmla="*/ 1259909 w 1337748"/>
                  <a:gd name="connsiteY3" fmla="*/ 427867 h 427867"/>
                  <a:gd name="connsiteX4" fmla="*/ 912164 w 1337748"/>
                  <a:gd name="connsiteY4" fmla="*/ 427867 h 427867"/>
                  <a:gd name="connsiteX5" fmla="*/ 909927 w 1337748"/>
                  <a:gd name="connsiteY5" fmla="*/ 175448 h 427867"/>
                  <a:gd name="connsiteX6" fmla="*/ 887054 w 1337748"/>
                  <a:gd name="connsiteY6" fmla="*/ 0 h 427867"/>
                  <a:gd name="connsiteX7" fmla="*/ 12190 w 1337748"/>
                  <a:gd name="connsiteY7" fmla="*/ 0 h 427867"/>
                  <a:gd name="connsiteX8" fmla="*/ 801043 w 1337748"/>
                  <a:gd name="connsiteY8" fmla="*/ 0 h 427867"/>
                  <a:gd name="connsiteX9" fmla="*/ 775522 w 1337748"/>
                  <a:gd name="connsiteY9" fmla="*/ 162756 h 427867"/>
                  <a:gd name="connsiteX10" fmla="*/ 769268 w 1337748"/>
                  <a:gd name="connsiteY10" fmla="*/ 205031 h 427867"/>
                  <a:gd name="connsiteX11" fmla="*/ 765707 w 1337748"/>
                  <a:gd name="connsiteY11" fmla="*/ 226169 h 427867"/>
                  <a:gd name="connsiteX12" fmla="*/ 718957 w 1337748"/>
                  <a:gd name="connsiteY12" fmla="*/ 427867 h 427867"/>
                  <a:gd name="connsiteX13" fmla="*/ 321495 w 1337748"/>
                  <a:gd name="connsiteY13" fmla="*/ 427867 h 427867"/>
                  <a:gd name="connsiteX14" fmla="*/ 299079 w 1337748"/>
                  <a:gd name="connsiteY14" fmla="*/ 368198 h 427867"/>
                  <a:gd name="connsiteX15" fmla="*/ 215396 w 1337748"/>
                  <a:gd name="connsiteY15" fmla="*/ 375822 h 427867"/>
                  <a:gd name="connsiteX16" fmla="*/ 171750 w 1337748"/>
                  <a:gd name="connsiteY16" fmla="*/ 380890 h 427867"/>
                  <a:gd name="connsiteX17" fmla="*/ 71129 w 1337748"/>
                  <a:gd name="connsiteY17" fmla="*/ 374133 h 427867"/>
                  <a:gd name="connsiteX18" fmla="*/ 15021 w 1337748"/>
                  <a:gd name="connsiteY18" fmla="*/ 303963 h 427867"/>
                  <a:gd name="connsiteX19" fmla="*/ 6118 w 1337748"/>
                  <a:gd name="connsiteY19" fmla="*/ 204209 h 427867"/>
                  <a:gd name="connsiteX20" fmla="*/ 11460 w 1337748"/>
                  <a:gd name="connsiteY20" fmla="*/ 3013 h 427867"/>
                  <a:gd name="connsiteX21" fmla="*/ 12190 w 1337748"/>
                  <a:gd name="connsiteY21" fmla="*/ 0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37748" h="427867">
                    <a:moveTo>
                      <a:pt x="887054" y="0"/>
                    </a:moveTo>
                    <a:lnTo>
                      <a:pt x="1337748" y="0"/>
                    </a:lnTo>
                    <a:cubicBezTo>
                      <a:pt x="1330033" y="85053"/>
                      <a:pt x="1309352" y="168143"/>
                      <a:pt x="1287438" y="250685"/>
                    </a:cubicBezTo>
                    <a:cubicBezTo>
                      <a:pt x="1271505" y="309852"/>
                      <a:pt x="1263972" y="368381"/>
                      <a:pt x="1259909" y="427867"/>
                    </a:cubicBezTo>
                    <a:lnTo>
                      <a:pt x="912164" y="427867"/>
                    </a:lnTo>
                    <a:cubicBezTo>
                      <a:pt x="912346" y="343727"/>
                      <a:pt x="914081" y="259359"/>
                      <a:pt x="909927" y="175448"/>
                    </a:cubicBezTo>
                    <a:cubicBezTo>
                      <a:pt x="907187" y="116965"/>
                      <a:pt x="895820" y="58483"/>
                      <a:pt x="887054" y="0"/>
                    </a:cubicBezTo>
                    <a:close/>
                    <a:moveTo>
                      <a:pt x="12190" y="0"/>
                    </a:moveTo>
                    <a:lnTo>
                      <a:pt x="801043" y="0"/>
                    </a:lnTo>
                    <a:cubicBezTo>
                      <a:pt x="795564" y="54237"/>
                      <a:pt x="783512" y="108245"/>
                      <a:pt x="775522" y="162756"/>
                    </a:cubicBezTo>
                    <a:cubicBezTo>
                      <a:pt x="773742" y="176315"/>
                      <a:pt x="771048" y="190650"/>
                      <a:pt x="769268" y="205031"/>
                    </a:cubicBezTo>
                    <a:cubicBezTo>
                      <a:pt x="767487" y="211788"/>
                      <a:pt x="766574" y="219412"/>
                      <a:pt x="765707" y="226169"/>
                    </a:cubicBezTo>
                    <a:cubicBezTo>
                      <a:pt x="736534" y="291728"/>
                      <a:pt x="728134" y="357789"/>
                      <a:pt x="718957" y="427867"/>
                    </a:cubicBezTo>
                    <a:lnTo>
                      <a:pt x="321495" y="427867"/>
                    </a:lnTo>
                    <a:cubicBezTo>
                      <a:pt x="319075" y="407141"/>
                      <a:pt x="312364" y="387144"/>
                      <a:pt x="299079" y="368198"/>
                    </a:cubicBezTo>
                    <a:cubicBezTo>
                      <a:pt x="290176" y="359752"/>
                      <a:pt x="245664" y="368198"/>
                      <a:pt x="215396" y="375822"/>
                    </a:cubicBezTo>
                    <a:cubicBezTo>
                      <a:pt x="201152" y="377511"/>
                      <a:pt x="185994" y="380022"/>
                      <a:pt x="171750" y="380890"/>
                    </a:cubicBezTo>
                    <a:cubicBezTo>
                      <a:pt x="138788" y="383446"/>
                      <a:pt x="104091" y="380890"/>
                      <a:pt x="71129" y="374133"/>
                    </a:cubicBezTo>
                    <a:cubicBezTo>
                      <a:pt x="35519" y="366509"/>
                      <a:pt x="22143" y="335236"/>
                      <a:pt x="15021" y="303963"/>
                    </a:cubicBezTo>
                    <a:cubicBezTo>
                      <a:pt x="6986" y="271001"/>
                      <a:pt x="7899" y="238039"/>
                      <a:pt x="6118" y="204209"/>
                    </a:cubicBezTo>
                    <a:cubicBezTo>
                      <a:pt x="2557" y="136550"/>
                      <a:pt x="-8126" y="69805"/>
                      <a:pt x="11460" y="3013"/>
                    </a:cubicBezTo>
                    <a:cubicBezTo>
                      <a:pt x="11734" y="2009"/>
                      <a:pt x="11962" y="1004"/>
                      <a:pt x="1219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C231885E-6958-4F57-8275-A95D0FCE0F64}"/>
                  </a:ext>
                </a:extLst>
              </p:cNvPr>
              <p:cNvSpPr/>
              <p:nvPr/>
            </p:nvSpPr>
            <p:spPr>
              <a:xfrm>
                <a:off x="1471053" y="3975782"/>
                <a:ext cx="1287072" cy="427913"/>
              </a:xfrm>
              <a:custGeom>
                <a:avLst/>
                <a:gdLst>
                  <a:gd name="connsiteX0" fmla="*/ 105826 w 1287072"/>
                  <a:gd name="connsiteY0" fmla="*/ 360848 h 427913"/>
                  <a:gd name="connsiteX1" fmla="*/ 112948 w 1287072"/>
                  <a:gd name="connsiteY1" fmla="*/ 361715 h 427913"/>
                  <a:gd name="connsiteX2" fmla="*/ 118654 w 1287072"/>
                  <a:gd name="connsiteY2" fmla="*/ 427913 h 427913"/>
                  <a:gd name="connsiteX3" fmla="*/ 1176362 w 1287072"/>
                  <a:gd name="connsiteY3" fmla="*/ 427913 h 427913"/>
                  <a:gd name="connsiteX4" fmla="*/ 1193984 w 1287072"/>
                  <a:gd name="connsiteY4" fmla="*/ 227310 h 427913"/>
                  <a:gd name="connsiteX5" fmla="*/ 1196678 w 1287072"/>
                  <a:gd name="connsiteY5" fmla="*/ 138559 h 427913"/>
                  <a:gd name="connsiteX6" fmla="*/ 1205580 w 1287072"/>
                  <a:gd name="connsiteY6" fmla="*/ 80214 h 427913"/>
                  <a:gd name="connsiteX7" fmla="*/ 1226079 w 1287072"/>
                  <a:gd name="connsiteY7" fmla="*/ 55698 h 427913"/>
                  <a:gd name="connsiteX8" fmla="*/ 1276846 w 1287072"/>
                  <a:gd name="connsiteY8" fmla="*/ 15111 h 427913"/>
                  <a:gd name="connsiteX9" fmla="*/ 1287072 w 1287072"/>
                  <a:gd name="connsiteY9" fmla="*/ 46 h 427913"/>
                  <a:gd name="connsiteX10" fmla="*/ 1240688 w 1287072"/>
                  <a:gd name="connsiteY10" fmla="*/ 46 h 427913"/>
                  <a:gd name="connsiteX11" fmla="*/ 1248312 w 1287072"/>
                  <a:gd name="connsiteY11" fmla="*/ 13422 h 427913"/>
                  <a:gd name="connsiteX12" fmla="*/ 1217131 w 1287072"/>
                  <a:gd name="connsiteY12" fmla="*/ 34560 h 427913"/>
                  <a:gd name="connsiteX13" fmla="*/ 1189191 w 1287072"/>
                  <a:gd name="connsiteY13" fmla="*/ 46 h 427913"/>
                  <a:gd name="connsiteX14" fmla="*/ 225302 w 1287072"/>
                  <a:gd name="connsiteY14" fmla="*/ 46 h 427913"/>
                  <a:gd name="connsiteX15" fmla="*/ 200238 w 1287072"/>
                  <a:gd name="connsiteY15" fmla="*/ 187546 h 427913"/>
                  <a:gd name="connsiteX16" fmla="*/ 193116 w 1287072"/>
                  <a:gd name="connsiteY16" fmla="*/ 131757 h 427913"/>
                  <a:gd name="connsiteX17" fmla="*/ 187774 w 1287072"/>
                  <a:gd name="connsiteY17" fmla="*/ 73411 h 427913"/>
                  <a:gd name="connsiteX18" fmla="*/ 189555 w 1287072"/>
                  <a:gd name="connsiteY18" fmla="*/ 45517 h 427913"/>
                  <a:gd name="connsiteX19" fmla="*/ 215577 w 1287072"/>
                  <a:gd name="connsiteY19" fmla="*/ 0 h 427913"/>
                  <a:gd name="connsiteX20" fmla="*/ 178232 w 1287072"/>
                  <a:gd name="connsiteY20" fmla="*/ 0 h 427913"/>
                  <a:gd name="connsiteX21" fmla="*/ 171750 w 1287072"/>
                  <a:gd name="connsiteY21" fmla="*/ 32825 h 427913"/>
                  <a:gd name="connsiteX22" fmla="*/ 50630 w 1287072"/>
                  <a:gd name="connsiteY22" fmla="*/ 32825 h 427913"/>
                  <a:gd name="connsiteX23" fmla="*/ 42275 w 1287072"/>
                  <a:gd name="connsiteY23" fmla="*/ 0 h 427913"/>
                  <a:gd name="connsiteX24" fmla="*/ 17075 w 1287072"/>
                  <a:gd name="connsiteY24" fmla="*/ 0 h 427913"/>
                  <a:gd name="connsiteX25" fmla="*/ 22142 w 1287072"/>
                  <a:gd name="connsiteY25" fmla="*/ 21001 h 427913"/>
                  <a:gd name="connsiteX26" fmla="*/ 28397 w 1287072"/>
                  <a:gd name="connsiteY26" fmla="*/ 91171 h 427913"/>
                  <a:gd name="connsiteX27" fmla="*/ 12372 w 1287072"/>
                  <a:gd name="connsiteY27" fmla="*/ 152895 h 427913"/>
                  <a:gd name="connsiteX28" fmla="*/ 18627 w 1287072"/>
                  <a:gd name="connsiteY28" fmla="*/ 221375 h 427913"/>
                  <a:gd name="connsiteX29" fmla="*/ 27529 w 1287072"/>
                  <a:gd name="connsiteY29" fmla="*/ 359158 h 427913"/>
                  <a:gd name="connsiteX30" fmla="*/ 0 w 1287072"/>
                  <a:gd name="connsiteY30" fmla="*/ 427913 h 427913"/>
                  <a:gd name="connsiteX31" fmla="*/ 80442 w 1287072"/>
                  <a:gd name="connsiteY31" fmla="*/ 427913 h 427913"/>
                  <a:gd name="connsiteX32" fmla="*/ 105826 w 1287072"/>
                  <a:gd name="connsiteY32" fmla="*/ 360848 h 427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287072" h="427913">
                    <a:moveTo>
                      <a:pt x="105826" y="360848"/>
                    </a:moveTo>
                    <a:cubicBezTo>
                      <a:pt x="108519" y="360848"/>
                      <a:pt x="111167" y="360848"/>
                      <a:pt x="112948" y="361715"/>
                    </a:cubicBezTo>
                    <a:cubicBezTo>
                      <a:pt x="114865" y="383446"/>
                      <a:pt x="116782" y="405223"/>
                      <a:pt x="118654" y="427913"/>
                    </a:cubicBezTo>
                    <a:lnTo>
                      <a:pt x="1176362" y="427913"/>
                    </a:lnTo>
                    <a:cubicBezTo>
                      <a:pt x="1182205" y="361259"/>
                      <a:pt x="1188643" y="294467"/>
                      <a:pt x="1193984" y="227310"/>
                    </a:cubicBezTo>
                    <a:cubicBezTo>
                      <a:pt x="1196678" y="197727"/>
                      <a:pt x="1194852" y="168143"/>
                      <a:pt x="1196678" y="138559"/>
                    </a:cubicBezTo>
                    <a:cubicBezTo>
                      <a:pt x="1197591" y="119111"/>
                      <a:pt x="1200239" y="98840"/>
                      <a:pt x="1205580" y="80214"/>
                    </a:cubicBezTo>
                    <a:cubicBezTo>
                      <a:pt x="1208274" y="70900"/>
                      <a:pt x="1218957" y="55698"/>
                      <a:pt x="1226079" y="55698"/>
                    </a:cubicBezTo>
                    <a:cubicBezTo>
                      <a:pt x="1257260" y="55698"/>
                      <a:pt x="1264382" y="33738"/>
                      <a:pt x="1276846" y="15111"/>
                    </a:cubicBezTo>
                    <a:cubicBezTo>
                      <a:pt x="1280179" y="9998"/>
                      <a:pt x="1283511" y="4885"/>
                      <a:pt x="1287072" y="46"/>
                    </a:cubicBezTo>
                    <a:lnTo>
                      <a:pt x="1240688" y="46"/>
                    </a:lnTo>
                    <a:cubicBezTo>
                      <a:pt x="1243245" y="4474"/>
                      <a:pt x="1245801" y="8948"/>
                      <a:pt x="1248312" y="13422"/>
                    </a:cubicBezTo>
                    <a:cubicBezTo>
                      <a:pt x="1236716" y="21046"/>
                      <a:pt x="1227814" y="26936"/>
                      <a:pt x="1217131" y="34560"/>
                    </a:cubicBezTo>
                    <a:cubicBezTo>
                      <a:pt x="1207726" y="22918"/>
                      <a:pt x="1198458" y="11459"/>
                      <a:pt x="1189191" y="46"/>
                    </a:cubicBezTo>
                    <a:lnTo>
                      <a:pt x="225302" y="46"/>
                    </a:lnTo>
                    <a:cubicBezTo>
                      <a:pt x="226808" y="60994"/>
                      <a:pt x="225986" y="122535"/>
                      <a:pt x="200238" y="187546"/>
                    </a:cubicBezTo>
                    <a:cubicBezTo>
                      <a:pt x="197544" y="164719"/>
                      <a:pt x="194896" y="148649"/>
                      <a:pt x="193116" y="131757"/>
                    </a:cubicBezTo>
                    <a:cubicBezTo>
                      <a:pt x="191335" y="112308"/>
                      <a:pt x="188642" y="92860"/>
                      <a:pt x="187774" y="73411"/>
                    </a:cubicBezTo>
                    <a:cubicBezTo>
                      <a:pt x="186861" y="64098"/>
                      <a:pt x="184213" y="49763"/>
                      <a:pt x="189555" y="45517"/>
                    </a:cubicBezTo>
                    <a:cubicBezTo>
                      <a:pt x="204712" y="32551"/>
                      <a:pt x="211240" y="16618"/>
                      <a:pt x="215577" y="0"/>
                    </a:cubicBezTo>
                    <a:lnTo>
                      <a:pt x="178232" y="0"/>
                    </a:lnTo>
                    <a:cubicBezTo>
                      <a:pt x="176041" y="12007"/>
                      <a:pt x="173667" y="23101"/>
                      <a:pt x="171750" y="32825"/>
                    </a:cubicBezTo>
                    <a:cubicBezTo>
                      <a:pt x="128105" y="32825"/>
                      <a:pt x="88934" y="32825"/>
                      <a:pt x="50630" y="32825"/>
                    </a:cubicBezTo>
                    <a:cubicBezTo>
                      <a:pt x="45289" y="17942"/>
                      <a:pt x="42367" y="7624"/>
                      <a:pt x="42275" y="0"/>
                    </a:cubicBezTo>
                    <a:lnTo>
                      <a:pt x="17075" y="0"/>
                    </a:lnTo>
                    <a:cubicBezTo>
                      <a:pt x="18079" y="7259"/>
                      <a:pt x="19631" y="14335"/>
                      <a:pt x="22142" y="21001"/>
                    </a:cubicBezTo>
                    <a:cubicBezTo>
                      <a:pt x="31045" y="45517"/>
                      <a:pt x="32825" y="67476"/>
                      <a:pt x="28397" y="91171"/>
                    </a:cubicBezTo>
                    <a:cubicBezTo>
                      <a:pt x="23923" y="111441"/>
                      <a:pt x="18581" y="132579"/>
                      <a:pt x="12372" y="152895"/>
                    </a:cubicBezTo>
                    <a:cubicBezTo>
                      <a:pt x="4337" y="177411"/>
                      <a:pt x="8811" y="197681"/>
                      <a:pt x="18627" y="221375"/>
                    </a:cubicBezTo>
                    <a:cubicBezTo>
                      <a:pt x="37345" y="265340"/>
                      <a:pt x="50676" y="309305"/>
                      <a:pt x="27529" y="359158"/>
                    </a:cubicBezTo>
                    <a:cubicBezTo>
                      <a:pt x="17211" y="381255"/>
                      <a:pt x="8400" y="404219"/>
                      <a:pt x="0" y="427913"/>
                    </a:cubicBezTo>
                    <a:lnTo>
                      <a:pt x="80442" y="427913"/>
                    </a:lnTo>
                    <a:cubicBezTo>
                      <a:pt x="89116" y="404858"/>
                      <a:pt x="97243" y="382853"/>
                      <a:pt x="105826" y="36084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917C704D-4F51-40C4-BF78-EC8B027D99F6}"/>
                  </a:ext>
                </a:extLst>
              </p:cNvPr>
              <p:cNvSpPr/>
              <p:nvPr/>
            </p:nvSpPr>
            <p:spPr>
              <a:xfrm>
                <a:off x="1503376" y="3120230"/>
                <a:ext cx="1396732" cy="427867"/>
              </a:xfrm>
              <a:custGeom>
                <a:avLst/>
                <a:gdLst>
                  <a:gd name="connsiteX0" fmla="*/ 1396733 w 1396732"/>
                  <a:gd name="connsiteY0" fmla="*/ 213066 h 427867"/>
                  <a:gd name="connsiteX1" fmla="*/ 1387830 w 1396732"/>
                  <a:gd name="connsiteY1" fmla="*/ 138696 h 427867"/>
                  <a:gd name="connsiteX2" fmla="*/ 1365551 w 1396732"/>
                  <a:gd name="connsiteY2" fmla="*/ 51634 h 427867"/>
                  <a:gd name="connsiteX3" fmla="*/ 1359297 w 1396732"/>
                  <a:gd name="connsiteY3" fmla="*/ 8537 h 427867"/>
                  <a:gd name="connsiteX4" fmla="*/ 1358155 w 1396732"/>
                  <a:gd name="connsiteY4" fmla="*/ 0 h 427867"/>
                  <a:gd name="connsiteX5" fmla="*/ 45152 w 1396732"/>
                  <a:gd name="connsiteY5" fmla="*/ 0 h 427867"/>
                  <a:gd name="connsiteX6" fmla="*/ 40586 w 1396732"/>
                  <a:gd name="connsiteY6" fmla="*/ 93088 h 427867"/>
                  <a:gd name="connsiteX7" fmla="*/ 32551 w 1396732"/>
                  <a:gd name="connsiteY7" fmla="*/ 172526 h 427867"/>
                  <a:gd name="connsiteX8" fmla="*/ 12966 w 1396732"/>
                  <a:gd name="connsiteY8" fmla="*/ 227493 h 427867"/>
                  <a:gd name="connsiteX9" fmla="*/ 3150 w 1396732"/>
                  <a:gd name="connsiteY9" fmla="*/ 273969 h 427867"/>
                  <a:gd name="connsiteX10" fmla="*/ 4931 w 1396732"/>
                  <a:gd name="connsiteY10" fmla="*/ 389792 h 427867"/>
                  <a:gd name="connsiteX11" fmla="*/ 0 w 1396732"/>
                  <a:gd name="connsiteY11" fmla="*/ 427868 h 427867"/>
                  <a:gd name="connsiteX12" fmla="*/ 1370710 w 1396732"/>
                  <a:gd name="connsiteY12" fmla="*/ 427868 h 427867"/>
                  <a:gd name="connsiteX13" fmla="*/ 1396733 w 1396732"/>
                  <a:gd name="connsiteY13" fmla="*/ 213066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96732" h="427867">
                    <a:moveTo>
                      <a:pt x="1396733" y="213066"/>
                    </a:moveTo>
                    <a:cubicBezTo>
                      <a:pt x="1394039" y="188550"/>
                      <a:pt x="1391391" y="163212"/>
                      <a:pt x="1387830" y="138696"/>
                    </a:cubicBezTo>
                    <a:cubicBezTo>
                      <a:pt x="1383356" y="109980"/>
                      <a:pt x="1370025" y="80351"/>
                      <a:pt x="1365551" y="51634"/>
                    </a:cubicBezTo>
                    <a:cubicBezTo>
                      <a:pt x="1362903" y="37254"/>
                      <a:pt x="1361077" y="22918"/>
                      <a:pt x="1359297" y="8537"/>
                    </a:cubicBezTo>
                    <a:cubicBezTo>
                      <a:pt x="1358886" y="5707"/>
                      <a:pt x="1358521" y="2831"/>
                      <a:pt x="1358155" y="0"/>
                    </a:cubicBezTo>
                    <a:lnTo>
                      <a:pt x="45152" y="0"/>
                    </a:lnTo>
                    <a:cubicBezTo>
                      <a:pt x="40723" y="30679"/>
                      <a:pt x="38349" y="61633"/>
                      <a:pt x="40586" y="93088"/>
                    </a:cubicBezTo>
                    <a:cubicBezTo>
                      <a:pt x="42367" y="119293"/>
                      <a:pt x="37025" y="146320"/>
                      <a:pt x="32551" y="172526"/>
                    </a:cubicBezTo>
                    <a:cubicBezTo>
                      <a:pt x="28990" y="191107"/>
                      <a:pt x="19175" y="208866"/>
                      <a:pt x="12966" y="227493"/>
                    </a:cubicBezTo>
                    <a:cubicBezTo>
                      <a:pt x="8492" y="242696"/>
                      <a:pt x="-3059" y="263012"/>
                      <a:pt x="3150" y="273969"/>
                    </a:cubicBezTo>
                    <a:cubicBezTo>
                      <a:pt x="22736" y="313687"/>
                      <a:pt x="6711" y="351717"/>
                      <a:pt x="4931" y="389792"/>
                    </a:cubicBezTo>
                    <a:cubicBezTo>
                      <a:pt x="4109" y="402758"/>
                      <a:pt x="1233" y="415039"/>
                      <a:pt x="0" y="427868"/>
                    </a:cubicBezTo>
                    <a:lnTo>
                      <a:pt x="1370710" y="427868"/>
                    </a:lnTo>
                    <a:cubicBezTo>
                      <a:pt x="1374819" y="356328"/>
                      <a:pt x="1396733" y="284332"/>
                      <a:pt x="1396733" y="213066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C6110FBF-3E54-4E73-B7AA-FBB95DEF5542}"/>
                  </a:ext>
                </a:extLst>
              </p:cNvPr>
              <p:cNvSpPr/>
              <p:nvPr/>
            </p:nvSpPr>
            <p:spPr>
              <a:xfrm>
                <a:off x="1548527" y="2692317"/>
                <a:ext cx="1313049" cy="427867"/>
              </a:xfrm>
              <a:custGeom>
                <a:avLst/>
                <a:gdLst>
                  <a:gd name="connsiteX0" fmla="*/ 1271459 w 1313049"/>
                  <a:gd name="connsiteY0" fmla="*/ 0 h 427867"/>
                  <a:gd name="connsiteX1" fmla="*/ 674581 w 1313049"/>
                  <a:gd name="connsiteY1" fmla="*/ 0 h 427867"/>
                  <a:gd name="connsiteX2" fmla="*/ 649015 w 1313049"/>
                  <a:gd name="connsiteY2" fmla="*/ 72087 h 427867"/>
                  <a:gd name="connsiteX3" fmla="*/ 643673 w 1313049"/>
                  <a:gd name="connsiteY3" fmla="*/ 70398 h 427867"/>
                  <a:gd name="connsiteX4" fmla="*/ 640203 w 1313049"/>
                  <a:gd name="connsiteY4" fmla="*/ 0 h 427867"/>
                  <a:gd name="connsiteX5" fmla="*/ 516025 w 1313049"/>
                  <a:gd name="connsiteY5" fmla="*/ 0 h 427867"/>
                  <a:gd name="connsiteX6" fmla="*/ 489637 w 1313049"/>
                  <a:gd name="connsiteY6" fmla="*/ 58528 h 427867"/>
                  <a:gd name="connsiteX7" fmla="*/ 481602 w 1313049"/>
                  <a:gd name="connsiteY7" fmla="*/ 58528 h 427867"/>
                  <a:gd name="connsiteX8" fmla="*/ 477402 w 1313049"/>
                  <a:gd name="connsiteY8" fmla="*/ 0 h 427867"/>
                  <a:gd name="connsiteX9" fmla="*/ 58391 w 1313049"/>
                  <a:gd name="connsiteY9" fmla="*/ 0 h 427867"/>
                  <a:gd name="connsiteX10" fmla="*/ 43508 w 1313049"/>
                  <a:gd name="connsiteY10" fmla="*/ 96603 h 427867"/>
                  <a:gd name="connsiteX11" fmla="*/ 30132 w 1313049"/>
                  <a:gd name="connsiteY11" fmla="*/ 263149 h 427867"/>
                  <a:gd name="connsiteX12" fmla="*/ 0 w 1313049"/>
                  <a:gd name="connsiteY12" fmla="*/ 427868 h 427867"/>
                  <a:gd name="connsiteX13" fmla="*/ 1313049 w 1313049"/>
                  <a:gd name="connsiteY13" fmla="*/ 427868 h 427867"/>
                  <a:gd name="connsiteX14" fmla="*/ 1271459 w 1313049"/>
                  <a:gd name="connsiteY14" fmla="*/ 0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13049" h="427867">
                    <a:moveTo>
                      <a:pt x="1271459" y="0"/>
                    </a:moveTo>
                    <a:lnTo>
                      <a:pt x="674581" y="0"/>
                    </a:lnTo>
                    <a:cubicBezTo>
                      <a:pt x="665724" y="24470"/>
                      <a:pt x="657232" y="48165"/>
                      <a:pt x="649015" y="72087"/>
                    </a:cubicBezTo>
                    <a:cubicBezTo>
                      <a:pt x="647234" y="71266"/>
                      <a:pt x="645454" y="71266"/>
                      <a:pt x="643673" y="70398"/>
                    </a:cubicBezTo>
                    <a:cubicBezTo>
                      <a:pt x="642532" y="46886"/>
                      <a:pt x="641345" y="23375"/>
                      <a:pt x="640203" y="0"/>
                    </a:cubicBezTo>
                    <a:lnTo>
                      <a:pt x="516025" y="0"/>
                    </a:lnTo>
                    <a:cubicBezTo>
                      <a:pt x="507123" y="19449"/>
                      <a:pt x="498266" y="38943"/>
                      <a:pt x="489637" y="58528"/>
                    </a:cubicBezTo>
                    <a:cubicBezTo>
                      <a:pt x="486944" y="58528"/>
                      <a:pt x="484296" y="58528"/>
                      <a:pt x="481602" y="58528"/>
                    </a:cubicBezTo>
                    <a:cubicBezTo>
                      <a:pt x="480278" y="39034"/>
                      <a:pt x="478863" y="19494"/>
                      <a:pt x="477402" y="0"/>
                    </a:cubicBezTo>
                    <a:lnTo>
                      <a:pt x="58391" y="0"/>
                    </a:lnTo>
                    <a:cubicBezTo>
                      <a:pt x="56154" y="32323"/>
                      <a:pt x="51863" y="64281"/>
                      <a:pt x="43508" y="96603"/>
                    </a:cubicBezTo>
                    <a:cubicBezTo>
                      <a:pt x="29264" y="150703"/>
                      <a:pt x="38167" y="207360"/>
                      <a:pt x="30132" y="263149"/>
                    </a:cubicBezTo>
                    <a:cubicBezTo>
                      <a:pt x="22690" y="318527"/>
                      <a:pt x="7944" y="372809"/>
                      <a:pt x="0" y="427868"/>
                    </a:cubicBezTo>
                    <a:lnTo>
                      <a:pt x="1313049" y="427868"/>
                    </a:lnTo>
                    <a:cubicBezTo>
                      <a:pt x="1294103" y="287208"/>
                      <a:pt x="1301362" y="139792"/>
                      <a:pt x="127145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3F5EF614-BAC4-4C8B-B946-647999250FCC}"/>
                  </a:ext>
                </a:extLst>
              </p:cNvPr>
              <p:cNvSpPr/>
              <p:nvPr/>
            </p:nvSpPr>
            <p:spPr>
              <a:xfrm>
                <a:off x="1486619" y="3548006"/>
                <a:ext cx="1387557" cy="427867"/>
              </a:xfrm>
              <a:custGeom>
                <a:avLst/>
                <a:gdLst>
                  <a:gd name="connsiteX0" fmla="*/ 59990 w 1387557"/>
                  <a:gd name="connsiteY0" fmla="*/ 402347 h 427867"/>
                  <a:gd name="connsiteX1" fmla="*/ 165085 w 1387557"/>
                  <a:gd name="connsiteY1" fmla="*/ 413350 h 427867"/>
                  <a:gd name="connsiteX2" fmla="*/ 162666 w 1387557"/>
                  <a:gd name="connsiteY2" fmla="*/ 427868 h 427867"/>
                  <a:gd name="connsiteX3" fmla="*/ 200011 w 1387557"/>
                  <a:gd name="connsiteY3" fmla="*/ 427868 h 427867"/>
                  <a:gd name="connsiteX4" fmla="*/ 208730 w 1387557"/>
                  <a:gd name="connsiteY4" fmla="*/ 389701 h 427867"/>
                  <a:gd name="connsiteX5" fmla="*/ 209780 w 1387557"/>
                  <a:gd name="connsiteY5" fmla="*/ 427868 h 427867"/>
                  <a:gd name="connsiteX6" fmla="*/ 1173669 w 1387557"/>
                  <a:gd name="connsiteY6" fmla="*/ 427868 h 427867"/>
                  <a:gd name="connsiteX7" fmla="*/ 1087612 w 1387557"/>
                  <a:gd name="connsiteY7" fmla="*/ 320353 h 427867"/>
                  <a:gd name="connsiteX8" fmla="*/ 1225121 w 1387557"/>
                  <a:gd name="connsiteY8" fmla="*/ 427868 h 427867"/>
                  <a:gd name="connsiteX9" fmla="*/ 1271506 w 1387557"/>
                  <a:gd name="connsiteY9" fmla="*/ 427868 h 427867"/>
                  <a:gd name="connsiteX10" fmla="*/ 1285293 w 1387557"/>
                  <a:gd name="connsiteY10" fmla="*/ 412528 h 427867"/>
                  <a:gd name="connsiteX11" fmla="*/ 1344050 w 1387557"/>
                  <a:gd name="connsiteY11" fmla="*/ 298393 h 427867"/>
                  <a:gd name="connsiteX12" fmla="*/ 1352085 w 1387557"/>
                  <a:gd name="connsiteY12" fmla="*/ 169056 h 427867"/>
                  <a:gd name="connsiteX13" fmla="*/ 1352998 w 1387557"/>
                  <a:gd name="connsiteY13" fmla="*/ 156364 h 427867"/>
                  <a:gd name="connsiteX14" fmla="*/ 1386827 w 1387557"/>
                  <a:gd name="connsiteY14" fmla="*/ 21960 h 427867"/>
                  <a:gd name="connsiteX15" fmla="*/ 1387558 w 1387557"/>
                  <a:gd name="connsiteY15" fmla="*/ 0 h 427867"/>
                  <a:gd name="connsiteX16" fmla="*/ 16802 w 1387557"/>
                  <a:gd name="connsiteY16" fmla="*/ 0 h 427867"/>
                  <a:gd name="connsiteX17" fmla="*/ 16391 w 1387557"/>
                  <a:gd name="connsiteY17" fmla="*/ 4200 h 427867"/>
                  <a:gd name="connsiteX18" fmla="*/ 5708 w 1387557"/>
                  <a:gd name="connsiteY18" fmla="*/ 320353 h 427867"/>
                  <a:gd name="connsiteX19" fmla="*/ 366 w 1387557"/>
                  <a:gd name="connsiteY19" fmla="*/ 370207 h 427867"/>
                  <a:gd name="connsiteX20" fmla="*/ 1553 w 1387557"/>
                  <a:gd name="connsiteY20" fmla="*/ 427822 h 427867"/>
                  <a:gd name="connsiteX21" fmla="*/ 26754 w 1387557"/>
                  <a:gd name="connsiteY21" fmla="*/ 427822 h 427867"/>
                  <a:gd name="connsiteX22" fmla="*/ 59990 w 1387557"/>
                  <a:gd name="connsiteY22" fmla="*/ 402347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387557" h="427867">
                    <a:moveTo>
                      <a:pt x="59990" y="402347"/>
                    </a:moveTo>
                    <a:cubicBezTo>
                      <a:pt x="94733" y="392212"/>
                      <a:pt x="126782" y="394723"/>
                      <a:pt x="165085" y="413350"/>
                    </a:cubicBezTo>
                    <a:cubicBezTo>
                      <a:pt x="164355" y="418326"/>
                      <a:pt x="163487" y="423165"/>
                      <a:pt x="162666" y="427868"/>
                    </a:cubicBezTo>
                    <a:lnTo>
                      <a:pt x="200011" y="427868"/>
                    </a:lnTo>
                    <a:cubicBezTo>
                      <a:pt x="203298" y="415176"/>
                      <a:pt x="205261" y="402119"/>
                      <a:pt x="208730" y="389701"/>
                    </a:cubicBezTo>
                    <a:cubicBezTo>
                      <a:pt x="209050" y="402438"/>
                      <a:pt x="209461" y="415130"/>
                      <a:pt x="209780" y="427868"/>
                    </a:cubicBezTo>
                    <a:lnTo>
                      <a:pt x="1173669" y="427868"/>
                    </a:lnTo>
                    <a:cubicBezTo>
                      <a:pt x="1145227" y="392760"/>
                      <a:pt x="1117196" y="358017"/>
                      <a:pt x="1087612" y="320353"/>
                    </a:cubicBezTo>
                    <a:cubicBezTo>
                      <a:pt x="1161571" y="328936"/>
                      <a:pt x="1194579" y="374955"/>
                      <a:pt x="1225121" y="427868"/>
                    </a:cubicBezTo>
                    <a:lnTo>
                      <a:pt x="1271506" y="427868"/>
                    </a:lnTo>
                    <a:cubicBezTo>
                      <a:pt x="1275615" y="422298"/>
                      <a:pt x="1280088" y="417048"/>
                      <a:pt x="1285293" y="412528"/>
                    </a:cubicBezTo>
                    <a:cubicBezTo>
                      <a:pt x="1322684" y="382944"/>
                      <a:pt x="1338708" y="343225"/>
                      <a:pt x="1344050" y="298393"/>
                    </a:cubicBezTo>
                    <a:cubicBezTo>
                      <a:pt x="1349391" y="255296"/>
                      <a:pt x="1365415" y="213021"/>
                      <a:pt x="1352085" y="169056"/>
                    </a:cubicBezTo>
                    <a:cubicBezTo>
                      <a:pt x="1351217" y="164810"/>
                      <a:pt x="1352085" y="160610"/>
                      <a:pt x="1352998" y="156364"/>
                    </a:cubicBezTo>
                    <a:cubicBezTo>
                      <a:pt x="1366374" y="112400"/>
                      <a:pt x="1377057" y="66746"/>
                      <a:pt x="1386827" y="21960"/>
                    </a:cubicBezTo>
                    <a:cubicBezTo>
                      <a:pt x="1386827" y="14655"/>
                      <a:pt x="1387101" y="7305"/>
                      <a:pt x="1387558" y="0"/>
                    </a:cubicBezTo>
                    <a:lnTo>
                      <a:pt x="16802" y="0"/>
                    </a:lnTo>
                    <a:cubicBezTo>
                      <a:pt x="16665" y="1415"/>
                      <a:pt x="16482" y="2785"/>
                      <a:pt x="16391" y="4200"/>
                    </a:cubicBezTo>
                    <a:cubicBezTo>
                      <a:pt x="12830" y="109843"/>
                      <a:pt x="9269" y="215532"/>
                      <a:pt x="5708" y="320353"/>
                    </a:cubicBezTo>
                    <a:cubicBezTo>
                      <a:pt x="4795" y="337245"/>
                      <a:pt x="366" y="354182"/>
                      <a:pt x="366" y="370207"/>
                    </a:cubicBezTo>
                    <a:cubicBezTo>
                      <a:pt x="366" y="389062"/>
                      <a:pt x="-1003" y="409195"/>
                      <a:pt x="1553" y="427822"/>
                    </a:cubicBezTo>
                    <a:lnTo>
                      <a:pt x="26754" y="427822"/>
                    </a:lnTo>
                    <a:cubicBezTo>
                      <a:pt x="26572" y="413761"/>
                      <a:pt x="36342" y="408921"/>
                      <a:pt x="59990" y="40234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1AF32FA6-5978-48E5-B256-146E49D3EA6D}"/>
                </a:ext>
              </a:extLst>
            </p:cNvPr>
            <p:cNvGrpSpPr/>
            <p:nvPr/>
          </p:nvGrpSpPr>
          <p:grpSpPr>
            <a:xfrm>
              <a:off x="5799968" y="1836600"/>
              <a:ext cx="1616967" cy="4277742"/>
              <a:chOff x="1283141" y="1836600"/>
              <a:chExt cx="1616967" cy="4277742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E9F74E4C-A3D6-4285-A0D5-2F04170FC02C}"/>
                  </a:ext>
                </a:extLst>
              </p:cNvPr>
              <p:cNvSpPr/>
              <p:nvPr/>
            </p:nvSpPr>
            <p:spPr>
              <a:xfrm>
                <a:off x="1894035" y="1836600"/>
                <a:ext cx="455067" cy="427803"/>
              </a:xfrm>
              <a:custGeom>
                <a:avLst/>
                <a:gdLst>
                  <a:gd name="connsiteX0" fmla="*/ 426361 w 455067"/>
                  <a:gd name="connsiteY0" fmla="*/ 402876 h 427803"/>
                  <a:gd name="connsiteX1" fmla="*/ 440605 w 455067"/>
                  <a:gd name="connsiteY1" fmla="*/ 342020 h 427803"/>
                  <a:gd name="connsiteX2" fmla="*/ 451288 w 455067"/>
                  <a:gd name="connsiteY2" fmla="*/ 252401 h 427803"/>
                  <a:gd name="connsiteX3" fmla="*/ 450421 w 455067"/>
                  <a:gd name="connsiteY3" fmla="*/ 250712 h 427803"/>
                  <a:gd name="connsiteX4" fmla="*/ 435264 w 455067"/>
                  <a:gd name="connsiteY4" fmla="*/ 234642 h 427803"/>
                  <a:gd name="connsiteX5" fmla="*/ 422800 w 455067"/>
                  <a:gd name="connsiteY5" fmla="*/ 247334 h 427803"/>
                  <a:gd name="connsiteX6" fmla="*/ 423713 w 455067"/>
                  <a:gd name="connsiteY6" fmla="*/ 222818 h 427803"/>
                  <a:gd name="connsiteX7" fmla="*/ 422800 w 455067"/>
                  <a:gd name="connsiteY7" fmla="*/ 193234 h 427803"/>
                  <a:gd name="connsiteX8" fmla="*/ 417459 w 455067"/>
                  <a:gd name="connsiteY8" fmla="*/ 170407 h 427803"/>
                  <a:gd name="connsiteX9" fmla="*/ 413898 w 455067"/>
                  <a:gd name="connsiteY9" fmla="*/ 156026 h 427803"/>
                  <a:gd name="connsiteX10" fmla="*/ 411204 w 455067"/>
                  <a:gd name="connsiteY10" fmla="*/ 141645 h 427803"/>
                  <a:gd name="connsiteX11" fmla="*/ 407643 w 455067"/>
                  <a:gd name="connsiteY11" fmla="*/ 127264 h 427803"/>
                  <a:gd name="connsiteX12" fmla="*/ 403169 w 455067"/>
                  <a:gd name="connsiteY12" fmla="*/ 113751 h 427803"/>
                  <a:gd name="connsiteX13" fmla="*/ 397828 w 455067"/>
                  <a:gd name="connsiteY13" fmla="*/ 96859 h 427803"/>
                  <a:gd name="connsiteX14" fmla="*/ 389793 w 455067"/>
                  <a:gd name="connsiteY14" fmla="*/ 86724 h 427803"/>
                  <a:gd name="connsiteX15" fmla="*/ 379977 w 455067"/>
                  <a:gd name="connsiteY15" fmla="*/ 73210 h 427803"/>
                  <a:gd name="connsiteX16" fmla="*/ 369294 w 455067"/>
                  <a:gd name="connsiteY16" fmla="*/ 61386 h 427803"/>
                  <a:gd name="connsiteX17" fmla="*/ 357698 w 455067"/>
                  <a:gd name="connsiteY17" fmla="*/ 52073 h 427803"/>
                  <a:gd name="connsiteX18" fmla="*/ 346102 w 455067"/>
                  <a:gd name="connsiteY18" fmla="*/ 41937 h 427803"/>
                  <a:gd name="connsiteX19" fmla="*/ 333638 w 455067"/>
                  <a:gd name="connsiteY19" fmla="*/ 30113 h 427803"/>
                  <a:gd name="connsiteX20" fmla="*/ 320262 w 455067"/>
                  <a:gd name="connsiteY20" fmla="*/ 27556 h 427803"/>
                  <a:gd name="connsiteX21" fmla="*/ 299763 w 455067"/>
                  <a:gd name="connsiteY21" fmla="*/ 19110 h 427803"/>
                  <a:gd name="connsiteX22" fmla="*/ 278397 w 455067"/>
                  <a:gd name="connsiteY22" fmla="*/ 12354 h 427803"/>
                  <a:gd name="connsiteX23" fmla="*/ 256118 w 455067"/>
                  <a:gd name="connsiteY23" fmla="*/ 8108 h 427803"/>
                  <a:gd name="connsiteX24" fmla="*/ 233839 w 455067"/>
                  <a:gd name="connsiteY24" fmla="*/ 4730 h 427803"/>
                  <a:gd name="connsiteX25" fmla="*/ 210693 w 455067"/>
                  <a:gd name="connsiteY25" fmla="*/ 2173 h 427803"/>
                  <a:gd name="connsiteX26" fmla="*/ 187546 w 455067"/>
                  <a:gd name="connsiteY26" fmla="*/ 1305 h 427803"/>
                  <a:gd name="connsiteX27" fmla="*/ 174170 w 455067"/>
                  <a:gd name="connsiteY27" fmla="*/ 2173 h 427803"/>
                  <a:gd name="connsiteX28" fmla="*/ 159926 w 455067"/>
                  <a:gd name="connsiteY28" fmla="*/ 5551 h 427803"/>
                  <a:gd name="connsiteX29" fmla="*/ 146549 w 455067"/>
                  <a:gd name="connsiteY29" fmla="*/ 10619 h 427803"/>
                  <a:gd name="connsiteX30" fmla="*/ 140295 w 455067"/>
                  <a:gd name="connsiteY30" fmla="*/ 3862 h 427803"/>
                  <a:gd name="connsiteX31" fmla="*/ 136734 w 455067"/>
                  <a:gd name="connsiteY31" fmla="*/ 19932 h 427803"/>
                  <a:gd name="connsiteX32" fmla="*/ 121576 w 455067"/>
                  <a:gd name="connsiteY32" fmla="*/ 30067 h 427803"/>
                  <a:gd name="connsiteX33" fmla="*/ 106419 w 455067"/>
                  <a:gd name="connsiteY33" fmla="*/ 46138 h 427803"/>
                  <a:gd name="connsiteX34" fmla="*/ 92175 w 455067"/>
                  <a:gd name="connsiteY34" fmla="*/ 61340 h 427803"/>
                  <a:gd name="connsiteX35" fmla="*/ 79712 w 455067"/>
                  <a:gd name="connsiteY35" fmla="*/ 73165 h 427803"/>
                  <a:gd name="connsiteX36" fmla="*/ 68116 w 455067"/>
                  <a:gd name="connsiteY36" fmla="*/ 87546 h 427803"/>
                  <a:gd name="connsiteX37" fmla="*/ 58300 w 455067"/>
                  <a:gd name="connsiteY37" fmla="*/ 102748 h 427803"/>
                  <a:gd name="connsiteX38" fmla="*/ 49398 w 455067"/>
                  <a:gd name="connsiteY38" fmla="*/ 117129 h 427803"/>
                  <a:gd name="connsiteX39" fmla="*/ 42276 w 455067"/>
                  <a:gd name="connsiteY39" fmla="*/ 135710 h 427803"/>
                  <a:gd name="connsiteX40" fmla="*/ 38715 w 455067"/>
                  <a:gd name="connsiteY40" fmla="*/ 149224 h 427803"/>
                  <a:gd name="connsiteX41" fmla="*/ 36021 w 455067"/>
                  <a:gd name="connsiteY41" fmla="*/ 159359 h 427803"/>
                  <a:gd name="connsiteX42" fmla="*/ 33328 w 455067"/>
                  <a:gd name="connsiteY42" fmla="*/ 185564 h 427803"/>
                  <a:gd name="connsiteX43" fmla="*/ 35108 w 455067"/>
                  <a:gd name="connsiteY43" fmla="*/ 213459 h 427803"/>
                  <a:gd name="connsiteX44" fmla="*/ 31547 w 455067"/>
                  <a:gd name="connsiteY44" fmla="*/ 265869 h 427803"/>
                  <a:gd name="connsiteX45" fmla="*/ 1279 w 455067"/>
                  <a:gd name="connsiteY45" fmla="*/ 277694 h 427803"/>
                  <a:gd name="connsiteX46" fmla="*/ 10181 w 455067"/>
                  <a:gd name="connsiteY46" fmla="*/ 335172 h 427803"/>
                  <a:gd name="connsiteX47" fmla="*/ 19997 w 455067"/>
                  <a:gd name="connsiteY47" fmla="*/ 348685 h 427803"/>
                  <a:gd name="connsiteX48" fmla="*/ 74918 w 455067"/>
                  <a:gd name="connsiteY48" fmla="*/ 427803 h 427803"/>
                  <a:gd name="connsiteX49" fmla="*/ 424261 w 455067"/>
                  <a:gd name="connsiteY49" fmla="*/ 427803 h 427803"/>
                  <a:gd name="connsiteX50" fmla="*/ 426361 w 455067"/>
                  <a:gd name="connsiteY50" fmla="*/ 402876 h 4278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455067" h="427803">
                    <a:moveTo>
                      <a:pt x="426361" y="402876"/>
                    </a:moveTo>
                    <a:cubicBezTo>
                      <a:pt x="429922" y="382606"/>
                      <a:pt x="432616" y="360601"/>
                      <a:pt x="440605" y="342020"/>
                    </a:cubicBezTo>
                    <a:cubicBezTo>
                      <a:pt x="453982" y="310747"/>
                      <a:pt x="459323" y="281985"/>
                      <a:pt x="451288" y="252401"/>
                    </a:cubicBezTo>
                    <a:lnTo>
                      <a:pt x="450421" y="250712"/>
                    </a:lnTo>
                    <a:cubicBezTo>
                      <a:pt x="445947" y="232953"/>
                      <a:pt x="435264" y="234642"/>
                      <a:pt x="435264" y="234642"/>
                    </a:cubicBezTo>
                    <a:cubicBezTo>
                      <a:pt x="429922" y="238020"/>
                      <a:pt x="422800" y="247334"/>
                      <a:pt x="422800" y="247334"/>
                    </a:cubicBezTo>
                    <a:lnTo>
                      <a:pt x="423713" y="222818"/>
                    </a:lnTo>
                    <a:lnTo>
                      <a:pt x="422800" y="193234"/>
                    </a:lnTo>
                    <a:cubicBezTo>
                      <a:pt x="421020" y="191545"/>
                      <a:pt x="419239" y="178031"/>
                      <a:pt x="417459" y="170407"/>
                    </a:cubicBezTo>
                    <a:cubicBezTo>
                      <a:pt x="416591" y="160272"/>
                      <a:pt x="414765" y="172096"/>
                      <a:pt x="413898" y="156026"/>
                    </a:cubicBezTo>
                    <a:cubicBezTo>
                      <a:pt x="413030" y="152648"/>
                      <a:pt x="412117" y="152648"/>
                      <a:pt x="411204" y="141645"/>
                    </a:cubicBezTo>
                    <a:cubicBezTo>
                      <a:pt x="410291" y="121375"/>
                      <a:pt x="409424" y="128954"/>
                      <a:pt x="407643" y="127264"/>
                    </a:cubicBezTo>
                    <a:cubicBezTo>
                      <a:pt x="406730" y="98502"/>
                      <a:pt x="404950" y="95991"/>
                      <a:pt x="403169" y="113751"/>
                    </a:cubicBezTo>
                    <a:cubicBezTo>
                      <a:pt x="401389" y="108683"/>
                      <a:pt x="399608" y="105305"/>
                      <a:pt x="397828" y="96859"/>
                    </a:cubicBezTo>
                    <a:cubicBezTo>
                      <a:pt x="395134" y="87546"/>
                      <a:pt x="393354" y="81656"/>
                      <a:pt x="389793" y="86724"/>
                    </a:cubicBezTo>
                    <a:cubicBezTo>
                      <a:pt x="386232" y="97726"/>
                      <a:pt x="383538" y="74032"/>
                      <a:pt x="379977" y="73210"/>
                    </a:cubicBezTo>
                    <a:cubicBezTo>
                      <a:pt x="376416" y="77456"/>
                      <a:pt x="372855" y="38559"/>
                      <a:pt x="369294" y="61386"/>
                    </a:cubicBezTo>
                    <a:cubicBezTo>
                      <a:pt x="365733" y="69832"/>
                      <a:pt x="362172" y="46183"/>
                      <a:pt x="357698" y="52073"/>
                    </a:cubicBezTo>
                    <a:cubicBezTo>
                      <a:pt x="354137" y="51205"/>
                      <a:pt x="349663" y="52940"/>
                      <a:pt x="346102" y="41937"/>
                    </a:cubicBezTo>
                    <a:cubicBezTo>
                      <a:pt x="341628" y="40248"/>
                      <a:pt x="338067" y="27556"/>
                      <a:pt x="333638" y="30113"/>
                    </a:cubicBezTo>
                    <a:cubicBezTo>
                      <a:pt x="329164" y="31802"/>
                      <a:pt x="324736" y="22489"/>
                      <a:pt x="320262" y="27556"/>
                    </a:cubicBezTo>
                    <a:cubicBezTo>
                      <a:pt x="314007" y="11486"/>
                      <a:pt x="306885" y="25867"/>
                      <a:pt x="299763" y="19110"/>
                    </a:cubicBezTo>
                    <a:cubicBezTo>
                      <a:pt x="292641" y="11486"/>
                      <a:pt x="285519" y="3040"/>
                      <a:pt x="278397" y="12354"/>
                    </a:cubicBezTo>
                    <a:cubicBezTo>
                      <a:pt x="271275" y="-338"/>
                      <a:pt x="264153" y="16600"/>
                      <a:pt x="256118" y="8108"/>
                    </a:cubicBezTo>
                    <a:cubicBezTo>
                      <a:pt x="248996" y="8975"/>
                      <a:pt x="240961" y="2173"/>
                      <a:pt x="233839" y="4730"/>
                    </a:cubicBezTo>
                    <a:cubicBezTo>
                      <a:pt x="225804" y="484"/>
                      <a:pt x="218682" y="23311"/>
                      <a:pt x="210693" y="2173"/>
                    </a:cubicBezTo>
                    <a:cubicBezTo>
                      <a:pt x="202658" y="2173"/>
                      <a:pt x="195536" y="-2073"/>
                      <a:pt x="187546" y="1305"/>
                    </a:cubicBezTo>
                    <a:cubicBezTo>
                      <a:pt x="183072" y="4684"/>
                      <a:pt x="178644" y="12308"/>
                      <a:pt x="174170" y="2173"/>
                    </a:cubicBezTo>
                    <a:cubicBezTo>
                      <a:pt x="169696" y="3862"/>
                      <a:pt x="164354" y="9797"/>
                      <a:pt x="159926" y="5551"/>
                    </a:cubicBezTo>
                    <a:cubicBezTo>
                      <a:pt x="155452" y="8930"/>
                      <a:pt x="151023" y="14865"/>
                      <a:pt x="146549" y="10619"/>
                    </a:cubicBezTo>
                    <a:cubicBezTo>
                      <a:pt x="144769" y="5551"/>
                      <a:pt x="142075" y="2995"/>
                      <a:pt x="140295" y="3862"/>
                    </a:cubicBezTo>
                    <a:cubicBezTo>
                      <a:pt x="138514" y="4684"/>
                      <a:pt x="138514" y="10619"/>
                      <a:pt x="136734" y="19932"/>
                    </a:cubicBezTo>
                    <a:cubicBezTo>
                      <a:pt x="131392" y="25000"/>
                      <a:pt x="126051" y="30067"/>
                      <a:pt x="121576" y="30067"/>
                    </a:cubicBezTo>
                    <a:cubicBezTo>
                      <a:pt x="116235" y="41892"/>
                      <a:pt x="111761" y="47827"/>
                      <a:pt x="106419" y="46138"/>
                    </a:cubicBezTo>
                    <a:cubicBezTo>
                      <a:pt x="101078" y="57962"/>
                      <a:pt x="96604" y="47005"/>
                      <a:pt x="92175" y="61340"/>
                    </a:cubicBezTo>
                    <a:cubicBezTo>
                      <a:pt x="87701" y="52027"/>
                      <a:pt x="83273" y="70654"/>
                      <a:pt x="79712" y="73165"/>
                    </a:cubicBezTo>
                    <a:cubicBezTo>
                      <a:pt x="75238" y="72297"/>
                      <a:pt x="71677" y="87546"/>
                      <a:pt x="68116" y="87546"/>
                    </a:cubicBezTo>
                    <a:cubicBezTo>
                      <a:pt x="64555" y="81611"/>
                      <a:pt x="60994" y="100237"/>
                      <a:pt x="58300" y="102748"/>
                    </a:cubicBezTo>
                    <a:cubicBezTo>
                      <a:pt x="54739" y="120508"/>
                      <a:pt x="52046" y="96813"/>
                      <a:pt x="49398" y="117129"/>
                    </a:cubicBezTo>
                    <a:cubicBezTo>
                      <a:pt x="46704" y="99370"/>
                      <a:pt x="44056" y="128954"/>
                      <a:pt x="42276" y="135710"/>
                    </a:cubicBezTo>
                    <a:cubicBezTo>
                      <a:pt x="41363" y="128086"/>
                      <a:pt x="39582" y="145024"/>
                      <a:pt x="38715" y="149224"/>
                    </a:cubicBezTo>
                    <a:cubicBezTo>
                      <a:pt x="37802" y="153470"/>
                      <a:pt x="36934" y="157670"/>
                      <a:pt x="36021" y="159359"/>
                    </a:cubicBezTo>
                    <a:cubicBezTo>
                      <a:pt x="34241" y="167805"/>
                      <a:pt x="33328" y="176251"/>
                      <a:pt x="33328" y="185564"/>
                    </a:cubicBezTo>
                    <a:cubicBezTo>
                      <a:pt x="33328" y="194878"/>
                      <a:pt x="33328" y="204145"/>
                      <a:pt x="35108" y="213459"/>
                    </a:cubicBezTo>
                    <a:cubicBezTo>
                      <a:pt x="37802" y="231218"/>
                      <a:pt x="36889" y="248977"/>
                      <a:pt x="31547" y="265869"/>
                    </a:cubicBezTo>
                    <a:cubicBezTo>
                      <a:pt x="31547" y="265869"/>
                      <a:pt x="5707" y="260802"/>
                      <a:pt x="1279" y="277694"/>
                    </a:cubicBezTo>
                    <a:cubicBezTo>
                      <a:pt x="1279" y="277694"/>
                      <a:pt x="-4976" y="307277"/>
                      <a:pt x="10181" y="335172"/>
                    </a:cubicBezTo>
                    <a:cubicBezTo>
                      <a:pt x="11962" y="340239"/>
                      <a:pt x="15523" y="344485"/>
                      <a:pt x="19997" y="348685"/>
                    </a:cubicBezTo>
                    <a:cubicBezTo>
                      <a:pt x="43782" y="372151"/>
                      <a:pt x="61405" y="399270"/>
                      <a:pt x="74918" y="427803"/>
                    </a:cubicBezTo>
                    <a:lnTo>
                      <a:pt x="424261" y="427803"/>
                    </a:lnTo>
                    <a:cubicBezTo>
                      <a:pt x="424855" y="419449"/>
                      <a:pt x="425129" y="411048"/>
                      <a:pt x="426361" y="40287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ADE18256-190F-4DEF-8FCD-4298DA695470}"/>
                  </a:ext>
                </a:extLst>
              </p:cNvPr>
              <p:cNvSpPr/>
              <p:nvPr/>
            </p:nvSpPr>
            <p:spPr>
              <a:xfrm>
                <a:off x="1348676" y="5687206"/>
                <a:ext cx="1156299" cy="427136"/>
              </a:xfrm>
              <a:custGeom>
                <a:avLst/>
                <a:gdLst>
                  <a:gd name="connsiteX0" fmla="*/ 831107 w 1156299"/>
                  <a:gd name="connsiteY0" fmla="*/ 45 h 427136"/>
                  <a:gd name="connsiteX1" fmla="*/ 1156299 w 1156299"/>
                  <a:gd name="connsiteY1" fmla="*/ 45 h 427136"/>
                  <a:gd name="connsiteX2" fmla="*/ 1115073 w 1156299"/>
                  <a:gd name="connsiteY2" fmla="*/ 230186 h 427136"/>
                  <a:gd name="connsiteX3" fmla="*/ 1125756 w 1156299"/>
                  <a:gd name="connsiteY3" fmla="*/ 312180 h 427136"/>
                  <a:gd name="connsiteX4" fmla="*/ 1141781 w 1156299"/>
                  <a:gd name="connsiteY4" fmla="*/ 373037 h 427136"/>
                  <a:gd name="connsiteX5" fmla="*/ 1101697 w 1156299"/>
                  <a:gd name="connsiteY5" fmla="*/ 419512 h 427136"/>
                  <a:gd name="connsiteX6" fmla="*/ 1032257 w 1156299"/>
                  <a:gd name="connsiteY6" fmla="*/ 427136 h 427136"/>
                  <a:gd name="connsiteX7" fmla="*/ 987745 w 1156299"/>
                  <a:gd name="connsiteY7" fmla="*/ 427136 h 427136"/>
                  <a:gd name="connsiteX8" fmla="*/ 971720 w 1156299"/>
                  <a:gd name="connsiteY8" fmla="*/ 421201 h 427136"/>
                  <a:gd name="connsiteX9" fmla="*/ 928075 w 1156299"/>
                  <a:gd name="connsiteY9" fmla="*/ 373858 h 427136"/>
                  <a:gd name="connsiteX10" fmla="*/ 869319 w 1156299"/>
                  <a:gd name="connsiteY10" fmla="*/ 307067 h 427136"/>
                  <a:gd name="connsiteX11" fmla="*/ 839050 w 1156299"/>
                  <a:gd name="connsiteY11" fmla="*/ 241965 h 427136"/>
                  <a:gd name="connsiteX12" fmla="*/ 826587 w 1156299"/>
                  <a:gd name="connsiteY12" fmla="*/ 221694 h 427136"/>
                  <a:gd name="connsiteX13" fmla="*/ 831107 w 1156299"/>
                  <a:gd name="connsiteY13" fmla="*/ 45 h 427136"/>
                  <a:gd name="connsiteX14" fmla="*/ 190127 w 1156299"/>
                  <a:gd name="connsiteY14" fmla="*/ 0 h 427136"/>
                  <a:gd name="connsiteX15" fmla="*/ 579189 w 1156299"/>
                  <a:gd name="connsiteY15" fmla="*/ 0 h 427136"/>
                  <a:gd name="connsiteX16" fmla="*/ 556773 w 1156299"/>
                  <a:gd name="connsiteY16" fmla="*/ 75466 h 427136"/>
                  <a:gd name="connsiteX17" fmla="*/ 536274 w 1156299"/>
                  <a:gd name="connsiteY17" fmla="*/ 81401 h 427136"/>
                  <a:gd name="connsiteX18" fmla="*/ 499751 w 1156299"/>
                  <a:gd name="connsiteY18" fmla="*/ 161706 h 427136"/>
                  <a:gd name="connsiteX19" fmla="*/ 483726 w 1156299"/>
                  <a:gd name="connsiteY19" fmla="*/ 340897 h 427136"/>
                  <a:gd name="connsiteX20" fmla="*/ 339460 w 1156299"/>
                  <a:gd name="connsiteY20" fmla="*/ 364546 h 427136"/>
                  <a:gd name="connsiteX21" fmla="*/ 262899 w 1156299"/>
                  <a:gd name="connsiteY21" fmla="*/ 383127 h 427136"/>
                  <a:gd name="connsiteX22" fmla="*/ 192546 w 1156299"/>
                  <a:gd name="connsiteY22" fmla="*/ 413578 h 427136"/>
                  <a:gd name="connsiteX23" fmla="*/ 55402 w 1156299"/>
                  <a:gd name="connsiteY23" fmla="*/ 414400 h 427136"/>
                  <a:gd name="connsiteX24" fmla="*/ 1987 w 1156299"/>
                  <a:gd name="connsiteY24" fmla="*/ 394951 h 427136"/>
                  <a:gd name="connsiteX25" fmla="*/ 32256 w 1156299"/>
                  <a:gd name="connsiteY25" fmla="*/ 330716 h 427136"/>
                  <a:gd name="connsiteX26" fmla="*/ 90145 w 1156299"/>
                  <a:gd name="connsiteY26" fmla="*/ 298576 h 427136"/>
                  <a:gd name="connsiteX27" fmla="*/ 171180 w 1156299"/>
                  <a:gd name="connsiteY27" fmla="*/ 198001 h 427136"/>
                  <a:gd name="connsiteX28" fmla="*/ 187205 w 1156299"/>
                  <a:gd name="connsiteY28" fmla="*/ 138833 h 427136"/>
                  <a:gd name="connsiteX29" fmla="*/ 195240 w 1156299"/>
                  <a:gd name="connsiteY29" fmla="*/ 120252 h 427136"/>
                  <a:gd name="connsiteX30" fmla="*/ 224641 w 1156299"/>
                  <a:gd name="connsiteY30" fmla="*/ 87290 h 427136"/>
                  <a:gd name="connsiteX31" fmla="*/ 189031 w 1156299"/>
                  <a:gd name="connsiteY31" fmla="*/ 61952 h 427136"/>
                  <a:gd name="connsiteX32" fmla="*/ 190127 w 1156299"/>
                  <a:gd name="connsiteY32" fmla="*/ 0 h 4271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156299" h="427136">
                    <a:moveTo>
                      <a:pt x="831107" y="45"/>
                    </a:moveTo>
                    <a:lnTo>
                      <a:pt x="1156299" y="45"/>
                    </a:lnTo>
                    <a:cubicBezTo>
                      <a:pt x="1142785" y="76972"/>
                      <a:pt x="1129180" y="153579"/>
                      <a:pt x="1115073" y="230186"/>
                    </a:cubicBezTo>
                    <a:cubicBezTo>
                      <a:pt x="1109732" y="258948"/>
                      <a:pt x="1111512" y="285107"/>
                      <a:pt x="1125756" y="312180"/>
                    </a:cubicBezTo>
                    <a:cubicBezTo>
                      <a:pt x="1135526" y="330761"/>
                      <a:pt x="1139087" y="352766"/>
                      <a:pt x="1141781" y="373037"/>
                    </a:cubicBezTo>
                    <a:cubicBezTo>
                      <a:pt x="1146209" y="405131"/>
                      <a:pt x="1135526" y="416134"/>
                      <a:pt x="1101697" y="419512"/>
                    </a:cubicBezTo>
                    <a:cubicBezTo>
                      <a:pt x="1078550" y="422069"/>
                      <a:pt x="1055404" y="424580"/>
                      <a:pt x="1032257" y="427136"/>
                    </a:cubicBezTo>
                    <a:cubicBezTo>
                      <a:pt x="1017146" y="427136"/>
                      <a:pt x="1002902" y="427136"/>
                      <a:pt x="987745" y="427136"/>
                    </a:cubicBezTo>
                    <a:cubicBezTo>
                      <a:pt x="982403" y="425447"/>
                      <a:pt x="977062" y="422069"/>
                      <a:pt x="971720" y="421201"/>
                    </a:cubicBezTo>
                    <a:cubicBezTo>
                      <a:pt x="942319" y="417823"/>
                      <a:pt x="923601" y="405999"/>
                      <a:pt x="928075" y="373858"/>
                    </a:cubicBezTo>
                    <a:cubicBezTo>
                      <a:pt x="888904" y="364545"/>
                      <a:pt x="872880" y="343407"/>
                      <a:pt x="869319" y="307067"/>
                    </a:cubicBezTo>
                    <a:cubicBezTo>
                      <a:pt x="867538" y="284240"/>
                      <a:pt x="852427" y="261413"/>
                      <a:pt x="839050" y="241965"/>
                    </a:cubicBezTo>
                    <a:cubicBezTo>
                      <a:pt x="834622" y="235208"/>
                      <a:pt x="830148" y="228451"/>
                      <a:pt x="826587" y="221694"/>
                    </a:cubicBezTo>
                    <a:cubicBezTo>
                      <a:pt x="812891" y="148420"/>
                      <a:pt x="827820" y="73502"/>
                      <a:pt x="831107" y="45"/>
                    </a:cubicBezTo>
                    <a:close/>
                    <a:moveTo>
                      <a:pt x="190127" y="0"/>
                    </a:moveTo>
                    <a:lnTo>
                      <a:pt x="579189" y="0"/>
                    </a:lnTo>
                    <a:cubicBezTo>
                      <a:pt x="572934" y="25384"/>
                      <a:pt x="565766" y="50630"/>
                      <a:pt x="556773" y="75466"/>
                    </a:cubicBezTo>
                    <a:cubicBezTo>
                      <a:pt x="548738" y="76333"/>
                      <a:pt x="542529" y="78844"/>
                      <a:pt x="536274" y="81401"/>
                    </a:cubicBezTo>
                    <a:cubicBezTo>
                      <a:pt x="506873" y="94914"/>
                      <a:pt x="500664" y="125365"/>
                      <a:pt x="499751" y="161706"/>
                    </a:cubicBezTo>
                    <a:cubicBezTo>
                      <a:pt x="498884" y="221695"/>
                      <a:pt x="489068" y="281730"/>
                      <a:pt x="483726" y="340897"/>
                    </a:cubicBezTo>
                    <a:cubicBezTo>
                      <a:pt x="436520" y="368792"/>
                      <a:pt x="388447" y="375548"/>
                      <a:pt x="339460" y="364546"/>
                    </a:cubicBezTo>
                    <a:cubicBezTo>
                      <a:pt x="308325" y="357789"/>
                      <a:pt x="286959" y="362856"/>
                      <a:pt x="262899" y="383127"/>
                    </a:cubicBezTo>
                    <a:cubicBezTo>
                      <a:pt x="244181" y="398375"/>
                      <a:pt x="217473" y="411021"/>
                      <a:pt x="192546" y="413578"/>
                    </a:cubicBezTo>
                    <a:cubicBezTo>
                      <a:pt x="147121" y="418646"/>
                      <a:pt x="100828" y="416956"/>
                      <a:pt x="55402" y="414400"/>
                    </a:cubicBezTo>
                    <a:cubicBezTo>
                      <a:pt x="36730" y="413532"/>
                      <a:pt x="18012" y="400886"/>
                      <a:pt x="1987" y="394951"/>
                    </a:cubicBezTo>
                    <a:cubicBezTo>
                      <a:pt x="-5135" y="361989"/>
                      <a:pt x="7329" y="343408"/>
                      <a:pt x="32256" y="330716"/>
                    </a:cubicBezTo>
                    <a:cubicBezTo>
                      <a:pt x="51841" y="320536"/>
                      <a:pt x="70559" y="308711"/>
                      <a:pt x="90145" y="298576"/>
                    </a:cubicBezTo>
                    <a:cubicBezTo>
                      <a:pt x="132877" y="275749"/>
                      <a:pt x="159584" y="243654"/>
                      <a:pt x="171180" y="198001"/>
                    </a:cubicBezTo>
                    <a:cubicBezTo>
                      <a:pt x="176522" y="177730"/>
                      <a:pt x="180083" y="157414"/>
                      <a:pt x="187205" y="138833"/>
                    </a:cubicBezTo>
                    <a:cubicBezTo>
                      <a:pt x="188985" y="132076"/>
                      <a:pt x="191679" y="126187"/>
                      <a:pt x="195240" y="120252"/>
                    </a:cubicBezTo>
                    <a:cubicBezTo>
                      <a:pt x="206836" y="104182"/>
                      <a:pt x="215739" y="95736"/>
                      <a:pt x="224641" y="87290"/>
                    </a:cubicBezTo>
                    <a:cubicBezTo>
                      <a:pt x="206836" y="87290"/>
                      <a:pt x="189031" y="78844"/>
                      <a:pt x="189031" y="61952"/>
                    </a:cubicBezTo>
                    <a:cubicBezTo>
                      <a:pt x="186611" y="41271"/>
                      <a:pt x="187479" y="20590"/>
                      <a:pt x="1901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20AC4166-9DC1-4C7A-8908-0BBF3AA7FFD8}"/>
                  </a:ext>
                </a:extLst>
              </p:cNvPr>
              <p:cNvSpPr/>
              <p:nvPr/>
            </p:nvSpPr>
            <p:spPr>
              <a:xfrm>
                <a:off x="1606964" y="2264541"/>
                <a:ext cx="1213067" cy="427867"/>
              </a:xfrm>
              <a:custGeom>
                <a:avLst/>
                <a:gdLst>
                  <a:gd name="connsiteX0" fmla="*/ 411569 w 1213067"/>
                  <a:gd name="connsiteY0" fmla="*/ 326562 h 427867"/>
                  <a:gd name="connsiteX1" fmla="*/ 419604 w 1213067"/>
                  <a:gd name="connsiteY1" fmla="*/ 324005 h 427867"/>
                  <a:gd name="connsiteX2" fmla="*/ 463249 w 1213067"/>
                  <a:gd name="connsiteY2" fmla="*/ 367970 h 427867"/>
                  <a:gd name="connsiteX3" fmla="*/ 475713 w 1213067"/>
                  <a:gd name="connsiteY3" fmla="*/ 350210 h 427867"/>
                  <a:gd name="connsiteX4" fmla="*/ 497079 w 1213067"/>
                  <a:gd name="connsiteY4" fmla="*/ 326562 h 427867"/>
                  <a:gd name="connsiteX5" fmla="*/ 503333 w 1213067"/>
                  <a:gd name="connsiteY5" fmla="*/ 329940 h 427867"/>
                  <a:gd name="connsiteX6" fmla="*/ 457588 w 1213067"/>
                  <a:gd name="connsiteY6" fmla="*/ 427776 h 427867"/>
                  <a:gd name="connsiteX7" fmla="*/ 581767 w 1213067"/>
                  <a:gd name="connsiteY7" fmla="*/ 427776 h 427867"/>
                  <a:gd name="connsiteX8" fmla="*/ 577247 w 1213067"/>
                  <a:gd name="connsiteY8" fmla="*/ 337564 h 427867"/>
                  <a:gd name="connsiteX9" fmla="*/ 603954 w 1213067"/>
                  <a:gd name="connsiteY9" fmla="*/ 376461 h 427867"/>
                  <a:gd name="connsiteX10" fmla="*/ 645819 w 1213067"/>
                  <a:gd name="connsiteY10" fmla="*/ 346878 h 427867"/>
                  <a:gd name="connsiteX11" fmla="*/ 616190 w 1213067"/>
                  <a:gd name="connsiteY11" fmla="*/ 427822 h 427867"/>
                  <a:gd name="connsiteX12" fmla="*/ 1213068 w 1213067"/>
                  <a:gd name="connsiteY12" fmla="*/ 427822 h 427867"/>
                  <a:gd name="connsiteX13" fmla="*/ 1186314 w 1213067"/>
                  <a:gd name="connsiteY13" fmla="*/ 334232 h 427867"/>
                  <a:gd name="connsiteX14" fmla="*/ 1153352 w 1213067"/>
                  <a:gd name="connsiteY14" fmla="*/ 303780 h 427867"/>
                  <a:gd name="connsiteX15" fmla="*/ 850576 w 1213067"/>
                  <a:gd name="connsiteY15" fmla="*/ 204027 h 427867"/>
                  <a:gd name="connsiteX16" fmla="*/ 806064 w 1213067"/>
                  <a:gd name="connsiteY16" fmla="*/ 181200 h 427867"/>
                  <a:gd name="connsiteX17" fmla="*/ 763332 w 1213067"/>
                  <a:gd name="connsiteY17" fmla="*/ 154173 h 427867"/>
                  <a:gd name="connsiteX18" fmla="*/ 709004 w 1213067"/>
                  <a:gd name="connsiteY18" fmla="*/ 29081 h 427867"/>
                  <a:gd name="connsiteX19" fmla="*/ 711652 w 1213067"/>
                  <a:gd name="connsiteY19" fmla="*/ 0 h 427867"/>
                  <a:gd name="connsiteX20" fmla="*/ 362309 w 1213067"/>
                  <a:gd name="connsiteY20" fmla="*/ 0 h 427867"/>
                  <a:gd name="connsiteX21" fmla="*/ 389336 w 1213067"/>
                  <a:gd name="connsiteY21" fmla="*/ 76424 h 427867"/>
                  <a:gd name="connsiteX22" fmla="*/ 304739 w 1213067"/>
                  <a:gd name="connsiteY22" fmla="*/ 223521 h 427867"/>
                  <a:gd name="connsiteX23" fmla="*/ 55424 w 1213067"/>
                  <a:gd name="connsiteY23" fmla="*/ 308894 h 427867"/>
                  <a:gd name="connsiteX24" fmla="*/ 2009 w 1213067"/>
                  <a:gd name="connsiteY24" fmla="*/ 379885 h 427867"/>
                  <a:gd name="connsiteX25" fmla="*/ 0 w 1213067"/>
                  <a:gd name="connsiteY25" fmla="*/ 427867 h 427867"/>
                  <a:gd name="connsiteX26" fmla="*/ 419011 w 1213067"/>
                  <a:gd name="connsiteY26" fmla="*/ 427867 h 427867"/>
                  <a:gd name="connsiteX27" fmla="*/ 411569 w 1213067"/>
                  <a:gd name="connsiteY27" fmla="*/ 326562 h 427867"/>
                  <a:gd name="connsiteX28" fmla="*/ 701882 w 1213067"/>
                  <a:gd name="connsiteY28" fmla="*/ 127055 h 427867"/>
                  <a:gd name="connsiteX29" fmla="*/ 605689 w 1213067"/>
                  <a:gd name="connsiteY29" fmla="*/ 354456 h 427867"/>
                  <a:gd name="connsiteX30" fmla="*/ 550494 w 1213067"/>
                  <a:gd name="connsiteY30" fmla="*/ 238632 h 427867"/>
                  <a:gd name="connsiteX31" fmla="*/ 701882 w 1213067"/>
                  <a:gd name="connsiteY31" fmla="*/ 127055 h 427867"/>
                  <a:gd name="connsiteX32" fmla="*/ 413350 w 1213067"/>
                  <a:gd name="connsiteY32" fmla="*/ 162573 h 427867"/>
                  <a:gd name="connsiteX33" fmla="*/ 512190 w 1213067"/>
                  <a:gd name="connsiteY33" fmla="*/ 229365 h 427867"/>
                  <a:gd name="connsiteX34" fmla="*/ 473887 w 1213067"/>
                  <a:gd name="connsiteY34" fmla="*/ 350256 h 427867"/>
                  <a:gd name="connsiteX35" fmla="*/ 414217 w 1213067"/>
                  <a:gd name="connsiteY35" fmla="*/ 264016 h 427867"/>
                  <a:gd name="connsiteX36" fmla="*/ 413350 w 1213067"/>
                  <a:gd name="connsiteY36" fmla="*/ 162573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213067" h="427867">
                    <a:moveTo>
                      <a:pt x="411569" y="326562"/>
                    </a:moveTo>
                    <a:cubicBezTo>
                      <a:pt x="414263" y="325694"/>
                      <a:pt x="416911" y="324873"/>
                      <a:pt x="419604" y="324005"/>
                    </a:cubicBezTo>
                    <a:cubicBezTo>
                      <a:pt x="432981" y="337519"/>
                      <a:pt x="447225" y="351032"/>
                      <a:pt x="463249" y="367970"/>
                    </a:cubicBezTo>
                    <a:cubicBezTo>
                      <a:pt x="468591" y="360346"/>
                      <a:pt x="472152" y="355278"/>
                      <a:pt x="475713" y="350210"/>
                    </a:cubicBezTo>
                    <a:cubicBezTo>
                      <a:pt x="482835" y="342586"/>
                      <a:pt x="489957" y="334140"/>
                      <a:pt x="497079" y="326562"/>
                    </a:cubicBezTo>
                    <a:cubicBezTo>
                      <a:pt x="498859" y="327429"/>
                      <a:pt x="501553" y="329118"/>
                      <a:pt x="503333" y="329940"/>
                    </a:cubicBezTo>
                    <a:cubicBezTo>
                      <a:pt x="487720" y="362719"/>
                      <a:pt x="472517" y="395225"/>
                      <a:pt x="457588" y="427776"/>
                    </a:cubicBezTo>
                    <a:lnTo>
                      <a:pt x="581767" y="427776"/>
                    </a:lnTo>
                    <a:cubicBezTo>
                      <a:pt x="580260" y="397371"/>
                      <a:pt x="578753" y="367194"/>
                      <a:pt x="577247" y="337564"/>
                    </a:cubicBezTo>
                    <a:cubicBezTo>
                      <a:pt x="585282" y="348567"/>
                      <a:pt x="593271" y="361213"/>
                      <a:pt x="603954" y="376461"/>
                    </a:cubicBezTo>
                    <a:cubicBezTo>
                      <a:pt x="616418" y="367148"/>
                      <a:pt x="627101" y="360391"/>
                      <a:pt x="645819" y="346878"/>
                    </a:cubicBezTo>
                    <a:cubicBezTo>
                      <a:pt x="635318" y="375457"/>
                      <a:pt x="625549" y="402073"/>
                      <a:pt x="616190" y="427822"/>
                    </a:cubicBezTo>
                    <a:lnTo>
                      <a:pt x="1213068" y="427822"/>
                    </a:lnTo>
                    <a:cubicBezTo>
                      <a:pt x="1206311" y="396184"/>
                      <a:pt x="1197637" y="364911"/>
                      <a:pt x="1186314" y="334232"/>
                    </a:cubicBezTo>
                    <a:cubicBezTo>
                      <a:pt x="1176499" y="322407"/>
                      <a:pt x="1164948" y="313094"/>
                      <a:pt x="1153352" y="303780"/>
                    </a:cubicBezTo>
                    <a:cubicBezTo>
                      <a:pt x="1070536" y="243746"/>
                      <a:pt x="941427" y="251370"/>
                      <a:pt x="850576" y="204027"/>
                    </a:cubicBezTo>
                    <a:cubicBezTo>
                      <a:pt x="835419" y="197270"/>
                      <a:pt x="820308" y="189646"/>
                      <a:pt x="806064" y="181200"/>
                    </a:cubicBezTo>
                    <a:cubicBezTo>
                      <a:pt x="791820" y="172754"/>
                      <a:pt x="777576" y="164308"/>
                      <a:pt x="763332" y="154173"/>
                    </a:cubicBezTo>
                    <a:cubicBezTo>
                      <a:pt x="719687" y="122033"/>
                      <a:pt x="697453" y="83181"/>
                      <a:pt x="709004" y="29081"/>
                    </a:cubicBezTo>
                    <a:cubicBezTo>
                      <a:pt x="710921" y="19540"/>
                      <a:pt x="711286" y="9770"/>
                      <a:pt x="711652" y="0"/>
                    </a:cubicBezTo>
                    <a:lnTo>
                      <a:pt x="362309" y="0"/>
                    </a:lnTo>
                    <a:cubicBezTo>
                      <a:pt x="374087" y="24881"/>
                      <a:pt x="382670" y="50813"/>
                      <a:pt x="389336" y="76424"/>
                    </a:cubicBezTo>
                    <a:cubicBezTo>
                      <a:pt x="408054" y="147416"/>
                      <a:pt x="405360" y="193070"/>
                      <a:pt x="304739" y="223521"/>
                    </a:cubicBezTo>
                    <a:cubicBezTo>
                      <a:pt x="223704" y="248859"/>
                      <a:pt x="134679" y="278443"/>
                      <a:pt x="55424" y="308894"/>
                    </a:cubicBezTo>
                    <a:cubicBezTo>
                      <a:pt x="23375" y="320718"/>
                      <a:pt x="2876" y="344412"/>
                      <a:pt x="2009" y="379885"/>
                    </a:cubicBezTo>
                    <a:cubicBezTo>
                      <a:pt x="1735" y="396047"/>
                      <a:pt x="1096" y="411980"/>
                      <a:pt x="0" y="427867"/>
                    </a:cubicBezTo>
                    <a:lnTo>
                      <a:pt x="419011" y="427867"/>
                    </a:lnTo>
                    <a:cubicBezTo>
                      <a:pt x="416454" y="394038"/>
                      <a:pt x="413852" y="360300"/>
                      <a:pt x="411569" y="326562"/>
                    </a:cubicBezTo>
                    <a:close/>
                    <a:moveTo>
                      <a:pt x="701882" y="127055"/>
                    </a:moveTo>
                    <a:cubicBezTo>
                      <a:pt x="720600" y="171019"/>
                      <a:pt x="671613" y="289354"/>
                      <a:pt x="605689" y="354456"/>
                    </a:cubicBezTo>
                    <a:cubicBezTo>
                      <a:pt x="587884" y="316427"/>
                      <a:pt x="570079" y="280086"/>
                      <a:pt x="550494" y="238632"/>
                    </a:cubicBezTo>
                    <a:cubicBezTo>
                      <a:pt x="602128" y="200603"/>
                      <a:pt x="652028" y="164262"/>
                      <a:pt x="701882" y="127055"/>
                    </a:cubicBezTo>
                    <a:close/>
                    <a:moveTo>
                      <a:pt x="413350" y="162573"/>
                    </a:moveTo>
                    <a:cubicBezTo>
                      <a:pt x="452521" y="188779"/>
                      <a:pt x="483702" y="209916"/>
                      <a:pt x="512190" y="229365"/>
                    </a:cubicBezTo>
                    <a:cubicBezTo>
                      <a:pt x="497946" y="272462"/>
                      <a:pt x="486350" y="311359"/>
                      <a:pt x="473887" y="350256"/>
                    </a:cubicBezTo>
                    <a:cubicBezTo>
                      <a:pt x="430242" y="336743"/>
                      <a:pt x="420472" y="298713"/>
                      <a:pt x="414217" y="264016"/>
                    </a:cubicBezTo>
                    <a:cubicBezTo>
                      <a:pt x="408008" y="234432"/>
                      <a:pt x="413350" y="203159"/>
                      <a:pt x="413350" y="162573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B250BD09-2B25-44D4-A20F-57970D7DF2B1}"/>
                  </a:ext>
                </a:extLst>
              </p:cNvPr>
              <p:cNvSpPr/>
              <p:nvPr/>
            </p:nvSpPr>
            <p:spPr>
              <a:xfrm>
                <a:off x="1295285" y="4403695"/>
                <a:ext cx="1352128" cy="427867"/>
              </a:xfrm>
              <a:custGeom>
                <a:avLst/>
                <a:gdLst>
                  <a:gd name="connsiteX0" fmla="*/ 791820 w 1352128"/>
                  <a:gd name="connsiteY0" fmla="*/ 373357 h 427867"/>
                  <a:gd name="connsiteX1" fmla="*/ 837245 w 1352128"/>
                  <a:gd name="connsiteY1" fmla="*/ 86788 h 427867"/>
                  <a:gd name="connsiteX2" fmla="*/ 856831 w 1352128"/>
                  <a:gd name="connsiteY2" fmla="*/ 118061 h 427867"/>
                  <a:gd name="connsiteX3" fmla="*/ 869294 w 1352128"/>
                  <a:gd name="connsiteY3" fmla="*/ 264290 h 427867"/>
                  <a:gd name="connsiteX4" fmla="*/ 868381 w 1352128"/>
                  <a:gd name="connsiteY4" fmla="*/ 377557 h 427867"/>
                  <a:gd name="connsiteX5" fmla="*/ 874955 w 1352128"/>
                  <a:gd name="connsiteY5" fmla="*/ 427822 h 427867"/>
                  <a:gd name="connsiteX6" fmla="*/ 1325650 w 1352128"/>
                  <a:gd name="connsiteY6" fmla="*/ 427822 h 427867"/>
                  <a:gd name="connsiteX7" fmla="*/ 1328754 w 1352128"/>
                  <a:gd name="connsiteY7" fmla="*/ 371668 h 427867"/>
                  <a:gd name="connsiteX8" fmla="*/ 1343911 w 1352128"/>
                  <a:gd name="connsiteY8" fmla="*/ 102036 h 427867"/>
                  <a:gd name="connsiteX9" fmla="*/ 1352129 w 1352128"/>
                  <a:gd name="connsiteY9" fmla="*/ 0 h 427867"/>
                  <a:gd name="connsiteX10" fmla="*/ 294467 w 1352128"/>
                  <a:gd name="connsiteY10" fmla="*/ 0 h 427867"/>
                  <a:gd name="connsiteX11" fmla="*/ 296750 w 1352128"/>
                  <a:gd name="connsiteY11" fmla="*/ 27621 h 427867"/>
                  <a:gd name="connsiteX12" fmla="*/ 246896 w 1352128"/>
                  <a:gd name="connsiteY12" fmla="*/ 24242 h 427867"/>
                  <a:gd name="connsiteX13" fmla="*/ 256164 w 1352128"/>
                  <a:gd name="connsiteY13" fmla="*/ 0 h 427867"/>
                  <a:gd name="connsiteX14" fmla="*/ 175676 w 1352128"/>
                  <a:gd name="connsiteY14" fmla="*/ 0 h 427867"/>
                  <a:gd name="connsiteX15" fmla="*/ 141755 w 1352128"/>
                  <a:gd name="connsiteY15" fmla="*/ 98658 h 427867"/>
                  <a:gd name="connsiteX16" fmla="*/ 98110 w 1352128"/>
                  <a:gd name="connsiteY16" fmla="*/ 114728 h 427867"/>
                  <a:gd name="connsiteX17" fmla="*/ 68709 w 1352128"/>
                  <a:gd name="connsiteY17" fmla="*/ 184031 h 427867"/>
                  <a:gd name="connsiteX18" fmla="*/ 6392 w 1352128"/>
                  <a:gd name="connsiteY18" fmla="*/ 335327 h 427867"/>
                  <a:gd name="connsiteX19" fmla="*/ 0 w 1352128"/>
                  <a:gd name="connsiteY19" fmla="*/ 427868 h 427867"/>
                  <a:gd name="connsiteX20" fmla="*/ 788807 w 1352128"/>
                  <a:gd name="connsiteY20" fmla="*/ 427868 h 427867"/>
                  <a:gd name="connsiteX21" fmla="*/ 791820 w 1352128"/>
                  <a:gd name="connsiteY21" fmla="*/ 373357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52128" h="427867">
                    <a:moveTo>
                      <a:pt x="791820" y="373357"/>
                    </a:moveTo>
                    <a:cubicBezTo>
                      <a:pt x="790907" y="275293"/>
                      <a:pt x="823001" y="183163"/>
                      <a:pt x="837245" y="86788"/>
                    </a:cubicBezTo>
                    <a:cubicBezTo>
                      <a:pt x="847061" y="96101"/>
                      <a:pt x="853270" y="106237"/>
                      <a:pt x="856831" y="118061"/>
                    </a:cubicBezTo>
                    <a:cubicBezTo>
                      <a:pt x="871988" y="166226"/>
                      <a:pt x="874636" y="214436"/>
                      <a:pt x="869294" y="264290"/>
                    </a:cubicBezTo>
                    <a:cubicBezTo>
                      <a:pt x="865733" y="301498"/>
                      <a:pt x="864820" y="340349"/>
                      <a:pt x="868381" y="377557"/>
                    </a:cubicBezTo>
                    <a:cubicBezTo>
                      <a:pt x="870162" y="394312"/>
                      <a:pt x="872444" y="411067"/>
                      <a:pt x="874955" y="427822"/>
                    </a:cubicBezTo>
                    <a:lnTo>
                      <a:pt x="1325650" y="427822"/>
                    </a:lnTo>
                    <a:cubicBezTo>
                      <a:pt x="1327339" y="409195"/>
                      <a:pt x="1328435" y="390477"/>
                      <a:pt x="1328754" y="371668"/>
                    </a:cubicBezTo>
                    <a:cubicBezTo>
                      <a:pt x="1330535" y="282049"/>
                      <a:pt x="1336789" y="191609"/>
                      <a:pt x="1343911" y="102036"/>
                    </a:cubicBezTo>
                    <a:cubicBezTo>
                      <a:pt x="1346331" y="68024"/>
                      <a:pt x="1349162" y="34058"/>
                      <a:pt x="1352129" y="0"/>
                    </a:cubicBezTo>
                    <a:lnTo>
                      <a:pt x="294467" y="0"/>
                    </a:lnTo>
                    <a:cubicBezTo>
                      <a:pt x="295243" y="9040"/>
                      <a:pt x="295974" y="18216"/>
                      <a:pt x="296750" y="27621"/>
                    </a:cubicBezTo>
                    <a:cubicBezTo>
                      <a:pt x="278945" y="25931"/>
                      <a:pt x="264701" y="25064"/>
                      <a:pt x="246896" y="24242"/>
                    </a:cubicBezTo>
                    <a:cubicBezTo>
                      <a:pt x="250092" y="16025"/>
                      <a:pt x="253150" y="7944"/>
                      <a:pt x="256164" y="0"/>
                    </a:cubicBezTo>
                    <a:lnTo>
                      <a:pt x="175676" y="0"/>
                    </a:lnTo>
                    <a:cubicBezTo>
                      <a:pt x="164491" y="31501"/>
                      <a:pt x="153990" y="64372"/>
                      <a:pt x="141755" y="98658"/>
                    </a:cubicBezTo>
                    <a:cubicBezTo>
                      <a:pt x="131072" y="102904"/>
                      <a:pt x="114135" y="108793"/>
                      <a:pt x="98110" y="114728"/>
                    </a:cubicBezTo>
                    <a:cubicBezTo>
                      <a:pt x="87427" y="140066"/>
                      <a:pt x="81172" y="163760"/>
                      <a:pt x="68709" y="184031"/>
                    </a:cubicBezTo>
                    <a:cubicBezTo>
                      <a:pt x="38441" y="230506"/>
                      <a:pt x="18855" y="282917"/>
                      <a:pt x="6392" y="335327"/>
                    </a:cubicBezTo>
                    <a:cubicBezTo>
                      <a:pt x="-502" y="365596"/>
                      <a:pt x="7579" y="397462"/>
                      <a:pt x="0" y="427868"/>
                    </a:cubicBezTo>
                    <a:lnTo>
                      <a:pt x="788807" y="427868"/>
                    </a:lnTo>
                    <a:cubicBezTo>
                      <a:pt x="790724" y="409698"/>
                      <a:pt x="791820" y="391573"/>
                      <a:pt x="791820" y="373357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181C2E4C-D701-400D-A6A1-9994800464CB}"/>
                  </a:ext>
                </a:extLst>
              </p:cNvPr>
              <p:cNvSpPr/>
              <p:nvPr/>
            </p:nvSpPr>
            <p:spPr>
              <a:xfrm>
                <a:off x="1538803" y="5259338"/>
                <a:ext cx="1004246" cy="427914"/>
              </a:xfrm>
              <a:custGeom>
                <a:avLst/>
                <a:gdLst>
                  <a:gd name="connsiteX0" fmla="*/ 65833 w 1004246"/>
                  <a:gd name="connsiteY0" fmla="*/ 92 h 427914"/>
                  <a:gd name="connsiteX1" fmla="*/ 463295 w 1004246"/>
                  <a:gd name="connsiteY1" fmla="*/ 92 h 427914"/>
                  <a:gd name="connsiteX2" fmla="*/ 450375 w 1004246"/>
                  <a:gd name="connsiteY2" fmla="*/ 87473 h 427914"/>
                  <a:gd name="connsiteX3" fmla="*/ 444120 w 1004246"/>
                  <a:gd name="connsiteY3" fmla="*/ 107744 h 427914"/>
                  <a:gd name="connsiteX4" fmla="*/ 412071 w 1004246"/>
                  <a:gd name="connsiteY4" fmla="*/ 323276 h 427914"/>
                  <a:gd name="connsiteX5" fmla="*/ 407643 w 1004246"/>
                  <a:gd name="connsiteY5" fmla="*/ 346148 h 427914"/>
                  <a:gd name="connsiteX6" fmla="*/ 389107 w 1004246"/>
                  <a:gd name="connsiteY6" fmla="*/ 427914 h 427914"/>
                  <a:gd name="connsiteX7" fmla="*/ 0 w 1004246"/>
                  <a:gd name="connsiteY7" fmla="*/ 427914 h 427914"/>
                  <a:gd name="connsiteX8" fmla="*/ 29173 w 1004246"/>
                  <a:gd name="connsiteY8" fmla="*/ 265843 h 427914"/>
                  <a:gd name="connsiteX9" fmla="*/ 31866 w 1004246"/>
                  <a:gd name="connsiteY9" fmla="*/ 244705 h 427914"/>
                  <a:gd name="connsiteX10" fmla="*/ 37208 w 1004246"/>
                  <a:gd name="connsiteY10" fmla="*/ 199919 h 427914"/>
                  <a:gd name="connsiteX11" fmla="*/ 65833 w 1004246"/>
                  <a:gd name="connsiteY11" fmla="*/ 92 h 427914"/>
                  <a:gd name="connsiteX12" fmla="*/ 656501 w 1004246"/>
                  <a:gd name="connsiteY12" fmla="*/ 0 h 427914"/>
                  <a:gd name="connsiteX13" fmla="*/ 1004246 w 1004246"/>
                  <a:gd name="connsiteY13" fmla="*/ 0 h 427914"/>
                  <a:gd name="connsiteX14" fmla="*/ 1002420 w 1004246"/>
                  <a:gd name="connsiteY14" fmla="*/ 30771 h 427914"/>
                  <a:gd name="connsiteX15" fmla="*/ 982835 w 1004246"/>
                  <a:gd name="connsiteY15" fmla="*/ 333410 h 427914"/>
                  <a:gd name="connsiteX16" fmla="*/ 981922 w 1004246"/>
                  <a:gd name="connsiteY16" fmla="*/ 337655 h 427914"/>
                  <a:gd name="connsiteX17" fmla="*/ 966125 w 1004246"/>
                  <a:gd name="connsiteY17" fmla="*/ 427867 h 427914"/>
                  <a:gd name="connsiteX18" fmla="*/ 640933 w 1004246"/>
                  <a:gd name="connsiteY18" fmla="*/ 427867 h 427914"/>
                  <a:gd name="connsiteX19" fmla="*/ 640842 w 1004246"/>
                  <a:gd name="connsiteY19" fmla="*/ 376507 h 427914"/>
                  <a:gd name="connsiteX20" fmla="*/ 646183 w 1004246"/>
                  <a:gd name="connsiteY20" fmla="*/ 357058 h 427914"/>
                  <a:gd name="connsiteX21" fmla="*/ 650658 w 1004246"/>
                  <a:gd name="connsiteY21" fmla="*/ 336788 h 427914"/>
                  <a:gd name="connsiteX22" fmla="*/ 662254 w 1004246"/>
                  <a:gd name="connsiteY22" fmla="*/ 215897 h 427914"/>
                  <a:gd name="connsiteX23" fmla="*/ 656912 w 1004246"/>
                  <a:gd name="connsiteY23" fmla="*/ 73046 h 427914"/>
                  <a:gd name="connsiteX24" fmla="*/ 656501 w 1004246"/>
                  <a:gd name="connsiteY24" fmla="*/ 0 h 427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004246" h="427914">
                    <a:moveTo>
                      <a:pt x="65833" y="92"/>
                    </a:moveTo>
                    <a:lnTo>
                      <a:pt x="463295" y="92"/>
                    </a:lnTo>
                    <a:cubicBezTo>
                      <a:pt x="459597" y="28443"/>
                      <a:pt x="455762" y="57479"/>
                      <a:pt x="450375" y="87473"/>
                    </a:cubicBezTo>
                    <a:cubicBezTo>
                      <a:pt x="447681" y="94230"/>
                      <a:pt x="445901" y="100987"/>
                      <a:pt x="444120" y="107744"/>
                    </a:cubicBezTo>
                    <a:cubicBezTo>
                      <a:pt x="425448" y="177046"/>
                      <a:pt x="414765" y="249727"/>
                      <a:pt x="412071" y="323276"/>
                    </a:cubicBezTo>
                    <a:cubicBezTo>
                      <a:pt x="411158" y="330900"/>
                      <a:pt x="409378" y="338478"/>
                      <a:pt x="407643" y="346148"/>
                    </a:cubicBezTo>
                    <a:cubicBezTo>
                      <a:pt x="401662" y="373266"/>
                      <a:pt x="395864" y="400659"/>
                      <a:pt x="389107" y="427914"/>
                    </a:cubicBezTo>
                    <a:lnTo>
                      <a:pt x="0" y="427914"/>
                    </a:lnTo>
                    <a:cubicBezTo>
                      <a:pt x="6985" y="372764"/>
                      <a:pt x="26571" y="318162"/>
                      <a:pt x="29173" y="265843"/>
                    </a:cubicBezTo>
                    <a:cubicBezTo>
                      <a:pt x="30086" y="258219"/>
                      <a:pt x="30999" y="251462"/>
                      <a:pt x="31866" y="244705"/>
                    </a:cubicBezTo>
                    <a:cubicBezTo>
                      <a:pt x="33647" y="229502"/>
                      <a:pt x="35427" y="215122"/>
                      <a:pt x="37208" y="199919"/>
                    </a:cubicBezTo>
                    <a:cubicBezTo>
                      <a:pt x="41865" y="131986"/>
                      <a:pt x="73183" y="62638"/>
                      <a:pt x="65833" y="92"/>
                    </a:cubicBezTo>
                    <a:close/>
                    <a:moveTo>
                      <a:pt x="656501" y="0"/>
                    </a:moveTo>
                    <a:lnTo>
                      <a:pt x="1004246" y="0"/>
                    </a:lnTo>
                    <a:cubicBezTo>
                      <a:pt x="1003562" y="10226"/>
                      <a:pt x="1002922" y="20499"/>
                      <a:pt x="1002420" y="30771"/>
                    </a:cubicBezTo>
                    <a:cubicBezTo>
                      <a:pt x="997992" y="131392"/>
                      <a:pt x="989957" y="232834"/>
                      <a:pt x="982835" y="333410"/>
                    </a:cubicBezTo>
                    <a:cubicBezTo>
                      <a:pt x="982835" y="335099"/>
                      <a:pt x="981967" y="335966"/>
                      <a:pt x="981922" y="337655"/>
                    </a:cubicBezTo>
                    <a:cubicBezTo>
                      <a:pt x="976671" y="367787"/>
                      <a:pt x="971376" y="397827"/>
                      <a:pt x="966125" y="427867"/>
                    </a:cubicBezTo>
                    <a:lnTo>
                      <a:pt x="640933" y="427867"/>
                    </a:lnTo>
                    <a:cubicBezTo>
                      <a:pt x="641709" y="410656"/>
                      <a:pt x="641846" y="393536"/>
                      <a:pt x="640842" y="376507"/>
                    </a:cubicBezTo>
                    <a:cubicBezTo>
                      <a:pt x="642622" y="370572"/>
                      <a:pt x="644403" y="363815"/>
                      <a:pt x="646183" y="357058"/>
                    </a:cubicBezTo>
                    <a:cubicBezTo>
                      <a:pt x="647964" y="350302"/>
                      <a:pt x="649745" y="343545"/>
                      <a:pt x="650658" y="336788"/>
                    </a:cubicBezTo>
                    <a:cubicBezTo>
                      <a:pt x="658693" y="297069"/>
                      <a:pt x="661386" y="256483"/>
                      <a:pt x="662254" y="215897"/>
                    </a:cubicBezTo>
                    <a:cubicBezTo>
                      <a:pt x="663167" y="168554"/>
                      <a:pt x="657825" y="120389"/>
                      <a:pt x="656912" y="73046"/>
                    </a:cubicBezTo>
                    <a:cubicBezTo>
                      <a:pt x="656501" y="48713"/>
                      <a:pt x="656456" y="24379"/>
                      <a:pt x="65650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F36F87DF-ACD0-43AB-8B00-4D6C76F96FA4}"/>
                  </a:ext>
                </a:extLst>
              </p:cNvPr>
              <p:cNvSpPr/>
              <p:nvPr/>
            </p:nvSpPr>
            <p:spPr>
              <a:xfrm>
                <a:off x="1283141" y="4831517"/>
                <a:ext cx="1337748" cy="427867"/>
              </a:xfrm>
              <a:custGeom>
                <a:avLst/>
                <a:gdLst>
                  <a:gd name="connsiteX0" fmla="*/ 887054 w 1337748"/>
                  <a:gd name="connsiteY0" fmla="*/ 0 h 427867"/>
                  <a:gd name="connsiteX1" fmla="*/ 1337748 w 1337748"/>
                  <a:gd name="connsiteY1" fmla="*/ 0 h 427867"/>
                  <a:gd name="connsiteX2" fmla="*/ 1287438 w 1337748"/>
                  <a:gd name="connsiteY2" fmla="*/ 250685 h 427867"/>
                  <a:gd name="connsiteX3" fmla="*/ 1259909 w 1337748"/>
                  <a:gd name="connsiteY3" fmla="*/ 427867 h 427867"/>
                  <a:gd name="connsiteX4" fmla="*/ 912164 w 1337748"/>
                  <a:gd name="connsiteY4" fmla="*/ 427867 h 427867"/>
                  <a:gd name="connsiteX5" fmla="*/ 909927 w 1337748"/>
                  <a:gd name="connsiteY5" fmla="*/ 175448 h 427867"/>
                  <a:gd name="connsiteX6" fmla="*/ 887054 w 1337748"/>
                  <a:gd name="connsiteY6" fmla="*/ 0 h 427867"/>
                  <a:gd name="connsiteX7" fmla="*/ 12190 w 1337748"/>
                  <a:gd name="connsiteY7" fmla="*/ 0 h 427867"/>
                  <a:gd name="connsiteX8" fmla="*/ 801043 w 1337748"/>
                  <a:gd name="connsiteY8" fmla="*/ 0 h 427867"/>
                  <a:gd name="connsiteX9" fmla="*/ 775522 w 1337748"/>
                  <a:gd name="connsiteY9" fmla="*/ 162756 h 427867"/>
                  <a:gd name="connsiteX10" fmla="*/ 769268 w 1337748"/>
                  <a:gd name="connsiteY10" fmla="*/ 205031 h 427867"/>
                  <a:gd name="connsiteX11" fmla="*/ 765707 w 1337748"/>
                  <a:gd name="connsiteY11" fmla="*/ 226169 h 427867"/>
                  <a:gd name="connsiteX12" fmla="*/ 718957 w 1337748"/>
                  <a:gd name="connsiteY12" fmla="*/ 427867 h 427867"/>
                  <a:gd name="connsiteX13" fmla="*/ 321495 w 1337748"/>
                  <a:gd name="connsiteY13" fmla="*/ 427867 h 427867"/>
                  <a:gd name="connsiteX14" fmla="*/ 299079 w 1337748"/>
                  <a:gd name="connsiteY14" fmla="*/ 368198 h 427867"/>
                  <a:gd name="connsiteX15" fmla="*/ 215396 w 1337748"/>
                  <a:gd name="connsiteY15" fmla="*/ 375822 h 427867"/>
                  <a:gd name="connsiteX16" fmla="*/ 171750 w 1337748"/>
                  <a:gd name="connsiteY16" fmla="*/ 380890 h 427867"/>
                  <a:gd name="connsiteX17" fmla="*/ 71129 w 1337748"/>
                  <a:gd name="connsiteY17" fmla="*/ 374133 h 427867"/>
                  <a:gd name="connsiteX18" fmla="*/ 15021 w 1337748"/>
                  <a:gd name="connsiteY18" fmla="*/ 303963 h 427867"/>
                  <a:gd name="connsiteX19" fmla="*/ 6118 w 1337748"/>
                  <a:gd name="connsiteY19" fmla="*/ 204209 h 427867"/>
                  <a:gd name="connsiteX20" fmla="*/ 11460 w 1337748"/>
                  <a:gd name="connsiteY20" fmla="*/ 3013 h 427867"/>
                  <a:gd name="connsiteX21" fmla="*/ 12190 w 1337748"/>
                  <a:gd name="connsiteY21" fmla="*/ 0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37748" h="427867">
                    <a:moveTo>
                      <a:pt x="887054" y="0"/>
                    </a:moveTo>
                    <a:lnTo>
                      <a:pt x="1337748" y="0"/>
                    </a:lnTo>
                    <a:cubicBezTo>
                      <a:pt x="1330033" y="85053"/>
                      <a:pt x="1309352" y="168143"/>
                      <a:pt x="1287438" y="250685"/>
                    </a:cubicBezTo>
                    <a:cubicBezTo>
                      <a:pt x="1271505" y="309852"/>
                      <a:pt x="1263972" y="368381"/>
                      <a:pt x="1259909" y="427867"/>
                    </a:cubicBezTo>
                    <a:lnTo>
                      <a:pt x="912164" y="427867"/>
                    </a:lnTo>
                    <a:cubicBezTo>
                      <a:pt x="912346" y="343727"/>
                      <a:pt x="914081" y="259359"/>
                      <a:pt x="909927" y="175448"/>
                    </a:cubicBezTo>
                    <a:cubicBezTo>
                      <a:pt x="907187" y="116965"/>
                      <a:pt x="895820" y="58483"/>
                      <a:pt x="887054" y="0"/>
                    </a:cubicBezTo>
                    <a:close/>
                    <a:moveTo>
                      <a:pt x="12190" y="0"/>
                    </a:moveTo>
                    <a:lnTo>
                      <a:pt x="801043" y="0"/>
                    </a:lnTo>
                    <a:cubicBezTo>
                      <a:pt x="795564" y="54237"/>
                      <a:pt x="783512" y="108245"/>
                      <a:pt x="775522" y="162756"/>
                    </a:cubicBezTo>
                    <a:cubicBezTo>
                      <a:pt x="773742" y="176315"/>
                      <a:pt x="771048" y="190650"/>
                      <a:pt x="769268" y="205031"/>
                    </a:cubicBezTo>
                    <a:cubicBezTo>
                      <a:pt x="767487" y="211788"/>
                      <a:pt x="766574" y="219412"/>
                      <a:pt x="765707" y="226169"/>
                    </a:cubicBezTo>
                    <a:cubicBezTo>
                      <a:pt x="736534" y="291728"/>
                      <a:pt x="728134" y="357789"/>
                      <a:pt x="718957" y="427867"/>
                    </a:cubicBezTo>
                    <a:lnTo>
                      <a:pt x="321495" y="427867"/>
                    </a:lnTo>
                    <a:cubicBezTo>
                      <a:pt x="319075" y="407141"/>
                      <a:pt x="312364" y="387144"/>
                      <a:pt x="299079" y="368198"/>
                    </a:cubicBezTo>
                    <a:cubicBezTo>
                      <a:pt x="290176" y="359752"/>
                      <a:pt x="245664" y="368198"/>
                      <a:pt x="215396" y="375822"/>
                    </a:cubicBezTo>
                    <a:cubicBezTo>
                      <a:pt x="201152" y="377511"/>
                      <a:pt x="185994" y="380022"/>
                      <a:pt x="171750" y="380890"/>
                    </a:cubicBezTo>
                    <a:cubicBezTo>
                      <a:pt x="138788" y="383446"/>
                      <a:pt x="104091" y="380890"/>
                      <a:pt x="71129" y="374133"/>
                    </a:cubicBezTo>
                    <a:cubicBezTo>
                      <a:pt x="35519" y="366509"/>
                      <a:pt x="22143" y="335236"/>
                      <a:pt x="15021" y="303963"/>
                    </a:cubicBezTo>
                    <a:cubicBezTo>
                      <a:pt x="6986" y="271001"/>
                      <a:pt x="7899" y="238039"/>
                      <a:pt x="6118" y="204209"/>
                    </a:cubicBezTo>
                    <a:cubicBezTo>
                      <a:pt x="2557" y="136550"/>
                      <a:pt x="-8126" y="69805"/>
                      <a:pt x="11460" y="3013"/>
                    </a:cubicBezTo>
                    <a:cubicBezTo>
                      <a:pt x="11734" y="2009"/>
                      <a:pt x="11962" y="1004"/>
                      <a:pt x="12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4A54BAD9-F66D-4A30-9E8A-785DEA865A1B}"/>
                  </a:ext>
                </a:extLst>
              </p:cNvPr>
              <p:cNvSpPr/>
              <p:nvPr/>
            </p:nvSpPr>
            <p:spPr>
              <a:xfrm>
                <a:off x="1471053" y="3975782"/>
                <a:ext cx="1287072" cy="427913"/>
              </a:xfrm>
              <a:custGeom>
                <a:avLst/>
                <a:gdLst>
                  <a:gd name="connsiteX0" fmla="*/ 105826 w 1287072"/>
                  <a:gd name="connsiteY0" fmla="*/ 360848 h 427913"/>
                  <a:gd name="connsiteX1" fmla="*/ 112948 w 1287072"/>
                  <a:gd name="connsiteY1" fmla="*/ 361715 h 427913"/>
                  <a:gd name="connsiteX2" fmla="*/ 118654 w 1287072"/>
                  <a:gd name="connsiteY2" fmla="*/ 427913 h 427913"/>
                  <a:gd name="connsiteX3" fmla="*/ 1176362 w 1287072"/>
                  <a:gd name="connsiteY3" fmla="*/ 427913 h 427913"/>
                  <a:gd name="connsiteX4" fmla="*/ 1193984 w 1287072"/>
                  <a:gd name="connsiteY4" fmla="*/ 227310 h 427913"/>
                  <a:gd name="connsiteX5" fmla="*/ 1196678 w 1287072"/>
                  <a:gd name="connsiteY5" fmla="*/ 138559 h 427913"/>
                  <a:gd name="connsiteX6" fmla="*/ 1205580 w 1287072"/>
                  <a:gd name="connsiteY6" fmla="*/ 80214 h 427913"/>
                  <a:gd name="connsiteX7" fmla="*/ 1226079 w 1287072"/>
                  <a:gd name="connsiteY7" fmla="*/ 55698 h 427913"/>
                  <a:gd name="connsiteX8" fmla="*/ 1276846 w 1287072"/>
                  <a:gd name="connsiteY8" fmla="*/ 15111 h 427913"/>
                  <a:gd name="connsiteX9" fmla="*/ 1287072 w 1287072"/>
                  <a:gd name="connsiteY9" fmla="*/ 46 h 427913"/>
                  <a:gd name="connsiteX10" fmla="*/ 1240688 w 1287072"/>
                  <a:gd name="connsiteY10" fmla="*/ 46 h 427913"/>
                  <a:gd name="connsiteX11" fmla="*/ 1248312 w 1287072"/>
                  <a:gd name="connsiteY11" fmla="*/ 13422 h 427913"/>
                  <a:gd name="connsiteX12" fmla="*/ 1217131 w 1287072"/>
                  <a:gd name="connsiteY12" fmla="*/ 34560 h 427913"/>
                  <a:gd name="connsiteX13" fmla="*/ 1189191 w 1287072"/>
                  <a:gd name="connsiteY13" fmla="*/ 46 h 427913"/>
                  <a:gd name="connsiteX14" fmla="*/ 225302 w 1287072"/>
                  <a:gd name="connsiteY14" fmla="*/ 46 h 427913"/>
                  <a:gd name="connsiteX15" fmla="*/ 200238 w 1287072"/>
                  <a:gd name="connsiteY15" fmla="*/ 187546 h 427913"/>
                  <a:gd name="connsiteX16" fmla="*/ 193116 w 1287072"/>
                  <a:gd name="connsiteY16" fmla="*/ 131757 h 427913"/>
                  <a:gd name="connsiteX17" fmla="*/ 187774 w 1287072"/>
                  <a:gd name="connsiteY17" fmla="*/ 73411 h 427913"/>
                  <a:gd name="connsiteX18" fmla="*/ 189555 w 1287072"/>
                  <a:gd name="connsiteY18" fmla="*/ 45517 h 427913"/>
                  <a:gd name="connsiteX19" fmla="*/ 215577 w 1287072"/>
                  <a:gd name="connsiteY19" fmla="*/ 0 h 427913"/>
                  <a:gd name="connsiteX20" fmla="*/ 178232 w 1287072"/>
                  <a:gd name="connsiteY20" fmla="*/ 0 h 427913"/>
                  <a:gd name="connsiteX21" fmla="*/ 171750 w 1287072"/>
                  <a:gd name="connsiteY21" fmla="*/ 32825 h 427913"/>
                  <a:gd name="connsiteX22" fmla="*/ 50630 w 1287072"/>
                  <a:gd name="connsiteY22" fmla="*/ 32825 h 427913"/>
                  <a:gd name="connsiteX23" fmla="*/ 42275 w 1287072"/>
                  <a:gd name="connsiteY23" fmla="*/ 0 h 427913"/>
                  <a:gd name="connsiteX24" fmla="*/ 17075 w 1287072"/>
                  <a:gd name="connsiteY24" fmla="*/ 0 h 427913"/>
                  <a:gd name="connsiteX25" fmla="*/ 22142 w 1287072"/>
                  <a:gd name="connsiteY25" fmla="*/ 21001 h 427913"/>
                  <a:gd name="connsiteX26" fmla="*/ 28397 w 1287072"/>
                  <a:gd name="connsiteY26" fmla="*/ 91171 h 427913"/>
                  <a:gd name="connsiteX27" fmla="*/ 12372 w 1287072"/>
                  <a:gd name="connsiteY27" fmla="*/ 152895 h 427913"/>
                  <a:gd name="connsiteX28" fmla="*/ 18627 w 1287072"/>
                  <a:gd name="connsiteY28" fmla="*/ 221375 h 427913"/>
                  <a:gd name="connsiteX29" fmla="*/ 27529 w 1287072"/>
                  <a:gd name="connsiteY29" fmla="*/ 359158 h 427913"/>
                  <a:gd name="connsiteX30" fmla="*/ 0 w 1287072"/>
                  <a:gd name="connsiteY30" fmla="*/ 427913 h 427913"/>
                  <a:gd name="connsiteX31" fmla="*/ 80442 w 1287072"/>
                  <a:gd name="connsiteY31" fmla="*/ 427913 h 427913"/>
                  <a:gd name="connsiteX32" fmla="*/ 105826 w 1287072"/>
                  <a:gd name="connsiteY32" fmla="*/ 360848 h 427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287072" h="427913">
                    <a:moveTo>
                      <a:pt x="105826" y="360848"/>
                    </a:moveTo>
                    <a:cubicBezTo>
                      <a:pt x="108519" y="360848"/>
                      <a:pt x="111167" y="360848"/>
                      <a:pt x="112948" y="361715"/>
                    </a:cubicBezTo>
                    <a:cubicBezTo>
                      <a:pt x="114865" y="383446"/>
                      <a:pt x="116782" y="405223"/>
                      <a:pt x="118654" y="427913"/>
                    </a:cubicBezTo>
                    <a:lnTo>
                      <a:pt x="1176362" y="427913"/>
                    </a:lnTo>
                    <a:cubicBezTo>
                      <a:pt x="1182205" y="361259"/>
                      <a:pt x="1188643" y="294467"/>
                      <a:pt x="1193984" y="227310"/>
                    </a:cubicBezTo>
                    <a:cubicBezTo>
                      <a:pt x="1196678" y="197727"/>
                      <a:pt x="1194852" y="168143"/>
                      <a:pt x="1196678" y="138559"/>
                    </a:cubicBezTo>
                    <a:cubicBezTo>
                      <a:pt x="1197591" y="119111"/>
                      <a:pt x="1200239" y="98840"/>
                      <a:pt x="1205580" y="80214"/>
                    </a:cubicBezTo>
                    <a:cubicBezTo>
                      <a:pt x="1208274" y="70900"/>
                      <a:pt x="1218957" y="55698"/>
                      <a:pt x="1226079" y="55698"/>
                    </a:cubicBezTo>
                    <a:cubicBezTo>
                      <a:pt x="1257260" y="55698"/>
                      <a:pt x="1264382" y="33738"/>
                      <a:pt x="1276846" y="15111"/>
                    </a:cubicBezTo>
                    <a:cubicBezTo>
                      <a:pt x="1280179" y="9998"/>
                      <a:pt x="1283511" y="4885"/>
                      <a:pt x="1287072" y="46"/>
                    </a:cubicBezTo>
                    <a:lnTo>
                      <a:pt x="1240688" y="46"/>
                    </a:lnTo>
                    <a:cubicBezTo>
                      <a:pt x="1243245" y="4474"/>
                      <a:pt x="1245801" y="8948"/>
                      <a:pt x="1248312" y="13422"/>
                    </a:cubicBezTo>
                    <a:cubicBezTo>
                      <a:pt x="1236716" y="21046"/>
                      <a:pt x="1227814" y="26936"/>
                      <a:pt x="1217131" y="34560"/>
                    </a:cubicBezTo>
                    <a:cubicBezTo>
                      <a:pt x="1207726" y="22918"/>
                      <a:pt x="1198458" y="11459"/>
                      <a:pt x="1189191" y="46"/>
                    </a:cubicBezTo>
                    <a:lnTo>
                      <a:pt x="225302" y="46"/>
                    </a:lnTo>
                    <a:cubicBezTo>
                      <a:pt x="226808" y="60994"/>
                      <a:pt x="225986" y="122535"/>
                      <a:pt x="200238" y="187546"/>
                    </a:cubicBezTo>
                    <a:cubicBezTo>
                      <a:pt x="197544" y="164719"/>
                      <a:pt x="194896" y="148649"/>
                      <a:pt x="193116" y="131757"/>
                    </a:cubicBezTo>
                    <a:cubicBezTo>
                      <a:pt x="191335" y="112308"/>
                      <a:pt x="188642" y="92860"/>
                      <a:pt x="187774" y="73411"/>
                    </a:cubicBezTo>
                    <a:cubicBezTo>
                      <a:pt x="186861" y="64098"/>
                      <a:pt x="184213" y="49763"/>
                      <a:pt x="189555" y="45517"/>
                    </a:cubicBezTo>
                    <a:cubicBezTo>
                      <a:pt x="204712" y="32551"/>
                      <a:pt x="211240" y="16618"/>
                      <a:pt x="215577" y="0"/>
                    </a:cubicBezTo>
                    <a:lnTo>
                      <a:pt x="178232" y="0"/>
                    </a:lnTo>
                    <a:cubicBezTo>
                      <a:pt x="176041" y="12007"/>
                      <a:pt x="173667" y="23101"/>
                      <a:pt x="171750" y="32825"/>
                    </a:cubicBezTo>
                    <a:cubicBezTo>
                      <a:pt x="128105" y="32825"/>
                      <a:pt x="88934" y="32825"/>
                      <a:pt x="50630" y="32825"/>
                    </a:cubicBezTo>
                    <a:cubicBezTo>
                      <a:pt x="45289" y="17942"/>
                      <a:pt x="42367" y="7624"/>
                      <a:pt x="42275" y="0"/>
                    </a:cubicBezTo>
                    <a:lnTo>
                      <a:pt x="17075" y="0"/>
                    </a:lnTo>
                    <a:cubicBezTo>
                      <a:pt x="18079" y="7259"/>
                      <a:pt x="19631" y="14335"/>
                      <a:pt x="22142" y="21001"/>
                    </a:cubicBezTo>
                    <a:cubicBezTo>
                      <a:pt x="31045" y="45517"/>
                      <a:pt x="32825" y="67476"/>
                      <a:pt x="28397" y="91171"/>
                    </a:cubicBezTo>
                    <a:cubicBezTo>
                      <a:pt x="23923" y="111441"/>
                      <a:pt x="18581" y="132579"/>
                      <a:pt x="12372" y="152895"/>
                    </a:cubicBezTo>
                    <a:cubicBezTo>
                      <a:pt x="4337" y="177411"/>
                      <a:pt x="8811" y="197681"/>
                      <a:pt x="18627" y="221375"/>
                    </a:cubicBezTo>
                    <a:cubicBezTo>
                      <a:pt x="37345" y="265340"/>
                      <a:pt x="50676" y="309305"/>
                      <a:pt x="27529" y="359158"/>
                    </a:cubicBezTo>
                    <a:cubicBezTo>
                      <a:pt x="17211" y="381255"/>
                      <a:pt x="8400" y="404219"/>
                      <a:pt x="0" y="427913"/>
                    </a:cubicBezTo>
                    <a:lnTo>
                      <a:pt x="80442" y="427913"/>
                    </a:lnTo>
                    <a:cubicBezTo>
                      <a:pt x="89116" y="404858"/>
                      <a:pt x="97243" y="382853"/>
                      <a:pt x="105826" y="36084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9C21519D-0941-4961-8618-521C44EF3E34}"/>
                  </a:ext>
                </a:extLst>
              </p:cNvPr>
              <p:cNvSpPr/>
              <p:nvPr/>
            </p:nvSpPr>
            <p:spPr>
              <a:xfrm>
                <a:off x="1503376" y="3120230"/>
                <a:ext cx="1396732" cy="427867"/>
              </a:xfrm>
              <a:custGeom>
                <a:avLst/>
                <a:gdLst>
                  <a:gd name="connsiteX0" fmla="*/ 1396733 w 1396732"/>
                  <a:gd name="connsiteY0" fmla="*/ 213066 h 427867"/>
                  <a:gd name="connsiteX1" fmla="*/ 1387830 w 1396732"/>
                  <a:gd name="connsiteY1" fmla="*/ 138696 h 427867"/>
                  <a:gd name="connsiteX2" fmla="*/ 1365551 w 1396732"/>
                  <a:gd name="connsiteY2" fmla="*/ 51634 h 427867"/>
                  <a:gd name="connsiteX3" fmla="*/ 1359297 w 1396732"/>
                  <a:gd name="connsiteY3" fmla="*/ 8537 h 427867"/>
                  <a:gd name="connsiteX4" fmla="*/ 1358155 w 1396732"/>
                  <a:gd name="connsiteY4" fmla="*/ 0 h 427867"/>
                  <a:gd name="connsiteX5" fmla="*/ 45152 w 1396732"/>
                  <a:gd name="connsiteY5" fmla="*/ 0 h 427867"/>
                  <a:gd name="connsiteX6" fmla="*/ 40586 w 1396732"/>
                  <a:gd name="connsiteY6" fmla="*/ 93088 h 427867"/>
                  <a:gd name="connsiteX7" fmla="*/ 32551 w 1396732"/>
                  <a:gd name="connsiteY7" fmla="*/ 172526 h 427867"/>
                  <a:gd name="connsiteX8" fmla="*/ 12966 w 1396732"/>
                  <a:gd name="connsiteY8" fmla="*/ 227493 h 427867"/>
                  <a:gd name="connsiteX9" fmla="*/ 3150 w 1396732"/>
                  <a:gd name="connsiteY9" fmla="*/ 273969 h 427867"/>
                  <a:gd name="connsiteX10" fmla="*/ 4931 w 1396732"/>
                  <a:gd name="connsiteY10" fmla="*/ 389792 h 427867"/>
                  <a:gd name="connsiteX11" fmla="*/ 0 w 1396732"/>
                  <a:gd name="connsiteY11" fmla="*/ 427868 h 427867"/>
                  <a:gd name="connsiteX12" fmla="*/ 1370710 w 1396732"/>
                  <a:gd name="connsiteY12" fmla="*/ 427868 h 427867"/>
                  <a:gd name="connsiteX13" fmla="*/ 1396733 w 1396732"/>
                  <a:gd name="connsiteY13" fmla="*/ 213066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396732" h="427867">
                    <a:moveTo>
                      <a:pt x="1396733" y="213066"/>
                    </a:moveTo>
                    <a:cubicBezTo>
                      <a:pt x="1394039" y="188550"/>
                      <a:pt x="1391391" y="163212"/>
                      <a:pt x="1387830" y="138696"/>
                    </a:cubicBezTo>
                    <a:cubicBezTo>
                      <a:pt x="1383356" y="109980"/>
                      <a:pt x="1370025" y="80351"/>
                      <a:pt x="1365551" y="51634"/>
                    </a:cubicBezTo>
                    <a:cubicBezTo>
                      <a:pt x="1362903" y="37254"/>
                      <a:pt x="1361077" y="22918"/>
                      <a:pt x="1359297" y="8537"/>
                    </a:cubicBezTo>
                    <a:cubicBezTo>
                      <a:pt x="1358886" y="5707"/>
                      <a:pt x="1358521" y="2831"/>
                      <a:pt x="1358155" y="0"/>
                    </a:cubicBezTo>
                    <a:lnTo>
                      <a:pt x="45152" y="0"/>
                    </a:lnTo>
                    <a:cubicBezTo>
                      <a:pt x="40723" y="30679"/>
                      <a:pt x="38349" y="61633"/>
                      <a:pt x="40586" y="93088"/>
                    </a:cubicBezTo>
                    <a:cubicBezTo>
                      <a:pt x="42367" y="119293"/>
                      <a:pt x="37025" y="146320"/>
                      <a:pt x="32551" y="172526"/>
                    </a:cubicBezTo>
                    <a:cubicBezTo>
                      <a:pt x="28990" y="191107"/>
                      <a:pt x="19175" y="208866"/>
                      <a:pt x="12966" y="227493"/>
                    </a:cubicBezTo>
                    <a:cubicBezTo>
                      <a:pt x="8492" y="242696"/>
                      <a:pt x="-3059" y="263012"/>
                      <a:pt x="3150" y="273969"/>
                    </a:cubicBezTo>
                    <a:cubicBezTo>
                      <a:pt x="22736" y="313687"/>
                      <a:pt x="6711" y="351717"/>
                      <a:pt x="4931" y="389792"/>
                    </a:cubicBezTo>
                    <a:cubicBezTo>
                      <a:pt x="4109" y="402758"/>
                      <a:pt x="1233" y="415039"/>
                      <a:pt x="0" y="427868"/>
                    </a:cubicBezTo>
                    <a:lnTo>
                      <a:pt x="1370710" y="427868"/>
                    </a:lnTo>
                    <a:cubicBezTo>
                      <a:pt x="1374819" y="356328"/>
                      <a:pt x="1396733" y="284332"/>
                      <a:pt x="1396733" y="21306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ADF4912B-98F7-4926-B74C-6C002B01447D}"/>
                  </a:ext>
                </a:extLst>
              </p:cNvPr>
              <p:cNvSpPr/>
              <p:nvPr/>
            </p:nvSpPr>
            <p:spPr>
              <a:xfrm>
                <a:off x="1548527" y="2692317"/>
                <a:ext cx="1313049" cy="427867"/>
              </a:xfrm>
              <a:custGeom>
                <a:avLst/>
                <a:gdLst>
                  <a:gd name="connsiteX0" fmla="*/ 1271459 w 1313049"/>
                  <a:gd name="connsiteY0" fmla="*/ 0 h 427867"/>
                  <a:gd name="connsiteX1" fmla="*/ 674581 w 1313049"/>
                  <a:gd name="connsiteY1" fmla="*/ 0 h 427867"/>
                  <a:gd name="connsiteX2" fmla="*/ 649015 w 1313049"/>
                  <a:gd name="connsiteY2" fmla="*/ 72087 h 427867"/>
                  <a:gd name="connsiteX3" fmla="*/ 643673 w 1313049"/>
                  <a:gd name="connsiteY3" fmla="*/ 70398 h 427867"/>
                  <a:gd name="connsiteX4" fmla="*/ 640203 w 1313049"/>
                  <a:gd name="connsiteY4" fmla="*/ 0 h 427867"/>
                  <a:gd name="connsiteX5" fmla="*/ 516025 w 1313049"/>
                  <a:gd name="connsiteY5" fmla="*/ 0 h 427867"/>
                  <a:gd name="connsiteX6" fmla="*/ 489637 w 1313049"/>
                  <a:gd name="connsiteY6" fmla="*/ 58528 h 427867"/>
                  <a:gd name="connsiteX7" fmla="*/ 481602 w 1313049"/>
                  <a:gd name="connsiteY7" fmla="*/ 58528 h 427867"/>
                  <a:gd name="connsiteX8" fmla="*/ 477402 w 1313049"/>
                  <a:gd name="connsiteY8" fmla="*/ 0 h 427867"/>
                  <a:gd name="connsiteX9" fmla="*/ 58391 w 1313049"/>
                  <a:gd name="connsiteY9" fmla="*/ 0 h 427867"/>
                  <a:gd name="connsiteX10" fmla="*/ 43508 w 1313049"/>
                  <a:gd name="connsiteY10" fmla="*/ 96603 h 427867"/>
                  <a:gd name="connsiteX11" fmla="*/ 30132 w 1313049"/>
                  <a:gd name="connsiteY11" fmla="*/ 263149 h 427867"/>
                  <a:gd name="connsiteX12" fmla="*/ 0 w 1313049"/>
                  <a:gd name="connsiteY12" fmla="*/ 427868 h 427867"/>
                  <a:gd name="connsiteX13" fmla="*/ 1313049 w 1313049"/>
                  <a:gd name="connsiteY13" fmla="*/ 427868 h 427867"/>
                  <a:gd name="connsiteX14" fmla="*/ 1271459 w 1313049"/>
                  <a:gd name="connsiteY14" fmla="*/ 0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313049" h="427867">
                    <a:moveTo>
                      <a:pt x="1271459" y="0"/>
                    </a:moveTo>
                    <a:lnTo>
                      <a:pt x="674581" y="0"/>
                    </a:lnTo>
                    <a:cubicBezTo>
                      <a:pt x="665724" y="24470"/>
                      <a:pt x="657232" y="48165"/>
                      <a:pt x="649015" y="72087"/>
                    </a:cubicBezTo>
                    <a:cubicBezTo>
                      <a:pt x="647234" y="71266"/>
                      <a:pt x="645454" y="71266"/>
                      <a:pt x="643673" y="70398"/>
                    </a:cubicBezTo>
                    <a:cubicBezTo>
                      <a:pt x="642532" y="46886"/>
                      <a:pt x="641345" y="23375"/>
                      <a:pt x="640203" y="0"/>
                    </a:cubicBezTo>
                    <a:lnTo>
                      <a:pt x="516025" y="0"/>
                    </a:lnTo>
                    <a:cubicBezTo>
                      <a:pt x="507123" y="19449"/>
                      <a:pt x="498266" y="38943"/>
                      <a:pt x="489637" y="58528"/>
                    </a:cubicBezTo>
                    <a:cubicBezTo>
                      <a:pt x="486944" y="58528"/>
                      <a:pt x="484296" y="58528"/>
                      <a:pt x="481602" y="58528"/>
                    </a:cubicBezTo>
                    <a:cubicBezTo>
                      <a:pt x="480278" y="39034"/>
                      <a:pt x="478863" y="19494"/>
                      <a:pt x="477402" y="0"/>
                    </a:cubicBezTo>
                    <a:lnTo>
                      <a:pt x="58391" y="0"/>
                    </a:lnTo>
                    <a:cubicBezTo>
                      <a:pt x="56154" y="32323"/>
                      <a:pt x="51863" y="64281"/>
                      <a:pt x="43508" y="96603"/>
                    </a:cubicBezTo>
                    <a:cubicBezTo>
                      <a:pt x="29264" y="150703"/>
                      <a:pt x="38167" y="207360"/>
                      <a:pt x="30132" y="263149"/>
                    </a:cubicBezTo>
                    <a:cubicBezTo>
                      <a:pt x="22690" y="318527"/>
                      <a:pt x="7944" y="372809"/>
                      <a:pt x="0" y="427868"/>
                    </a:cubicBezTo>
                    <a:lnTo>
                      <a:pt x="1313049" y="427868"/>
                    </a:lnTo>
                    <a:cubicBezTo>
                      <a:pt x="1294103" y="287208"/>
                      <a:pt x="1301362" y="139792"/>
                      <a:pt x="1271459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E6C753A0-35F8-4152-8156-FBAEA6AF2E55}"/>
                  </a:ext>
                </a:extLst>
              </p:cNvPr>
              <p:cNvSpPr/>
              <p:nvPr/>
            </p:nvSpPr>
            <p:spPr>
              <a:xfrm>
                <a:off x="1486619" y="3548006"/>
                <a:ext cx="1387557" cy="427867"/>
              </a:xfrm>
              <a:custGeom>
                <a:avLst/>
                <a:gdLst>
                  <a:gd name="connsiteX0" fmla="*/ 59990 w 1387557"/>
                  <a:gd name="connsiteY0" fmla="*/ 402347 h 427867"/>
                  <a:gd name="connsiteX1" fmla="*/ 165085 w 1387557"/>
                  <a:gd name="connsiteY1" fmla="*/ 413350 h 427867"/>
                  <a:gd name="connsiteX2" fmla="*/ 162666 w 1387557"/>
                  <a:gd name="connsiteY2" fmla="*/ 427868 h 427867"/>
                  <a:gd name="connsiteX3" fmla="*/ 200011 w 1387557"/>
                  <a:gd name="connsiteY3" fmla="*/ 427868 h 427867"/>
                  <a:gd name="connsiteX4" fmla="*/ 208730 w 1387557"/>
                  <a:gd name="connsiteY4" fmla="*/ 389701 h 427867"/>
                  <a:gd name="connsiteX5" fmla="*/ 209780 w 1387557"/>
                  <a:gd name="connsiteY5" fmla="*/ 427868 h 427867"/>
                  <a:gd name="connsiteX6" fmla="*/ 1173669 w 1387557"/>
                  <a:gd name="connsiteY6" fmla="*/ 427868 h 427867"/>
                  <a:gd name="connsiteX7" fmla="*/ 1087612 w 1387557"/>
                  <a:gd name="connsiteY7" fmla="*/ 320353 h 427867"/>
                  <a:gd name="connsiteX8" fmla="*/ 1225121 w 1387557"/>
                  <a:gd name="connsiteY8" fmla="*/ 427868 h 427867"/>
                  <a:gd name="connsiteX9" fmla="*/ 1271506 w 1387557"/>
                  <a:gd name="connsiteY9" fmla="*/ 427868 h 427867"/>
                  <a:gd name="connsiteX10" fmla="*/ 1285293 w 1387557"/>
                  <a:gd name="connsiteY10" fmla="*/ 412528 h 427867"/>
                  <a:gd name="connsiteX11" fmla="*/ 1344050 w 1387557"/>
                  <a:gd name="connsiteY11" fmla="*/ 298393 h 427867"/>
                  <a:gd name="connsiteX12" fmla="*/ 1352085 w 1387557"/>
                  <a:gd name="connsiteY12" fmla="*/ 169056 h 427867"/>
                  <a:gd name="connsiteX13" fmla="*/ 1352998 w 1387557"/>
                  <a:gd name="connsiteY13" fmla="*/ 156364 h 427867"/>
                  <a:gd name="connsiteX14" fmla="*/ 1386827 w 1387557"/>
                  <a:gd name="connsiteY14" fmla="*/ 21960 h 427867"/>
                  <a:gd name="connsiteX15" fmla="*/ 1387558 w 1387557"/>
                  <a:gd name="connsiteY15" fmla="*/ 0 h 427867"/>
                  <a:gd name="connsiteX16" fmla="*/ 16802 w 1387557"/>
                  <a:gd name="connsiteY16" fmla="*/ 0 h 427867"/>
                  <a:gd name="connsiteX17" fmla="*/ 16391 w 1387557"/>
                  <a:gd name="connsiteY17" fmla="*/ 4200 h 427867"/>
                  <a:gd name="connsiteX18" fmla="*/ 5708 w 1387557"/>
                  <a:gd name="connsiteY18" fmla="*/ 320353 h 427867"/>
                  <a:gd name="connsiteX19" fmla="*/ 366 w 1387557"/>
                  <a:gd name="connsiteY19" fmla="*/ 370207 h 427867"/>
                  <a:gd name="connsiteX20" fmla="*/ 1553 w 1387557"/>
                  <a:gd name="connsiteY20" fmla="*/ 427822 h 427867"/>
                  <a:gd name="connsiteX21" fmla="*/ 26754 w 1387557"/>
                  <a:gd name="connsiteY21" fmla="*/ 427822 h 427867"/>
                  <a:gd name="connsiteX22" fmla="*/ 59990 w 1387557"/>
                  <a:gd name="connsiteY22" fmla="*/ 402347 h 427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387557" h="427867">
                    <a:moveTo>
                      <a:pt x="59990" y="402347"/>
                    </a:moveTo>
                    <a:cubicBezTo>
                      <a:pt x="94733" y="392212"/>
                      <a:pt x="126782" y="394723"/>
                      <a:pt x="165085" y="413350"/>
                    </a:cubicBezTo>
                    <a:cubicBezTo>
                      <a:pt x="164355" y="418326"/>
                      <a:pt x="163487" y="423165"/>
                      <a:pt x="162666" y="427868"/>
                    </a:cubicBezTo>
                    <a:lnTo>
                      <a:pt x="200011" y="427868"/>
                    </a:lnTo>
                    <a:cubicBezTo>
                      <a:pt x="203298" y="415176"/>
                      <a:pt x="205261" y="402119"/>
                      <a:pt x="208730" y="389701"/>
                    </a:cubicBezTo>
                    <a:cubicBezTo>
                      <a:pt x="209050" y="402438"/>
                      <a:pt x="209461" y="415130"/>
                      <a:pt x="209780" y="427868"/>
                    </a:cubicBezTo>
                    <a:lnTo>
                      <a:pt x="1173669" y="427868"/>
                    </a:lnTo>
                    <a:cubicBezTo>
                      <a:pt x="1145227" y="392760"/>
                      <a:pt x="1117196" y="358017"/>
                      <a:pt x="1087612" y="320353"/>
                    </a:cubicBezTo>
                    <a:cubicBezTo>
                      <a:pt x="1161571" y="328936"/>
                      <a:pt x="1194579" y="374955"/>
                      <a:pt x="1225121" y="427868"/>
                    </a:cubicBezTo>
                    <a:lnTo>
                      <a:pt x="1271506" y="427868"/>
                    </a:lnTo>
                    <a:cubicBezTo>
                      <a:pt x="1275615" y="422298"/>
                      <a:pt x="1280088" y="417048"/>
                      <a:pt x="1285293" y="412528"/>
                    </a:cubicBezTo>
                    <a:cubicBezTo>
                      <a:pt x="1322684" y="382944"/>
                      <a:pt x="1338708" y="343225"/>
                      <a:pt x="1344050" y="298393"/>
                    </a:cubicBezTo>
                    <a:cubicBezTo>
                      <a:pt x="1349391" y="255296"/>
                      <a:pt x="1365415" y="213021"/>
                      <a:pt x="1352085" y="169056"/>
                    </a:cubicBezTo>
                    <a:cubicBezTo>
                      <a:pt x="1351217" y="164810"/>
                      <a:pt x="1352085" y="160610"/>
                      <a:pt x="1352998" y="156364"/>
                    </a:cubicBezTo>
                    <a:cubicBezTo>
                      <a:pt x="1366374" y="112400"/>
                      <a:pt x="1377057" y="66746"/>
                      <a:pt x="1386827" y="21960"/>
                    </a:cubicBezTo>
                    <a:cubicBezTo>
                      <a:pt x="1386827" y="14655"/>
                      <a:pt x="1387101" y="7305"/>
                      <a:pt x="1387558" y="0"/>
                    </a:cubicBezTo>
                    <a:lnTo>
                      <a:pt x="16802" y="0"/>
                    </a:lnTo>
                    <a:cubicBezTo>
                      <a:pt x="16665" y="1415"/>
                      <a:pt x="16482" y="2785"/>
                      <a:pt x="16391" y="4200"/>
                    </a:cubicBezTo>
                    <a:cubicBezTo>
                      <a:pt x="12830" y="109843"/>
                      <a:pt x="9269" y="215532"/>
                      <a:pt x="5708" y="320353"/>
                    </a:cubicBezTo>
                    <a:cubicBezTo>
                      <a:pt x="4795" y="337245"/>
                      <a:pt x="366" y="354182"/>
                      <a:pt x="366" y="370207"/>
                    </a:cubicBezTo>
                    <a:cubicBezTo>
                      <a:pt x="366" y="389062"/>
                      <a:pt x="-1003" y="409195"/>
                      <a:pt x="1553" y="427822"/>
                    </a:cubicBezTo>
                    <a:lnTo>
                      <a:pt x="26754" y="427822"/>
                    </a:lnTo>
                    <a:cubicBezTo>
                      <a:pt x="26572" y="413761"/>
                      <a:pt x="36342" y="408921"/>
                      <a:pt x="59990" y="40234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45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8E130EC2-EC0D-4656-B2EB-5A73BFF393C3}"/>
              </a:ext>
            </a:extLst>
          </p:cNvPr>
          <p:cNvGrpSpPr/>
          <p:nvPr/>
        </p:nvGrpSpPr>
        <p:grpSpPr>
          <a:xfrm>
            <a:off x="7274737" y="1897387"/>
            <a:ext cx="4264497" cy="673170"/>
            <a:chOff x="7422677" y="2163315"/>
            <a:chExt cx="4264497" cy="673170"/>
          </a:xfrm>
        </p:grpSpPr>
        <p:sp>
          <p:nvSpPr>
            <p:cNvPr id="51" name="직사각형 1">
              <a:extLst>
                <a:ext uri="{FF2B5EF4-FFF2-40B4-BE49-F238E27FC236}">
                  <a16:creationId xmlns:a16="http://schemas.microsoft.com/office/drawing/2014/main" id="{644AA31C-941D-441F-8C41-F6A3D7C57A51}"/>
                </a:ext>
              </a:extLst>
            </p:cNvPr>
            <p:cNvSpPr/>
            <p:nvPr/>
          </p:nvSpPr>
          <p:spPr>
            <a:xfrm>
              <a:off x="7422677" y="2220409"/>
              <a:ext cx="787987" cy="3600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60%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52" name="그룹 2">
              <a:extLst>
                <a:ext uri="{FF2B5EF4-FFF2-40B4-BE49-F238E27FC236}">
                  <a16:creationId xmlns:a16="http://schemas.microsoft.com/office/drawing/2014/main" id="{5EB1BF6E-164E-463D-A75C-0B0766C3595F}"/>
                </a:ext>
              </a:extLst>
            </p:cNvPr>
            <p:cNvGrpSpPr/>
            <p:nvPr/>
          </p:nvGrpSpPr>
          <p:grpSpPr>
            <a:xfrm>
              <a:off x="8323365" y="2163315"/>
              <a:ext cx="3363809" cy="673170"/>
              <a:chOff x="8323365" y="2163315"/>
              <a:chExt cx="3025450" cy="673170"/>
            </a:xfrm>
          </p:grpSpPr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3B36AF21-8458-467A-B582-41544ED93305}"/>
                  </a:ext>
                </a:extLst>
              </p:cNvPr>
              <p:cNvSpPr txBox="1"/>
              <p:nvPr/>
            </p:nvSpPr>
            <p:spPr>
              <a:xfrm>
                <a:off x="8323365" y="2374820"/>
                <a:ext cx="30254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901204B9-A374-4FF5-ADF3-84F5717B97E3}"/>
                  </a:ext>
                </a:extLst>
              </p:cNvPr>
              <p:cNvSpPr txBox="1"/>
              <p:nvPr/>
            </p:nvSpPr>
            <p:spPr>
              <a:xfrm>
                <a:off x="8323365" y="2163315"/>
                <a:ext cx="302545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4933E711-0A88-4151-8A43-42D3116BCCDF}"/>
              </a:ext>
            </a:extLst>
          </p:cNvPr>
          <p:cNvGrpSpPr/>
          <p:nvPr/>
        </p:nvGrpSpPr>
        <p:grpSpPr>
          <a:xfrm>
            <a:off x="7274737" y="3015815"/>
            <a:ext cx="4264497" cy="673170"/>
            <a:chOff x="7422677" y="3612307"/>
            <a:chExt cx="4264497" cy="673170"/>
          </a:xfrm>
        </p:grpSpPr>
        <p:sp>
          <p:nvSpPr>
            <p:cNvPr id="58" name="직사각형 1">
              <a:extLst>
                <a:ext uri="{FF2B5EF4-FFF2-40B4-BE49-F238E27FC236}">
                  <a16:creationId xmlns:a16="http://schemas.microsoft.com/office/drawing/2014/main" id="{32589E45-E2D0-440E-912D-AE8D346A49F9}"/>
                </a:ext>
              </a:extLst>
            </p:cNvPr>
            <p:cNvSpPr/>
            <p:nvPr/>
          </p:nvSpPr>
          <p:spPr>
            <a:xfrm>
              <a:off x="7422677" y="3663498"/>
              <a:ext cx="787987" cy="3600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40%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59" name="그룹 1">
              <a:extLst>
                <a:ext uri="{FF2B5EF4-FFF2-40B4-BE49-F238E27FC236}">
                  <a16:creationId xmlns:a16="http://schemas.microsoft.com/office/drawing/2014/main" id="{5E96B3C2-D4B6-488F-A0DD-4410AF4D6F12}"/>
                </a:ext>
              </a:extLst>
            </p:cNvPr>
            <p:cNvGrpSpPr/>
            <p:nvPr/>
          </p:nvGrpSpPr>
          <p:grpSpPr>
            <a:xfrm>
              <a:off x="8323365" y="3612307"/>
              <a:ext cx="3363809" cy="673170"/>
              <a:chOff x="8323365" y="3612307"/>
              <a:chExt cx="3025450" cy="673170"/>
            </a:xfrm>
          </p:grpSpPr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5ED13717-8D22-40C8-A8FB-424B4026D07B}"/>
                  </a:ext>
                </a:extLst>
              </p:cNvPr>
              <p:cNvSpPr txBox="1"/>
              <p:nvPr/>
            </p:nvSpPr>
            <p:spPr>
              <a:xfrm>
                <a:off x="8323365" y="3823812"/>
                <a:ext cx="30254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FEED0F7A-849B-4FA2-B6E0-C43CB4B3E849}"/>
                  </a:ext>
                </a:extLst>
              </p:cNvPr>
              <p:cNvSpPr txBox="1"/>
              <p:nvPr/>
            </p:nvSpPr>
            <p:spPr>
              <a:xfrm>
                <a:off x="8323365" y="3612307"/>
                <a:ext cx="302545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B039F84-7D54-47B7-986D-FE3B4B75267F}"/>
              </a:ext>
            </a:extLst>
          </p:cNvPr>
          <p:cNvGrpSpPr/>
          <p:nvPr/>
        </p:nvGrpSpPr>
        <p:grpSpPr>
          <a:xfrm>
            <a:off x="7274737" y="4134243"/>
            <a:ext cx="4264497" cy="673170"/>
            <a:chOff x="7422677" y="5061300"/>
            <a:chExt cx="4264497" cy="673170"/>
          </a:xfrm>
        </p:grpSpPr>
        <p:sp>
          <p:nvSpPr>
            <p:cNvPr id="63" name="직사각형 1">
              <a:extLst>
                <a:ext uri="{FF2B5EF4-FFF2-40B4-BE49-F238E27FC236}">
                  <a16:creationId xmlns:a16="http://schemas.microsoft.com/office/drawing/2014/main" id="{E75922E0-108B-4136-855B-A238B8E9ECE6}"/>
                </a:ext>
              </a:extLst>
            </p:cNvPr>
            <p:cNvSpPr/>
            <p:nvPr/>
          </p:nvSpPr>
          <p:spPr>
            <a:xfrm>
              <a:off x="7422677" y="5106587"/>
              <a:ext cx="787987" cy="36004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80%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64" name="그룹 41">
              <a:extLst>
                <a:ext uri="{FF2B5EF4-FFF2-40B4-BE49-F238E27FC236}">
                  <a16:creationId xmlns:a16="http://schemas.microsoft.com/office/drawing/2014/main" id="{C1EF4C4F-18EA-444C-BEB9-E66B35F6D3FF}"/>
                </a:ext>
              </a:extLst>
            </p:cNvPr>
            <p:cNvGrpSpPr/>
            <p:nvPr/>
          </p:nvGrpSpPr>
          <p:grpSpPr>
            <a:xfrm>
              <a:off x="8323365" y="5061300"/>
              <a:ext cx="3363809" cy="673170"/>
              <a:chOff x="8323365" y="5061300"/>
              <a:chExt cx="3025450" cy="673170"/>
            </a:xfrm>
          </p:grpSpPr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8FCEA770-F125-46D8-9B34-0AC04F2C1681}"/>
                  </a:ext>
                </a:extLst>
              </p:cNvPr>
              <p:cNvSpPr txBox="1"/>
              <p:nvPr/>
            </p:nvSpPr>
            <p:spPr>
              <a:xfrm>
                <a:off x="8323365" y="5272805"/>
                <a:ext cx="30254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F4132E05-069D-47BC-905F-E657183F6945}"/>
                  </a:ext>
                </a:extLst>
              </p:cNvPr>
              <p:cNvSpPr txBox="1"/>
              <p:nvPr/>
            </p:nvSpPr>
            <p:spPr>
              <a:xfrm>
                <a:off x="8323365" y="5061300"/>
                <a:ext cx="302545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95FAE1A-0732-434E-AF32-6898A61ABF59}"/>
              </a:ext>
            </a:extLst>
          </p:cNvPr>
          <p:cNvGrpSpPr/>
          <p:nvPr/>
        </p:nvGrpSpPr>
        <p:grpSpPr>
          <a:xfrm>
            <a:off x="7274737" y="5252672"/>
            <a:ext cx="4264497" cy="673170"/>
            <a:chOff x="7422677" y="5061300"/>
            <a:chExt cx="4264497" cy="673170"/>
          </a:xfrm>
        </p:grpSpPr>
        <p:sp>
          <p:nvSpPr>
            <p:cNvPr id="68" name="직사각형 1">
              <a:extLst>
                <a:ext uri="{FF2B5EF4-FFF2-40B4-BE49-F238E27FC236}">
                  <a16:creationId xmlns:a16="http://schemas.microsoft.com/office/drawing/2014/main" id="{93156C63-9467-4800-89BD-7D8A13BB6752}"/>
                </a:ext>
              </a:extLst>
            </p:cNvPr>
            <p:cNvSpPr/>
            <p:nvPr/>
          </p:nvSpPr>
          <p:spPr>
            <a:xfrm>
              <a:off x="7422677" y="5106587"/>
              <a:ext cx="787987" cy="36004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80%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grpSp>
          <p:nvGrpSpPr>
            <p:cNvPr id="69" name="그룹 41">
              <a:extLst>
                <a:ext uri="{FF2B5EF4-FFF2-40B4-BE49-F238E27FC236}">
                  <a16:creationId xmlns:a16="http://schemas.microsoft.com/office/drawing/2014/main" id="{26952AF6-BEE9-491F-8A36-DD6EDB9EF01A}"/>
                </a:ext>
              </a:extLst>
            </p:cNvPr>
            <p:cNvGrpSpPr/>
            <p:nvPr/>
          </p:nvGrpSpPr>
          <p:grpSpPr>
            <a:xfrm>
              <a:off x="8323365" y="5061300"/>
              <a:ext cx="3363809" cy="673170"/>
              <a:chOff x="8323365" y="5061300"/>
              <a:chExt cx="3025450" cy="673170"/>
            </a:xfrm>
          </p:grpSpPr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D328A067-FC6A-4821-B587-E293395C7DD9}"/>
                  </a:ext>
                </a:extLst>
              </p:cNvPr>
              <p:cNvSpPr txBox="1"/>
              <p:nvPr/>
            </p:nvSpPr>
            <p:spPr>
              <a:xfrm>
                <a:off x="8323365" y="5272805"/>
                <a:ext cx="30254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 </a:t>
                </a: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186B2F16-308D-40FC-B00F-A4367950B9A2}"/>
                  </a:ext>
                </a:extLst>
              </p:cNvPr>
              <p:cNvSpPr txBox="1"/>
              <p:nvPr/>
            </p:nvSpPr>
            <p:spPr>
              <a:xfrm>
                <a:off x="8323365" y="5061300"/>
                <a:ext cx="302545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11</cp:revision>
  <dcterms:created xsi:type="dcterms:W3CDTF">2018-02-18T19:39:47Z</dcterms:created>
  <dcterms:modified xsi:type="dcterms:W3CDTF">2021-04-16T05:02:00Z</dcterms:modified>
</cp:coreProperties>
</file>