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30" name="TextBox 829">
            <a:extLst>
              <a:ext uri="{FF2B5EF4-FFF2-40B4-BE49-F238E27FC236}">
                <a16:creationId xmlns:a16="http://schemas.microsoft.com/office/drawing/2014/main" id="{E97A6BAA-E601-47EE-87B1-295572CC379A}"/>
              </a:ext>
            </a:extLst>
          </p:cNvPr>
          <p:cNvSpPr txBox="1"/>
          <p:nvPr/>
        </p:nvSpPr>
        <p:spPr>
          <a:xfrm>
            <a:off x="889306" y="2354981"/>
            <a:ext cx="589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831" name="TextBox 830">
            <a:extLst>
              <a:ext uri="{FF2B5EF4-FFF2-40B4-BE49-F238E27FC236}">
                <a16:creationId xmlns:a16="http://schemas.microsoft.com/office/drawing/2014/main" id="{760112DA-21AD-4E17-B269-38F49DEF0DF5}"/>
              </a:ext>
            </a:extLst>
          </p:cNvPr>
          <p:cNvSpPr txBox="1"/>
          <p:nvPr/>
        </p:nvSpPr>
        <p:spPr>
          <a:xfrm>
            <a:off x="889306" y="2016297"/>
            <a:ext cx="5890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832" name="TextBox 831">
            <a:extLst>
              <a:ext uri="{FF2B5EF4-FFF2-40B4-BE49-F238E27FC236}">
                <a16:creationId xmlns:a16="http://schemas.microsoft.com/office/drawing/2014/main" id="{7C087A96-A360-4E26-8A3D-1CBA298B3574}"/>
              </a:ext>
            </a:extLst>
          </p:cNvPr>
          <p:cNvSpPr txBox="1"/>
          <p:nvPr/>
        </p:nvSpPr>
        <p:spPr>
          <a:xfrm>
            <a:off x="889306" y="2878331"/>
            <a:ext cx="589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</a:t>
            </a:r>
          </a:p>
        </p:txBody>
      </p:sp>
      <p:sp>
        <p:nvSpPr>
          <p:cNvPr id="833" name="AutoShape 92">
            <a:extLst>
              <a:ext uri="{FF2B5EF4-FFF2-40B4-BE49-F238E27FC236}">
                <a16:creationId xmlns:a16="http://schemas.microsoft.com/office/drawing/2014/main" id="{03EABFE7-B18C-402B-A3DC-8C02ECF0AFB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51221" y="3739720"/>
            <a:ext cx="560666" cy="560666"/>
          </a:xfrm>
          <a:prstGeom prst="rect">
            <a:avLst/>
          </a:prstGeom>
          <a:noFill/>
          <a:ln w="38100">
            <a:solidFill>
              <a:schemeClr val="accent4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834" name="AutoShape 92">
            <a:extLst>
              <a:ext uri="{FF2B5EF4-FFF2-40B4-BE49-F238E27FC236}">
                <a16:creationId xmlns:a16="http://schemas.microsoft.com/office/drawing/2014/main" id="{335E6718-BF00-438C-BA27-435238DB851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263103" y="3739720"/>
            <a:ext cx="560666" cy="560666"/>
          </a:xfrm>
          <a:prstGeom prst="rect">
            <a:avLst/>
          </a:prstGeom>
          <a:noFill/>
          <a:ln w="38100">
            <a:solidFill>
              <a:schemeClr val="accent2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835" name="AutoShape 92">
            <a:extLst>
              <a:ext uri="{FF2B5EF4-FFF2-40B4-BE49-F238E27FC236}">
                <a16:creationId xmlns:a16="http://schemas.microsoft.com/office/drawing/2014/main" id="{B775A7BB-F446-4EFE-B8C2-8B1E36C3D69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69044" y="3739658"/>
            <a:ext cx="560666" cy="56072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836" name="AutoShape 92">
            <a:extLst>
              <a:ext uri="{FF2B5EF4-FFF2-40B4-BE49-F238E27FC236}">
                <a16:creationId xmlns:a16="http://schemas.microsoft.com/office/drawing/2014/main" id="{CCCCD114-5BC9-41BB-8768-80C5BE8A1E2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757162" y="3739658"/>
            <a:ext cx="560666" cy="560728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837" name="TextBox 836">
            <a:extLst>
              <a:ext uri="{FF2B5EF4-FFF2-40B4-BE49-F238E27FC236}">
                <a16:creationId xmlns:a16="http://schemas.microsoft.com/office/drawing/2014/main" id="{F331C788-C4C9-4D94-986A-3E949CE75E40}"/>
              </a:ext>
            </a:extLst>
          </p:cNvPr>
          <p:cNvSpPr txBox="1"/>
          <p:nvPr/>
        </p:nvSpPr>
        <p:spPr>
          <a:xfrm>
            <a:off x="889305" y="5160875"/>
            <a:ext cx="5890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838" name="Trapezoid 10">
            <a:extLst>
              <a:ext uri="{FF2B5EF4-FFF2-40B4-BE49-F238E27FC236}">
                <a16:creationId xmlns:a16="http://schemas.microsoft.com/office/drawing/2014/main" id="{8B4F2CA6-DE32-4DC9-99AF-168F7FAF5BE7}"/>
              </a:ext>
            </a:extLst>
          </p:cNvPr>
          <p:cNvSpPr/>
          <p:nvPr/>
        </p:nvSpPr>
        <p:spPr>
          <a:xfrm>
            <a:off x="2857591" y="3834140"/>
            <a:ext cx="368250" cy="367819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39" name="Oval 7">
            <a:extLst>
              <a:ext uri="{FF2B5EF4-FFF2-40B4-BE49-F238E27FC236}">
                <a16:creationId xmlns:a16="http://schemas.microsoft.com/office/drawing/2014/main" id="{D7534CE6-9707-4C3D-9A8E-C506A505E8E3}"/>
              </a:ext>
            </a:extLst>
          </p:cNvPr>
          <p:cNvSpPr/>
          <p:nvPr/>
        </p:nvSpPr>
        <p:spPr>
          <a:xfrm>
            <a:off x="5903827" y="3796702"/>
            <a:ext cx="308517" cy="40525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40" name="Rounded Rectangle 12">
            <a:extLst>
              <a:ext uri="{FF2B5EF4-FFF2-40B4-BE49-F238E27FC236}">
                <a16:creationId xmlns:a16="http://schemas.microsoft.com/office/drawing/2014/main" id="{4C21E4D5-304E-41C3-9C7D-E22DEA42AC6A}"/>
              </a:ext>
            </a:extLst>
          </p:cNvPr>
          <p:cNvSpPr>
            <a:spLocks noChangeAspect="1"/>
          </p:cNvSpPr>
          <p:nvPr/>
        </p:nvSpPr>
        <p:spPr>
          <a:xfrm>
            <a:off x="1376270" y="3814475"/>
            <a:ext cx="310571" cy="370101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41" name="Rounded Rectangle 1">
            <a:extLst>
              <a:ext uri="{FF2B5EF4-FFF2-40B4-BE49-F238E27FC236}">
                <a16:creationId xmlns:a16="http://schemas.microsoft.com/office/drawing/2014/main" id="{BAD8FEFD-5F7F-49B5-B044-8597B03D607F}"/>
              </a:ext>
            </a:extLst>
          </p:cNvPr>
          <p:cNvSpPr>
            <a:spLocks/>
          </p:cNvSpPr>
          <p:nvPr/>
        </p:nvSpPr>
        <p:spPr>
          <a:xfrm>
            <a:off x="4379171" y="3856131"/>
            <a:ext cx="327776" cy="327776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42" name="TextBox 841">
            <a:extLst>
              <a:ext uri="{FF2B5EF4-FFF2-40B4-BE49-F238E27FC236}">
                <a16:creationId xmlns:a16="http://schemas.microsoft.com/office/drawing/2014/main" id="{1BEF48F4-23A4-4B22-B5B9-2C5FA7D739B9}"/>
              </a:ext>
            </a:extLst>
          </p:cNvPr>
          <p:cNvSpPr txBox="1"/>
          <p:nvPr/>
        </p:nvSpPr>
        <p:spPr>
          <a:xfrm>
            <a:off x="889307" y="441779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43" name="TextBox 842">
            <a:extLst>
              <a:ext uri="{FF2B5EF4-FFF2-40B4-BE49-F238E27FC236}">
                <a16:creationId xmlns:a16="http://schemas.microsoft.com/office/drawing/2014/main" id="{8D966121-61ED-4DB3-8E99-AA43DC084739}"/>
              </a:ext>
            </a:extLst>
          </p:cNvPr>
          <p:cNvSpPr txBox="1"/>
          <p:nvPr/>
        </p:nvSpPr>
        <p:spPr>
          <a:xfrm>
            <a:off x="2400873" y="441779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44" name="TextBox 843">
            <a:extLst>
              <a:ext uri="{FF2B5EF4-FFF2-40B4-BE49-F238E27FC236}">
                <a16:creationId xmlns:a16="http://schemas.microsoft.com/office/drawing/2014/main" id="{2DC1AB97-893E-4C2B-836F-035F08E7EE69}"/>
              </a:ext>
            </a:extLst>
          </p:cNvPr>
          <p:cNvSpPr txBox="1"/>
          <p:nvPr/>
        </p:nvSpPr>
        <p:spPr>
          <a:xfrm>
            <a:off x="3912441" y="441779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45" name="TextBox 844">
            <a:extLst>
              <a:ext uri="{FF2B5EF4-FFF2-40B4-BE49-F238E27FC236}">
                <a16:creationId xmlns:a16="http://schemas.microsoft.com/office/drawing/2014/main" id="{66B99E9C-2827-4F7B-A5B6-E9E531B309E8}"/>
              </a:ext>
            </a:extLst>
          </p:cNvPr>
          <p:cNvSpPr txBox="1"/>
          <p:nvPr/>
        </p:nvSpPr>
        <p:spPr>
          <a:xfrm>
            <a:off x="5424007" y="4417795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846" name="Graphic 2">
            <a:extLst>
              <a:ext uri="{FF2B5EF4-FFF2-40B4-BE49-F238E27FC236}">
                <a16:creationId xmlns:a16="http://schemas.microsoft.com/office/drawing/2014/main" id="{0B5D17F7-DA11-4BBA-B765-A9BD72DF9F1E}"/>
              </a:ext>
            </a:extLst>
          </p:cNvPr>
          <p:cNvGrpSpPr/>
          <p:nvPr/>
        </p:nvGrpSpPr>
        <p:grpSpPr>
          <a:xfrm>
            <a:off x="7897089" y="1364201"/>
            <a:ext cx="3347010" cy="5493799"/>
            <a:chOff x="4006936" y="0"/>
            <a:chExt cx="4178128" cy="6858000"/>
          </a:xfrm>
        </p:grpSpPr>
        <p:sp>
          <p:nvSpPr>
            <p:cNvPr id="847" name="Freeform: Shape 846">
              <a:extLst>
                <a:ext uri="{FF2B5EF4-FFF2-40B4-BE49-F238E27FC236}">
                  <a16:creationId xmlns:a16="http://schemas.microsoft.com/office/drawing/2014/main" id="{6C919954-49AA-44D0-8630-BC7462DEE3DA}"/>
                </a:ext>
              </a:extLst>
            </p:cNvPr>
            <p:cNvSpPr/>
            <p:nvPr/>
          </p:nvSpPr>
          <p:spPr>
            <a:xfrm>
              <a:off x="4008153" y="2852093"/>
              <a:ext cx="3896318" cy="4005906"/>
            </a:xfrm>
            <a:custGeom>
              <a:avLst/>
              <a:gdLst>
                <a:gd name="connsiteX0" fmla="*/ 3892706 w 3896318"/>
                <a:gd name="connsiteY0" fmla="*/ 2603415 h 4005906"/>
                <a:gd name="connsiteX1" fmla="*/ 3867992 w 3896318"/>
                <a:gd name="connsiteY1" fmla="*/ 2455906 h 4005906"/>
                <a:gd name="connsiteX2" fmla="*/ 3691909 w 3896318"/>
                <a:gd name="connsiteY2" fmla="*/ 1576259 h 4005906"/>
                <a:gd name="connsiteX3" fmla="*/ 3691909 w 3896318"/>
                <a:gd name="connsiteY3" fmla="*/ 1576259 h 4005906"/>
                <a:gd name="connsiteX4" fmla="*/ 3691909 w 3896318"/>
                <a:gd name="connsiteY4" fmla="*/ 1576259 h 4005906"/>
                <a:gd name="connsiteX5" fmla="*/ 3565252 w 3896318"/>
                <a:gd name="connsiteY5" fmla="*/ 1236448 h 4005906"/>
                <a:gd name="connsiteX6" fmla="*/ 3510419 w 3896318"/>
                <a:gd name="connsiteY6" fmla="*/ 1057275 h 4005906"/>
                <a:gd name="connsiteX7" fmla="*/ 3494200 w 3896318"/>
                <a:gd name="connsiteY7" fmla="*/ 864973 h 4005906"/>
                <a:gd name="connsiteX8" fmla="*/ 3172925 w 3896318"/>
                <a:gd name="connsiteY8" fmla="*/ 456428 h 4005906"/>
                <a:gd name="connsiteX9" fmla="*/ 2636178 w 3896318"/>
                <a:gd name="connsiteY9" fmla="*/ 185351 h 4005906"/>
                <a:gd name="connsiteX10" fmla="*/ 2386726 w 3896318"/>
                <a:gd name="connsiteY10" fmla="*/ 919034 h 4005906"/>
                <a:gd name="connsiteX11" fmla="*/ 1429077 w 3896318"/>
                <a:gd name="connsiteY11" fmla="*/ 0 h 4005906"/>
                <a:gd name="connsiteX12" fmla="*/ 753317 w 3896318"/>
                <a:gd name="connsiteY12" fmla="*/ 384604 h 4005906"/>
                <a:gd name="connsiteX13" fmla="*/ 503865 w 3896318"/>
                <a:gd name="connsiteY13" fmla="*/ 601620 h 4005906"/>
                <a:gd name="connsiteX14" fmla="*/ 143203 w 3896318"/>
                <a:gd name="connsiteY14" fmla="*/ 1220230 h 4005906"/>
                <a:gd name="connsiteX15" fmla="*/ 5734 w 3896318"/>
                <a:gd name="connsiteY15" fmla="*/ 2459767 h 4005906"/>
                <a:gd name="connsiteX16" fmla="*/ 22724 w 3896318"/>
                <a:gd name="connsiteY16" fmla="*/ 2703041 h 4005906"/>
                <a:gd name="connsiteX17" fmla="*/ 97637 w 3896318"/>
                <a:gd name="connsiteY17" fmla="*/ 2921601 h 4005906"/>
                <a:gd name="connsiteX18" fmla="*/ 209620 w 3896318"/>
                <a:gd name="connsiteY18" fmla="*/ 3241332 h 4005906"/>
                <a:gd name="connsiteX19" fmla="*/ 384159 w 3896318"/>
                <a:gd name="connsiteY19" fmla="*/ 3588866 h 4005906"/>
                <a:gd name="connsiteX20" fmla="*/ 428180 w 3896318"/>
                <a:gd name="connsiteY20" fmla="*/ 3693898 h 4005906"/>
                <a:gd name="connsiteX21" fmla="*/ 413507 w 3896318"/>
                <a:gd name="connsiteY21" fmla="*/ 4005906 h 4005906"/>
                <a:gd name="connsiteX22" fmla="*/ 3479527 w 3896318"/>
                <a:gd name="connsiteY22" fmla="*/ 4005906 h 4005906"/>
                <a:gd name="connsiteX23" fmla="*/ 3535904 w 3896318"/>
                <a:gd name="connsiteY23" fmla="*/ 3681541 h 4005906"/>
                <a:gd name="connsiteX24" fmla="*/ 3810070 w 3896318"/>
                <a:gd name="connsiteY24" fmla="*/ 3134755 h 4005906"/>
                <a:gd name="connsiteX25" fmla="*/ 3867220 w 3896318"/>
                <a:gd name="connsiteY25" fmla="*/ 3180320 h 4005906"/>
                <a:gd name="connsiteX26" fmla="*/ 3872626 w 3896318"/>
                <a:gd name="connsiteY26" fmla="*/ 3164874 h 4005906"/>
                <a:gd name="connsiteX27" fmla="*/ 3892706 w 3896318"/>
                <a:gd name="connsiteY27" fmla="*/ 2603415 h 40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96318" h="4005906">
                  <a:moveTo>
                    <a:pt x="3892706" y="2603415"/>
                  </a:moveTo>
                  <a:cubicBezTo>
                    <a:pt x="3889616" y="2553215"/>
                    <a:pt x="3883438" y="2503788"/>
                    <a:pt x="3867992" y="2455906"/>
                  </a:cubicBezTo>
                  <a:cubicBezTo>
                    <a:pt x="3844051" y="2379448"/>
                    <a:pt x="3701176" y="1601745"/>
                    <a:pt x="3691909" y="1576259"/>
                  </a:cubicBezTo>
                  <a:lnTo>
                    <a:pt x="3691909" y="1576259"/>
                  </a:lnTo>
                  <a:lnTo>
                    <a:pt x="3691909" y="1576259"/>
                  </a:lnTo>
                  <a:cubicBezTo>
                    <a:pt x="3649432" y="1462731"/>
                    <a:pt x="3606956" y="1349976"/>
                    <a:pt x="3565252" y="1236448"/>
                  </a:cubicBezTo>
                  <a:cubicBezTo>
                    <a:pt x="3543627" y="1177753"/>
                    <a:pt x="3510419" y="1122921"/>
                    <a:pt x="3510419" y="1057275"/>
                  </a:cubicBezTo>
                  <a:cubicBezTo>
                    <a:pt x="3510419" y="992402"/>
                    <a:pt x="3500379" y="929074"/>
                    <a:pt x="3494200" y="864973"/>
                  </a:cubicBezTo>
                  <a:cubicBezTo>
                    <a:pt x="3473348" y="661087"/>
                    <a:pt x="3345919" y="541380"/>
                    <a:pt x="3172925" y="456428"/>
                  </a:cubicBezTo>
                  <a:cubicBezTo>
                    <a:pt x="2997613" y="374564"/>
                    <a:pt x="2749706" y="242502"/>
                    <a:pt x="2636178" y="185351"/>
                  </a:cubicBezTo>
                  <a:cubicBezTo>
                    <a:pt x="2623049" y="178401"/>
                    <a:pt x="2404489" y="912856"/>
                    <a:pt x="2386726" y="919034"/>
                  </a:cubicBezTo>
                  <a:cubicBezTo>
                    <a:pt x="2325715" y="871152"/>
                    <a:pt x="1444523" y="3861"/>
                    <a:pt x="1429077" y="0"/>
                  </a:cubicBezTo>
                  <a:cubicBezTo>
                    <a:pt x="1400502" y="16218"/>
                    <a:pt x="847538" y="312008"/>
                    <a:pt x="753317" y="384604"/>
                  </a:cubicBezTo>
                  <a:cubicBezTo>
                    <a:pt x="666048" y="451794"/>
                    <a:pt x="584957" y="526707"/>
                    <a:pt x="503865" y="601620"/>
                  </a:cubicBezTo>
                  <a:cubicBezTo>
                    <a:pt x="319286" y="770753"/>
                    <a:pt x="199580" y="976184"/>
                    <a:pt x="143203" y="1220230"/>
                  </a:cubicBezTo>
                  <a:cubicBezTo>
                    <a:pt x="81419" y="1486672"/>
                    <a:pt x="13457" y="2316120"/>
                    <a:pt x="5734" y="2459767"/>
                  </a:cubicBezTo>
                  <a:cubicBezTo>
                    <a:pt x="1872" y="2540858"/>
                    <a:pt x="-11257" y="2622722"/>
                    <a:pt x="22724" y="2703041"/>
                  </a:cubicBezTo>
                  <a:cubicBezTo>
                    <a:pt x="52844" y="2774092"/>
                    <a:pt x="71379" y="2849005"/>
                    <a:pt x="97637" y="2921601"/>
                  </a:cubicBezTo>
                  <a:cubicBezTo>
                    <a:pt x="135480" y="3028178"/>
                    <a:pt x="161738" y="3138617"/>
                    <a:pt x="209620" y="3241332"/>
                  </a:cubicBezTo>
                  <a:cubicBezTo>
                    <a:pt x="264453" y="3358721"/>
                    <a:pt x="327009" y="3472249"/>
                    <a:pt x="384159" y="3588866"/>
                  </a:cubicBezTo>
                  <a:cubicBezTo>
                    <a:pt x="401150" y="3622847"/>
                    <a:pt x="430497" y="3655283"/>
                    <a:pt x="428180" y="3693898"/>
                  </a:cubicBezTo>
                  <a:cubicBezTo>
                    <a:pt x="422774" y="3798158"/>
                    <a:pt x="425863" y="3902418"/>
                    <a:pt x="413507" y="4005906"/>
                  </a:cubicBezTo>
                  <a:cubicBezTo>
                    <a:pt x="856805" y="4005906"/>
                    <a:pt x="3209995" y="4005906"/>
                    <a:pt x="3479527" y="4005906"/>
                  </a:cubicBezTo>
                  <a:cubicBezTo>
                    <a:pt x="3454813" y="3890062"/>
                    <a:pt x="3487250" y="3783485"/>
                    <a:pt x="3535904" y="3681541"/>
                  </a:cubicBezTo>
                  <a:cubicBezTo>
                    <a:pt x="3623174" y="3498507"/>
                    <a:pt x="3729751" y="3324740"/>
                    <a:pt x="3810070" y="3134755"/>
                  </a:cubicBezTo>
                  <a:cubicBezTo>
                    <a:pt x="3828605" y="3149428"/>
                    <a:pt x="3847140" y="3164102"/>
                    <a:pt x="3867220" y="3180320"/>
                  </a:cubicBezTo>
                  <a:cubicBezTo>
                    <a:pt x="3870309" y="3171825"/>
                    <a:pt x="3871854" y="3168736"/>
                    <a:pt x="3872626" y="3164874"/>
                  </a:cubicBezTo>
                  <a:cubicBezTo>
                    <a:pt x="3888072" y="2977979"/>
                    <a:pt x="3903518" y="2791083"/>
                    <a:pt x="3892706" y="2603415"/>
                  </a:cubicBezTo>
                  <a:close/>
                </a:path>
              </a:pathLst>
            </a:custGeom>
            <a:solidFill>
              <a:srgbClr val="000000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8" name="Freeform: Shape 847">
              <a:extLst>
                <a:ext uri="{FF2B5EF4-FFF2-40B4-BE49-F238E27FC236}">
                  <a16:creationId xmlns:a16="http://schemas.microsoft.com/office/drawing/2014/main" id="{0482A9A8-1E8C-4306-ABEF-AD283FE93D6B}"/>
                </a:ext>
              </a:extLst>
            </p:cNvPr>
            <p:cNvSpPr/>
            <p:nvPr/>
          </p:nvSpPr>
          <p:spPr>
            <a:xfrm>
              <a:off x="7060029" y="4059397"/>
              <a:ext cx="1127921" cy="1950064"/>
            </a:xfrm>
            <a:custGeom>
              <a:avLst/>
              <a:gdLst>
                <a:gd name="connsiteX0" fmla="*/ 218358 w 1127921"/>
                <a:gd name="connsiteY0" fmla="*/ 1947531 h 1950064"/>
                <a:gd name="connsiteX1" fmla="*/ 15243 w 1127921"/>
                <a:gd name="connsiteY1" fmla="*/ 1848677 h 1950064"/>
                <a:gd name="connsiteX2" fmla="*/ 2887 w 1127921"/>
                <a:gd name="connsiteY2" fmla="*/ 1812379 h 1950064"/>
                <a:gd name="connsiteX3" fmla="*/ 872493 w 1127921"/>
                <a:gd name="connsiteY3" fmla="*/ 15243 h 1950064"/>
                <a:gd name="connsiteX4" fmla="*/ 908791 w 1127921"/>
                <a:gd name="connsiteY4" fmla="*/ 2887 h 1950064"/>
                <a:gd name="connsiteX5" fmla="*/ 1112678 w 1127921"/>
                <a:gd name="connsiteY5" fmla="*/ 101741 h 1950064"/>
                <a:gd name="connsiteX6" fmla="*/ 1125035 w 1127921"/>
                <a:gd name="connsiteY6" fmla="*/ 138039 h 1950064"/>
                <a:gd name="connsiteX7" fmla="*/ 254656 w 1127921"/>
                <a:gd name="connsiteY7" fmla="*/ 1934402 h 1950064"/>
                <a:gd name="connsiteX8" fmla="*/ 218358 w 1127921"/>
                <a:gd name="connsiteY8" fmla="*/ 1947531 h 1950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7921" h="1950064">
                  <a:moveTo>
                    <a:pt x="218358" y="1947531"/>
                  </a:moveTo>
                  <a:lnTo>
                    <a:pt x="15243" y="1848677"/>
                  </a:lnTo>
                  <a:cubicBezTo>
                    <a:pt x="2114" y="1842499"/>
                    <a:pt x="-4064" y="1826281"/>
                    <a:pt x="2887" y="1812379"/>
                  </a:cubicBezTo>
                  <a:lnTo>
                    <a:pt x="872493" y="15243"/>
                  </a:lnTo>
                  <a:cubicBezTo>
                    <a:pt x="878672" y="2115"/>
                    <a:pt x="894890" y="-4064"/>
                    <a:pt x="908791" y="2887"/>
                  </a:cubicBezTo>
                  <a:lnTo>
                    <a:pt x="1112678" y="101741"/>
                  </a:lnTo>
                  <a:cubicBezTo>
                    <a:pt x="1125807" y="107919"/>
                    <a:pt x="1131985" y="124138"/>
                    <a:pt x="1125035" y="138039"/>
                  </a:cubicBezTo>
                  <a:lnTo>
                    <a:pt x="254656" y="1934402"/>
                  </a:lnTo>
                  <a:cubicBezTo>
                    <a:pt x="248477" y="1948304"/>
                    <a:pt x="232259" y="1953710"/>
                    <a:pt x="218358" y="1947531"/>
                  </a:cubicBezTo>
                  <a:close/>
                </a:path>
              </a:pathLst>
            </a:custGeom>
            <a:solidFill>
              <a:srgbClr val="00FFFF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9" name="Freeform: Shape 848">
              <a:extLst>
                <a:ext uri="{FF2B5EF4-FFF2-40B4-BE49-F238E27FC236}">
                  <a16:creationId xmlns:a16="http://schemas.microsoft.com/office/drawing/2014/main" id="{72587C0F-F90A-46EE-8AC6-919C5DADFF93}"/>
                </a:ext>
              </a:extLst>
            </p:cNvPr>
            <p:cNvSpPr/>
            <p:nvPr/>
          </p:nvSpPr>
          <p:spPr>
            <a:xfrm>
              <a:off x="4856303" y="1286225"/>
              <a:ext cx="1911040" cy="4367762"/>
            </a:xfrm>
            <a:custGeom>
              <a:avLst/>
              <a:gdLst>
                <a:gd name="connsiteX0" fmla="*/ 1542437 w 1911040"/>
                <a:gd name="connsiteY0" fmla="*/ 2524289 h 4367762"/>
                <a:gd name="connsiteX1" fmla="*/ 1666776 w 1911040"/>
                <a:gd name="connsiteY1" fmla="*/ 2984579 h 4367762"/>
                <a:gd name="connsiteX2" fmla="*/ 1835137 w 1911040"/>
                <a:gd name="connsiteY2" fmla="*/ 3581564 h 4367762"/>
                <a:gd name="connsiteX3" fmla="*/ 1842860 w 1911040"/>
                <a:gd name="connsiteY3" fmla="*/ 3741430 h 4367762"/>
                <a:gd name="connsiteX4" fmla="*/ 1893060 w 1911040"/>
                <a:gd name="connsiteY4" fmla="*/ 3924464 h 4367762"/>
                <a:gd name="connsiteX5" fmla="*/ 1881475 w 1911040"/>
                <a:gd name="connsiteY5" fmla="*/ 4138391 h 4367762"/>
                <a:gd name="connsiteX6" fmla="*/ 1713114 w 1911040"/>
                <a:gd name="connsiteY6" fmla="*/ 4367763 h 4367762"/>
                <a:gd name="connsiteX7" fmla="*/ 1741689 w 1911040"/>
                <a:gd name="connsiteY7" fmla="*/ 4020229 h 4367762"/>
                <a:gd name="connsiteX8" fmla="*/ 1556338 w 1911040"/>
                <a:gd name="connsiteY8" fmla="*/ 3888938 h 4367762"/>
                <a:gd name="connsiteX9" fmla="*/ 1364036 w 1911040"/>
                <a:gd name="connsiteY9" fmla="*/ 3684280 h 4367762"/>
                <a:gd name="connsiteX10" fmla="*/ 1169417 w 1911040"/>
                <a:gd name="connsiteY10" fmla="*/ 3468036 h 4367762"/>
                <a:gd name="connsiteX11" fmla="*/ 875944 w 1911040"/>
                <a:gd name="connsiteY11" fmla="*/ 2797682 h 4367762"/>
                <a:gd name="connsiteX12" fmla="*/ 695999 w 1911040"/>
                <a:gd name="connsiteY12" fmla="*/ 2206103 h 4367762"/>
                <a:gd name="connsiteX13" fmla="*/ 607185 w 1911040"/>
                <a:gd name="connsiteY13" fmla="*/ 2080218 h 4367762"/>
                <a:gd name="connsiteX14" fmla="*/ 351554 w 1911040"/>
                <a:gd name="connsiteY14" fmla="*/ 1823043 h 4367762"/>
                <a:gd name="connsiteX15" fmla="*/ 293632 w 1911040"/>
                <a:gd name="connsiteY15" fmla="*/ 1714149 h 4367762"/>
                <a:gd name="connsiteX16" fmla="*/ 283592 w 1911040"/>
                <a:gd name="connsiteY16" fmla="*/ 1650821 h 4367762"/>
                <a:gd name="connsiteX17" fmla="*/ 242660 w 1911040"/>
                <a:gd name="connsiteY17" fmla="*/ 1548105 h 4367762"/>
                <a:gd name="connsiteX18" fmla="*/ 46497 w 1911040"/>
                <a:gd name="connsiteY18" fmla="*/ 1270078 h 4367762"/>
                <a:gd name="connsiteX19" fmla="*/ 14060 w 1911040"/>
                <a:gd name="connsiteY19" fmla="*/ 931812 h 4367762"/>
                <a:gd name="connsiteX20" fmla="*/ 78933 w 1911040"/>
                <a:gd name="connsiteY20" fmla="*/ 702440 h 4367762"/>
                <a:gd name="connsiteX21" fmla="*/ 191689 w 1911040"/>
                <a:gd name="connsiteY21" fmla="*/ 427502 h 4367762"/>
                <a:gd name="connsiteX22" fmla="*/ 315256 w 1911040"/>
                <a:gd name="connsiteY22" fmla="*/ 135574 h 4367762"/>
                <a:gd name="connsiteX23" fmla="*/ 347693 w 1911040"/>
                <a:gd name="connsiteY23" fmla="*/ 83057 h 4367762"/>
                <a:gd name="connsiteX24" fmla="*/ 418744 w 1911040"/>
                <a:gd name="connsiteY24" fmla="*/ 14323 h 4367762"/>
                <a:gd name="connsiteX25" fmla="*/ 455042 w 1911040"/>
                <a:gd name="connsiteY25" fmla="*/ 5055 h 4367762"/>
                <a:gd name="connsiteX26" fmla="*/ 448091 w 1911040"/>
                <a:gd name="connsiteY26" fmla="*/ 110860 h 4367762"/>
                <a:gd name="connsiteX27" fmla="*/ 396348 w 1911040"/>
                <a:gd name="connsiteY27" fmla="*/ 391204 h 4367762"/>
                <a:gd name="connsiteX28" fmla="*/ 390169 w 1911040"/>
                <a:gd name="connsiteY28" fmla="*/ 690855 h 4367762"/>
                <a:gd name="connsiteX29" fmla="*/ 404070 w 1911040"/>
                <a:gd name="connsiteY29" fmla="*/ 844543 h 4367762"/>
                <a:gd name="connsiteX30" fmla="*/ 604868 w 1911040"/>
                <a:gd name="connsiteY30" fmla="*/ 1227602 h 4367762"/>
                <a:gd name="connsiteX31" fmla="*/ 629581 w 1911040"/>
                <a:gd name="connsiteY31" fmla="*/ 1252316 h 4367762"/>
                <a:gd name="connsiteX32" fmla="*/ 838874 w 1911040"/>
                <a:gd name="connsiteY32" fmla="*/ 1582086 h 4367762"/>
                <a:gd name="connsiteX33" fmla="*/ 939273 w 1911040"/>
                <a:gd name="connsiteY33" fmla="*/ 1721100 h 4367762"/>
                <a:gd name="connsiteX34" fmla="*/ 1143931 w 1911040"/>
                <a:gd name="connsiteY34" fmla="*/ 1914174 h 4367762"/>
                <a:gd name="connsiteX35" fmla="*/ 1242785 w 1911040"/>
                <a:gd name="connsiteY35" fmla="*/ 2065545 h 4367762"/>
                <a:gd name="connsiteX36" fmla="*/ 1414235 w 1911040"/>
                <a:gd name="connsiteY36" fmla="*/ 2357473 h 4367762"/>
                <a:gd name="connsiteX37" fmla="*/ 1542437 w 1911040"/>
                <a:gd name="connsiteY37" fmla="*/ 2524289 h 4367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11040" h="4367762">
                  <a:moveTo>
                    <a:pt x="1542437" y="2524289"/>
                  </a:moveTo>
                  <a:cubicBezTo>
                    <a:pt x="1609626" y="2681066"/>
                    <a:pt x="1605765" y="2824713"/>
                    <a:pt x="1666776" y="2984579"/>
                  </a:cubicBezTo>
                  <a:cubicBezTo>
                    <a:pt x="1727016" y="3142899"/>
                    <a:pt x="1928585" y="3240209"/>
                    <a:pt x="1835137" y="3581564"/>
                  </a:cubicBezTo>
                  <a:cubicBezTo>
                    <a:pt x="1811196" y="3659567"/>
                    <a:pt x="1797295" y="3693547"/>
                    <a:pt x="1842860" y="3741430"/>
                  </a:cubicBezTo>
                  <a:cubicBezTo>
                    <a:pt x="1898466" y="3800124"/>
                    <a:pt x="1838226" y="3864997"/>
                    <a:pt x="1893060" y="3924464"/>
                  </a:cubicBezTo>
                  <a:cubicBezTo>
                    <a:pt x="1922407" y="3955356"/>
                    <a:pt x="1913912" y="4076607"/>
                    <a:pt x="1881475" y="4138391"/>
                  </a:cubicBezTo>
                  <a:cubicBezTo>
                    <a:pt x="1866802" y="4182411"/>
                    <a:pt x="1723154" y="4252691"/>
                    <a:pt x="1713114" y="4367763"/>
                  </a:cubicBezTo>
                  <a:cubicBezTo>
                    <a:pt x="1643607" y="4236472"/>
                    <a:pt x="1754046" y="4112905"/>
                    <a:pt x="1741689" y="4020229"/>
                  </a:cubicBezTo>
                  <a:cubicBezTo>
                    <a:pt x="1731650" y="3953040"/>
                    <a:pt x="1596498" y="3939138"/>
                    <a:pt x="1556338" y="3888938"/>
                  </a:cubicBezTo>
                  <a:cubicBezTo>
                    <a:pt x="1489148" y="3804758"/>
                    <a:pt x="1457484" y="3730618"/>
                    <a:pt x="1364036" y="3684280"/>
                  </a:cubicBezTo>
                  <a:cubicBezTo>
                    <a:pt x="1268271" y="3635625"/>
                    <a:pt x="1212666" y="3563801"/>
                    <a:pt x="1169417" y="3468036"/>
                  </a:cubicBezTo>
                  <a:cubicBezTo>
                    <a:pt x="1069018" y="3245615"/>
                    <a:pt x="963986" y="3025510"/>
                    <a:pt x="875944" y="2797682"/>
                  </a:cubicBezTo>
                  <a:cubicBezTo>
                    <a:pt x="801804" y="2605380"/>
                    <a:pt x="729980" y="2411534"/>
                    <a:pt x="695999" y="2206103"/>
                  </a:cubicBezTo>
                  <a:cubicBezTo>
                    <a:pt x="686731" y="2150497"/>
                    <a:pt x="649661" y="2112655"/>
                    <a:pt x="607185" y="2080218"/>
                  </a:cubicBezTo>
                  <a:cubicBezTo>
                    <a:pt x="510648" y="2006078"/>
                    <a:pt x="410249" y="1935799"/>
                    <a:pt x="351554" y="1823043"/>
                  </a:cubicBezTo>
                  <a:cubicBezTo>
                    <a:pt x="332247" y="1786745"/>
                    <a:pt x="312939" y="1750447"/>
                    <a:pt x="293632" y="1714149"/>
                  </a:cubicBezTo>
                  <a:cubicBezTo>
                    <a:pt x="278186" y="1694842"/>
                    <a:pt x="282820" y="1671673"/>
                    <a:pt x="283592" y="1650821"/>
                  </a:cubicBezTo>
                  <a:cubicBezTo>
                    <a:pt x="285137" y="1609889"/>
                    <a:pt x="267374" y="1578997"/>
                    <a:pt x="242660" y="1548105"/>
                  </a:cubicBezTo>
                  <a:cubicBezTo>
                    <a:pt x="171609" y="1459291"/>
                    <a:pt x="97468" y="1373566"/>
                    <a:pt x="46497" y="1270078"/>
                  </a:cubicBezTo>
                  <a:cubicBezTo>
                    <a:pt x="-8336" y="1160412"/>
                    <a:pt x="-8336" y="1047657"/>
                    <a:pt x="14060" y="931812"/>
                  </a:cubicBezTo>
                  <a:cubicBezTo>
                    <a:pt x="28734" y="853038"/>
                    <a:pt x="49586" y="776580"/>
                    <a:pt x="78933" y="702440"/>
                  </a:cubicBezTo>
                  <a:cubicBezTo>
                    <a:pt x="115231" y="610537"/>
                    <a:pt x="152302" y="518633"/>
                    <a:pt x="191689" y="427502"/>
                  </a:cubicBezTo>
                  <a:cubicBezTo>
                    <a:pt x="233393" y="330193"/>
                    <a:pt x="277414" y="234428"/>
                    <a:pt x="315256" y="135574"/>
                  </a:cubicBezTo>
                  <a:cubicBezTo>
                    <a:pt x="317573" y="130168"/>
                    <a:pt x="336881" y="93097"/>
                    <a:pt x="347693" y="83057"/>
                  </a:cubicBezTo>
                  <a:cubicBezTo>
                    <a:pt x="370862" y="59889"/>
                    <a:pt x="392486" y="35175"/>
                    <a:pt x="418744" y="14323"/>
                  </a:cubicBezTo>
                  <a:cubicBezTo>
                    <a:pt x="428784" y="5828"/>
                    <a:pt x="438824" y="-7301"/>
                    <a:pt x="455042" y="5055"/>
                  </a:cubicBezTo>
                  <a:cubicBezTo>
                    <a:pt x="468943" y="41353"/>
                    <a:pt x="455042" y="76879"/>
                    <a:pt x="448091" y="110860"/>
                  </a:cubicBezTo>
                  <a:cubicBezTo>
                    <a:pt x="428784" y="204308"/>
                    <a:pt x="404070" y="296211"/>
                    <a:pt x="396348" y="391204"/>
                  </a:cubicBezTo>
                  <a:cubicBezTo>
                    <a:pt x="388625" y="490830"/>
                    <a:pt x="377812" y="590457"/>
                    <a:pt x="390169" y="690855"/>
                  </a:cubicBezTo>
                  <a:cubicBezTo>
                    <a:pt x="396348" y="741827"/>
                    <a:pt x="397120" y="793571"/>
                    <a:pt x="404070" y="844543"/>
                  </a:cubicBezTo>
                  <a:cubicBezTo>
                    <a:pt x="425695" y="995913"/>
                    <a:pt x="501380" y="1119480"/>
                    <a:pt x="604868" y="1227602"/>
                  </a:cubicBezTo>
                  <a:cubicBezTo>
                    <a:pt x="612591" y="1236097"/>
                    <a:pt x="620314" y="1244593"/>
                    <a:pt x="629581" y="1252316"/>
                  </a:cubicBezTo>
                  <a:cubicBezTo>
                    <a:pt x="733841" y="1340358"/>
                    <a:pt x="803348" y="1450024"/>
                    <a:pt x="838874" y="1582086"/>
                  </a:cubicBezTo>
                  <a:cubicBezTo>
                    <a:pt x="854320" y="1639236"/>
                    <a:pt x="893707" y="1684030"/>
                    <a:pt x="939273" y="1721100"/>
                  </a:cubicBezTo>
                  <a:cubicBezTo>
                    <a:pt x="1012641" y="1780567"/>
                    <a:pt x="1079058" y="1846212"/>
                    <a:pt x="1143931" y="1914174"/>
                  </a:cubicBezTo>
                  <a:cubicBezTo>
                    <a:pt x="1185635" y="1958195"/>
                    <a:pt x="1214983" y="2011484"/>
                    <a:pt x="1242785" y="2065545"/>
                  </a:cubicBezTo>
                  <a:cubicBezTo>
                    <a:pt x="1295302" y="2165943"/>
                    <a:pt x="1340095" y="2270204"/>
                    <a:pt x="1414235" y="2357473"/>
                  </a:cubicBezTo>
                  <a:cubicBezTo>
                    <a:pt x="1442810" y="2390682"/>
                    <a:pt x="1537803" y="2513477"/>
                    <a:pt x="1542437" y="2524289"/>
                  </a:cubicBezTo>
                  <a:close/>
                </a:path>
              </a:pathLst>
            </a:custGeom>
            <a:solidFill>
              <a:srgbClr val="8B470B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0" name="Freeform: Shape 849">
              <a:extLst>
                <a:ext uri="{FF2B5EF4-FFF2-40B4-BE49-F238E27FC236}">
                  <a16:creationId xmlns:a16="http://schemas.microsoft.com/office/drawing/2014/main" id="{A568E639-17A2-4FCE-93DC-B0DE8E028773}"/>
                </a:ext>
              </a:extLst>
            </p:cNvPr>
            <p:cNvSpPr/>
            <p:nvPr/>
          </p:nvSpPr>
          <p:spPr>
            <a:xfrm>
              <a:off x="6339174" y="1414076"/>
              <a:ext cx="1341205" cy="3520131"/>
            </a:xfrm>
            <a:custGeom>
              <a:avLst/>
              <a:gdLst>
                <a:gd name="connsiteX0" fmla="*/ 18634 w 1341205"/>
                <a:gd name="connsiteY0" fmla="*/ 0 h 3520131"/>
                <a:gd name="connsiteX1" fmla="*/ 290483 w 1341205"/>
                <a:gd name="connsiteY1" fmla="*/ 295018 h 3520131"/>
                <a:gd name="connsiteX2" fmla="*/ 310563 w 1341205"/>
                <a:gd name="connsiteY2" fmla="*/ 315097 h 3520131"/>
                <a:gd name="connsiteX3" fmla="*/ 596313 w 1341205"/>
                <a:gd name="connsiteY3" fmla="*/ 1282786 h 3520131"/>
                <a:gd name="connsiteX4" fmla="*/ 743821 w 1341205"/>
                <a:gd name="connsiteY4" fmla="*/ 1644993 h 3520131"/>
                <a:gd name="connsiteX5" fmla="*/ 877429 w 1341205"/>
                <a:gd name="connsiteY5" fmla="*/ 1959318 h 3520131"/>
                <a:gd name="connsiteX6" fmla="*/ 1014898 w 1341205"/>
                <a:gd name="connsiteY6" fmla="*/ 2408795 h 3520131"/>
                <a:gd name="connsiteX7" fmla="*/ 1255082 w 1341205"/>
                <a:gd name="connsiteY7" fmla="*/ 2732388 h 3520131"/>
                <a:gd name="connsiteX8" fmla="*/ 1339263 w 1341205"/>
                <a:gd name="connsiteY8" fmla="*/ 2912333 h 3520131"/>
                <a:gd name="connsiteX9" fmla="*/ 1310688 w 1341205"/>
                <a:gd name="connsiteY9" fmla="*/ 3177231 h 3520131"/>
                <a:gd name="connsiteX10" fmla="*/ 1212606 w 1341205"/>
                <a:gd name="connsiteY10" fmla="*/ 3321651 h 3520131"/>
                <a:gd name="connsiteX11" fmla="*/ 1135376 w 1341205"/>
                <a:gd name="connsiteY11" fmla="*/ 3520131 h 3520131"/>
                <a:gd name="connsiteX12" fmla="*/ 1132287 w 1341205"/>
                <a:gd name="connsiteY12" fmla="*/ 3184954 h 3520131"/>
                <a:gd name="connsiteX13" fmla="*/ 1048879 w 1341205"/>
                <a:gd name="connsiteY13" fmla="*/ 3110041 h 3520131"/>
                <a:gd name="connsiteX14" fmla="*/ 572372 w 1341205"/>
                <a:gd name="connsiteY14" fmla="*/ 2620405 h 3520131"/>
                <a:gd name="connsiteX15" fmla="*/ 281215 w 1341205"/>
                <a:gd name="connsiteY15" fmla="*/ 1802542 h 3520131"/>
                <a:gd name="connsiteX16" fmla="*/ 265770 w 1341205"/>
                <a:gd name="connsiteY16" fmla="*/ 1790185 h 3520131"/>
                <a:gd name="connsiteX17" fmla="*/ 56477 w 1341205"/>
                <a:gd name="connsiteY17" fmla="*/ 1348431 h 3520131"/>
                <a:gd name="connsiteX18" fmla="*/ 10139 w 1341205"/>
                <a:gd name="connsiteY18" fmla="*/ 948381 h 3520131"/>
                <a:gd name="connsiteX19" fmla="*/ 52615 w 1341205"/>
                <a:gd name="connsiteY19" fmla="*/ 373020 h 3520131"/>
                <a:gd name="connsiteX20" fmla="*/ 14773 w 1341205"/>
                <a:gd name="connsiteY20" fmla="*/ 37070 h 3520131"/>
                <a:gd name="connsiteX21" fmla="*/ 18634 w 1341205"/>
                <a:gd name="connsiteY21" fmla="*/ 0 h 3520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41205" h="3520131">
                  <a:moveTo>
                    <a:pt x="18634" y="0"/>
                  </a:moveTo>
                  <a:cubicBezTo>
                    <a:pt x="141430" y="68734"/>
                    <a:pt x="215570" y="182262"/>
                    <a:pt x="290483" y="295018"/>
                  </a:cubicBezTo>
                  <a:cubicBezTo>
                    <a:pt x="295889" y="302741"/>
                    <a:pt x="297434" y="315097"/>
                    <a:pt x="310563" y="315097"/>
                  </a:cubicBezTo>
                  <a:cubicBezTo>
                    <a:pt x="329870" y="339038"/>
                    <a:pt x="556153" y="1180843"/>
                    <a:pt x="596313" y="1282786"/>
                  </a:cubicBezTo>
                  <a:cubicBezTo>
                    <a:pt x="644968" y="1404036"/>
                    <a:pt x="695167" y="1524515"/>
                    <a:pt x="743821" y="1644993"/>
                  </a:cubicBezTo>
                  <a:cubicBezTo>
                    <a:pt x="771624" y="1713728"/>
                    <a:pt x="870478" y="1934605"/>
                    <a:pt x="877429" y="1959318"/>
                  </a:cubicBezTo>
                  <a:cubicBezTo>
                    <a:pt x="909865" y="2079797"/>
                    <a:pt x="1000997" y="2380220"/>
                    <a:pt x="1014898" y="2408795"/>
                  </a:cubicBezTo>
                  <a:cubicBezTo>
                    <a:pt x="1095989" y="2579473"/>
                    <a:pt x="1141555" y="2581018"/>
                    <a:pt x="1255082" y="2732388"/>
                  </a:cubicBezTo>
                  <a:cubicBezTo>
                    <a:pt x="1289063" y="2777181"/>
                    <a:pt x="1353164" y="2858272"/>
                    <a:pt x="1339263" y="2912333"/>
                  </a:cubicBezTo>
                  <a:cubicBezTo>
                    <a:pt x="1310688" y="3020455"/>
                    <a:pt x="1331540" y="3067565"/>
                    <a:pt x="1310688" y="3177231"/>
                  </a:cubicBezTo>
                  <a:cubicBezTo>
                    <a:pt x="1283657" y="3270679"/>
                    <a:pt x="1218784" y="3310838"/>
                    <a:pt x="1212606" y="3321651"/>
                  </a:cubicBezTo>
                  <a:cubicBezTo>
                    <a:pt x="1190982" y="3370305"/>
                    <a:pt x="1126881" y="3439812"/>
                    <a:pt x="1135376" y="3520131"/>
                  </a:cubicBezTo>
                  <a:cubicBezTo>
                    <a:pt x="1027255" y="3456030"/>
                    <a:pt x="1163179" y="3259867"/>
                    <a:pt x="1132287" y="3184954"/>
                  </a:cubicBezTo>
                  <a:cubicBezTo>
                    <a:pt x="1116841" y="3147111"/>
                    <a:pt x="1086722" y="3121626"/>
                    <a:pt x="1048879" y="3110041"/>
                  </a:cubicBezTo>
                  <a:cubicBezTo>
                    <a:pt x="800972" y="3032811"/>
                    <a:pt x="668136" y="2846688"/>
                    <a:pt x="572372" y="2620405"/>
                  </a:cubicBezTo>
                  <a:cubicBezTo>
                    <a:pt x="460389" y="2353190"/>
                    <a:pt x="371574" y="2077480"/>
                    <a:pt x="281215" y="1802542"/>
                  </a:cubicBezTo>
                  <a:cubicBezTo>
                    <a:pt x="278126" y="1794047"/>
                    <a:pt x="280443" y="1782462"/>
                    <a:pt x="265770" y="1790185"/>
                  </a:cubicBezTo>
                  <a:cubicBezTo>
                    <a:pt x="197807" y="1641904"/>
                    <a:pt x="117489" y="1499801"/>
                    <a:pt x="56477" y="1348431"/>
                  </a:cubicBezTo>
                  <a:cubicBezTo>
                    <a:pt x="3961" y="1218685"/>
                    <a:pt x="-13030" y="1086622"/>
                    <a:pt x="10139" y="948381"/>
                  </a:cubicBezTo>
                  <a:cubicBezTo>
                    <a:pt x="41803" y="757624"/>
                    <a:pt x="61111" y="566094"/>
                    <a:pt x="52615" y="373020"/>
                  </a:cubicBezTo>
                  <a:cubicBezTo>
                    <a:pt x="47982" y="260264"/>
                    <a:pt x="43348" y="146736"/>
                    <a:pt x="14773" y="37070"/>
                  </a:cubicBezTo>
                  <a:cubicBezTo>
                    <a:pt x="13228" y="23941"/>
                    <a:pt x="8595" y="10812"/>
                    <a:pt x="18634" y="0"/>
                  </a:cubicBezTo>
                  <a:close/>
                </a:path>
              </a:pathLst>
            </a:custGeom>
            <a:solidFill>
              <a:srgbClr val="8B470B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1" name="Freeform: Shape 850">
              <a:extLst>
                <a:ext uri="{FF2B5EF4-FFF2-40B4-BE49-F238E27FC236}">
                  <a16:creationId xmlns:a16="http://schemas.microsoft.com/office/drawing/2014/main" id="{E66C446C-B64C-427D-A330-FB38A18E1BFF}"/>
                </a:ext>
              </a:extLst>
            </p:cNvPr>
            <p:cNvSpPr/>
            <p:nvPr/>
          </p:nvSpPr>
          <p:spPr>
            <a:xfrm>
              <a:off x="5232479" y="1219648"/>
              <a:ext cx="1377548" cy="2564274"/>
            </a:xfrm>
            <a:custGeom>
              <a:avLst/>
              <a:gdLst>
                <a:gd name="connsiteX0" fmla="*/ 1125330 w 1377548"/>
                <a:gd name="connsiteY0" fmla="*/ 194428 h 2564274"/>
                <a:gd name="connsiteX1" fmla="*/ 1143865 w 1377548"/>
                <a:gd name="connsiteY1" fmla="*/ 1037005 h 2564274"/>
                <a:gd name="connsiteX2" fmla="*/ 1117607 w 1377548"/>
                <a:gd name="connsiteY2" fmla="*/ 1243208 h 2564274"/>
                <a:gd name="connsiteX3" fmla="*/ 1189431 w 1377548"/>
                <a:gd name="connsiteY3" fmla="*/ 1575296 h 2564274"/>
                <a:gd name="connsiteX4" fmla="*/ 1366287 w 1377548"/>
                <a:gd name="connsiteY4" fmla="*/ 1939820 h 2564274"/>
                <a:gd name="connsiteX5" fmla="*/ 1374010 w 1377548"/>
                <a:gd name="connsiteY5" fmla="*/ 1985386 h 2564274"/>
                <a:gd name="connsiteX6" fmla="*/ 1188658 w 1377548"/>
                <a:gd name="connsiteY6" fmla="*/ 2546074 h 2564274"/>
                <a:gd name="connsiteX7" fmla="*/ 1162400 w 1377548"/>
                <a:gd name="connsiteY7" fmla="*/ 2556113 h 2564274"/>
                <a:gd name="connsiteX8" fmla="*/ 905997 w 1377548"/>
                <a:gd name="connsiteY8" fmla="*/ 2229432 h 2564274"/>
                <a:gd name="connsiteX9" fmla="*/ 563097 w 1377548"/>
                <a:gd name="connsiteY9" fmla="*/ 1800807 h 2564274"/>
                <a:gd name="connsiteX10" fmla="*/ 445708 w 1377548"/>
                <a:gd name="connsiteY10" fmla="*/ 1628584 h 2564274"/>
                <a:gd name="connsiteX11" fmla="*/ 227148 w 1377548"/>
                <a:gd name="connsiteY11" fmla="*/ 1304992 h 2564274"/>
                <a:gd name="connsiteX12" fmla="*/ 2410 w 1377548"/>
                <a:gd name="connsiteY12" fmla="*/ 769017 h 2564274"/>
                <a:gd name="connsiteX13" fmla="*/ 61876 w 1377548"/>
                <a:gd name="connsiteY13" fmla="*/ 177438 h 2564274"/>
                <a:gd name="connsiteX14" fmla="*/ 75778 w 1377548"/>
                <a:gd name="connsiteY14" fmla="*/ 71633 h 2564274"/>
                <a:gd name="connsiteX15" fmla="*/ 250317 w 1377548"/>
                <a:gd name="connsiteY15" fmla="*/ 33790 h 2564274"/>
                <a:gd name="connsiteX16" fmla="*/ 701339 w 1377548"/>
                <a:gd name="connsiteY16" fmla="*/ 9077 h 2564274"/>
                <a:gd name="connsiteX17" fmla="*/ 894413 w 1377548"/>
                <a:gd name="connsiteY17" fmla="*/ 40741 h 2564274"/>
                <a:gd name="connsiteX18" fmla="*/ 1125330 w 1377548"/>
                <a:gd name="connsiteY18" fmla="*/ 194428 h 2564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7548" h="2564274">
                  <a:moveTo>
                    <a:pt x="1125330" y="194428"/>
                  </a:moveTo>
                  <a:cubicBezTo>
                    <a:pt x="1190975" y="474000"/>
                    <a:pt x="1179391" y="755116"/>
                    <a:pt x="1143865" y="1037005"/>
                  </a:cubicBezTo>
                  <a:cubicBezTo>
                    <a:pt x="1135370" y="1105739"/>
                    <a:pt x="1123785" y="1174473"/>
                    <a:pt x="1117607" y="1243208"/>
                  </a:cubicBezTo>
                  <a:cubicBezTo>
                    <a:pt x="1107567" y="1360597"/>
                    <a:pt x="1144637" y="1468719"/>
                    <a:pt x="1189431" y="1575296"/>
                  </a:cubicBezTo>
                  <a:cubicBezTo>
                    <a:pt x="1241947" y="1699636"/>
                    <a:pt x="1303730" y="1820114"/>
                    <a:pt x="1366287" y="1939820"/>
                  </a:cubicBezTo>
                  <a:cubicBezTo>
                    <a:pt x="1374010" y="1954494"/>
                    <a:pt x="1382505" y="1968395"/>
                    <a:pt x="1374010" y="1985386"/>
                  </a:cubicBezTo>
                  <a:cubicBezTo>
                    <a:pt x="1312226" y="2172282"/>
                    <a:pt x="1249670" y="2359177"/>
                    <a:pt x="1188658" y="2546074"/>
                  </a:cubicBezTo>
                  <a:cubicBezTo>
                    <a:pt x="1182480" y="2564609"/>
                    <a:pt x="1177846" y="2570787"/>
                    <a:pt x="1162400" y="2556113"/>
                  </a:cubicBezTo>
                  <a:cubicBezTo>
                    <a:pt x="1049645" y="2468071"/>
                    <a:pt x="962375" y="2359950"/>
                    <a:pt x="905997" y="2229432"/>
                  </a:cubicBezTo>
                  <a:cubicBezTo>
                    <a:pt x="831084" y="2054120"/>
                    <a:pt x="709834" y="1917424"/>
                    <a:pt x="563097" y="1800807"/>
                  </a:cubicBezTo>
                  <a:cubicBezTo>
                    <a:pt x="506720" y="1756013"/>
                    <a:pt x="462699" y="1700408"/>
                    <a:pt x="445708" y="1628584"/>
                  </a:cubicBezTo>
                  <a:cubicBezTo>
                    <a:pt x="413272" y="1492660"/>
                    <a:pt x="323685" y="1396895"/>
                    <a:pt x="227148" y="1304992"/>
                  </a:cubicBezTo>
                  <a:cubicBezTo>
                    <a:pt x="73461" y="1159027"/>
                    <a:pt x="12449" y="976765"/>
                    <a:pt x="2410" y="769017"/>
                  </a:cubicBezTo>
                  <a:cubicBezTo>
                    <a:pt x="-7630" y="568220"/>
                    <a:pt x="13994" y="372057"/>
                    <a:pt x="61876" y="177438"/>
                  </a:cubicBezTo>
                  <a:cubicBezTo>
                    <a:pt x="70372" y="142684"/>
                    <a:pt x="78867" y="107931"/>
                    <a:pt x="75778" y="71633"/>
                  </a:cubicBezTo>
                  <a:cubicBezTo>
                    <a:pt x="132155" y="50008"/>
                    <a:pt x="191622" y="45375"/>
                    <a:pt x="250317" y="33790"/>
                  </a:cubicBezTo>
                  <a:cubicBezTo>
                    <a:pt x="399370" y="4443"/>
                    <a:pt x="549196" y="-11003"/>
                    <a:pt x="701339" y="9077"/>
                  </a:cubicBezTo>
                  <a:cubicBezTo>
                    <a:pt x="766211" y="17572"/>
                    <a:pt x="831084" y="20661"/>
                    <a:pt x="894413" y="40741"/>
                  </a:cubicBezTo>
                  <a:cubicBezTo>
                    <a:pt x="986316" y="68544"/>
                    <a:pt x="1055823" y="131872"/>
                    <a:pt x="1125330" y="194428"/>
                  </a:cubicBezTo>
                  <a:close/>
                </a:path>
              </a:pathLst>
            </a:custGeom>
            <a:solidFill>
              <a:srgbClr val="FDC594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52" name="Freeform: Shape 851">
              <a:extLst>
                <a:ext uri="{FF2B5EF4-FFF2-40B4-BE49-F238E27FC236}">
                  <a16:creationId xmlns:a16="http://schemas.microsoft.com/office/drawing/2014/main" id="{DD68B182-2BAB-4F19-883C-912D5DE0E7D5}"/>
                </a:ext>
              </a:extLst>
            </p:cNvPr>
            <p:cNvSpPr/>
            <p:nvPr/>
          </p:nvSpPr>
          <p:spPr>
            <a:xfrm>
              <a:off x="7493857" y="4820679"/>
              <a:ext cx="466302" cy="298106"/>
            </a:xfrm>
            <a:custGeom>
              <a:avLst/>
              <a:gdLst>
                <a:gd name="connsiteX0" fmla="*/ 400050 w 466302"/>
                <a:gd name="connsiteY0" fmla="*/ 128974 h 298106"/>
                <a:gd name="connsiteX1" fmla="*/ 328999 w 466302"/>
                <a:gd name="connsiteY1" fmla="*/ 123568 h 298106"/>
                <a:gd name="connsiteX2" fmla="*/ 77230 w 466302"/>
                <a:gd name="connsiteY2" fmla="*/ 0 h 298106"/>
                <a:gd name="connsiteX3" fmla="*/ 69507 w 466302"/>
                <a:gd name="connsiteY3" fmla="*/ 3089 h 298106"/>
                <a:gd name="connsiteX4" fmla="*/ 0 w 466302"/>
                <a:gd name="connsiteY4" fmla="*/ 160638 h 298106"/>
                <a:gd name="connsiteX5" fmla="*/ 247907 w 466302"/>
                <a:gd name="connsiteY5" fmla="*/ 298107 h 298106"/>
                <a:gd name="connsiteX6" fmla="*/ 345989 w 466302"/>
                <a:gd name="connsiteY6" fmla="*/ 254086 h 298106"/>
                <a:gd name="connsiteX7" fmla="*/ 400050 w 466302"/>
                <a:gd name="connsiteY7" fmla="*/ 253313 h 298106"/>
                <a:gd name="connsiteX8" fmla="*/ 454111 w 466302"/>
                <a:gd name="connsiteY8" fmla="*/ 225511 h 298106"/>
                <a:gd name="connsiteX9" fmla="*/ 400050 w 466302"/>
                <a:gd name="connsiteY9" fmla="*/ 128974 h 298106"/>
                <a:gd name="connsiteX10" fmla="*/ 413951 w 466302"/>
                <a:gd name="connsiteY10" fmla="*/ 222422 h 298106"/>
                <a:gd name="connsiteX11" fmla="*/ 329771 w 466302"/>
                <a:gd name="connsiteY11" fmla="*/ 220877 h 298106"/>
                <a:gd name="connsiteX12" fmla="*/ 305057 w 466302"/>
                <a:gd name="connsiteY12" fmla="*/ 200797 h 298106"/>
                <a:gd name="connsiteX13" fmla="*/ 322048 w 466302"/>
                <a:gd name="connsiteY13" fmla="*/ 178400 h 298106"/>
                <a:gd name="connsiteX14" fmla="*/ 413179 w 466302"/>
                <a:gd name="connsiteY14" fmla="*/ 158321 h 298106"/>
                <a:gd name="connsiteX15" fmla="*/ 440209 w 466302"/>
                <a:gd name="connsiteY15" fmla="*/ 189985 h 298106"/>
                <a:gd name="connsiteX16" fmla="*/ 413951 w 466302"/>
                <a:gd name="connsiteY16" fmla="*/ 222422 h 298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6302" h="298106">
                  <a:moveTo>
                    <a:pt x="400050" y="128974"/>
                  </a:moveTo>
                  <a:cubicBezTo>
                    <a:pt x="376881" y="127429"/>
                    <a:pt x="347534" y="152143"/>
                    <a:pt x="328999" y="123568"/>
                  </a:cubicBezTo>
                  <a:cubicBezTo>
                    <a:pt x="298879" y="115845"/>
                    <a:pt x="149826" y="36298"/>
                    <a:pt x="77230" y="0"/>
                  </a:cubicBezTo>
                  <a:cubicBezTo>
                    <a:pt x="74913" y="772"/>
                    <a:pt x="71824" y="2317"/>
                    <a:pt x="69507" y="3089"/>
                  </a:cubicBezTo>
                  <a:cubicBezTo>
                    <a:pt x="65645" y="10812"/>
                    <a:pt x="5406" y="109666"/>
                    <a:pt x="0" y="160638"/>
                  </a:cubicBezTo>
                  <a:cubicBezTo>
                    <a:pt x="21624" y="193074"/>
                    <a:pt x="191530" y="284205"/>
                    <a:pt x="247907" y="298107"/>
                  </a:cubicBezTo>
                  <a:cubicBezTo>
                    <a:pt x="281889" y="233234"/>
                    <a:pt x="260264" y="235551"/>
                    <a:pt x="345989" y="254086"/>
                  </a:cubicBezTo>
                  <a:cubicBezTo>
                    <a:pt x="363752" y="254086"/>
                    <a:pt x="382287" y="254858"/>
                    <a:pt x="400050" y="253313"/>
                  </a:cubicBezTo>
                  <a:cubicBezTo>
                    <a:pt x="421674" y="251769"/>
                    <a:pt x="442526" y="243274"/>
                    <a:pt x="454111" y="225511"/>
                  </a:cubicBezTo>
                  <a:cubicBezTo>
                    <a:pt x="484230" y="177628"/>
                    <a:pt x="455655" y="132063"/>
                    <a:pt x="400050" y="128974"/>
                  </a:cubicBezTo>
                  <a:close/>
                  <a:moveTo>
                    <a:pt x="413951" y="222422"/>
                  </a:moveTo>
                  <a:cubicBezTo>
                    <a:pt x="401595" y="221649"/>
                    <a:pt x="345217" y="221649"/>
                    <a:pt x="329771" y="220877"/>
                  </a:cubicBezTo>
                  <a:cubicBezTo>
                    <a:pt x="317414" y="220105"/>
                    <a:pt x="306602" y="213154"/>
                    <a:pt x="305057" y="200797"/>
                  </a:cubicBezTo>
                  <a:cubicBezTo>
                    <a:pt x="303513" y="189985"/>
                    <a:pt x="315097" y="179173"/>
                    <a:pt x="322048" y="178400"/>
                  </a:cubicBezTo>
                  <a:cubicBezTo>
                    <a:pt x="352940" y="175312"/>
                    <a:pt x="379970" y="155232"/>
                    <a:pt x="413179" y="158321"/>
                  </a:cubicBezTo>
                  <a:cubicBezTo>
                    <a:pt x="436348" y="160638"/>
                    <a:pt x="440209" y="170678"/>
                    <a:pt x="440209" y="189985"/>
                  </a:cubicBezTo>
                  <a:cubicBezTo>
                    <a:pt x="440209" y="209292"/>
                    <a:pt x="437893" y="223966"/>
                    <a:pt x="413951" y="222422"/>
                  </a:cubicBezTo>
                  <a:close/>
                </a:path>
              </a:pathLst>
            </a:custGeom>
            <a:solidFill>
              <a:srgbClr val="1799F5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3" name="Freeform: Shape 852">
              <a:extLst>
                <a:ext uri="{FF2B5EF4-FFF2-40B4-BE49-F238E27FC236}">
                  <a16:creationId xmlns:a16="http://schemas.microsoft.com/office/drawing/2014/main" id="{BF5BFA5F-18F3-4602-921E-0753C8CCACB8}"/>
                </a:ext>
              </a:extLst>
            </p:cNvPr>
            <p:cNvSpPr/>
            <p:nvPr/>
          </p:nvSpPr>
          <p:spPr>
            <a:xfrm>
              <a:off x="5631077" y="2599552"/>
              <a:ext cx="567638" cy="295407"/>
            </a:xfrm>
            <a:custGeom>
              <a:avLst/>
              <a:gdLst>
                <a:gd name="connsiteX0" fmla="*/ 567638 w 567638"/>
                <a:gd name="connsiteY0" fmla="*/ 0 h 295407"/>
                <a:gd name="connsiteX1" fmla="*/ 204659 w 567638"/>
                <a:gd name="connsiteY1" fmla="*/ 285750 h 295407"/>
                <a:gd name="connsiteX2" fmla="*/ 135152 w 567638"/>
                <a:gd name="connsiteY2" fmla="*/ 273393 h 295407"/>
                <a:gd name="connsiteX3" fmla="*/ 0 w 567638"/>
                <a:gd name="connsiteY3" fmla="*/ 96537 h 295407"/>
                <a:gd name="connsiteX4" fmla="*/ 79547 w 567638"/>
                <a:gd name="connsiteY4" fmla="*/ 139786 h 295407"/>
                <a:gd name="connsiteX5" fmla="*/ 256403 w 567638"/>
                <a:gd name="connsiteY5" fmla="*/ 149826 h 295407"/>
                <a:gd name="connsiteX6" fmla="*/ 567638 w 567638"/>
                <a:gd name="connsiteY6" fmla="*/ 0 h 295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7638" h="295407">
                  <a:moveTo>
                    <a:pt x="567638" y="0"/>
                  </a:moveTo>
                  <a:cubicBezTo>
                    <a:pt x="457200" y="108894"/>
                    <a:pt x="349851" y="220877"/>
                    <a:pt x="204659" y="285750"/>
                  </a:cubicBezTo>
                  <a:cubicBezTo>
                    <a:pt x="175311" y="298879"/>
                    <a:pt x="156776" y="301968"/>
                    <a:pt x="135152" y="273393"/>
                  </a:cubicBezTo>
                  <a:cubicBezTo>
                    <a:pt x="90359" y="214699"/>
                    <a:pt x="41704" y="159093"/>
                    <a:pt x="0" y="96537"/>
                  </a:cubicBezTo>
                  <a:cubicBezTo>
                    <a:pt x="26258" y="111211"/>
                    <a:pt x="53288" y="124340"/>
                    <a:pt x="79547" y="139786"/>
                  </a:cubicBezTo>
                  <a:cubicBezTo>
                    <a:pt x="136697" y="175311"/>
                    <a:pt x="196163" y="171450"/>
                    <a:pt x="256403" y="149826"/>
                  </a:cubicBezTo>
                  <a:cubicBezTo>
                    <a:pt x="364524" y="110438"/>
                    <a:pt x="463378" y="50199"/>
                    <a:pt x="567638" y="0"/>
                  </a:cubicBezTo>
                  <a:close/>
                </a:path>
              </a:pathLst>
            </a:custGeom>
            <a:solidFill>
              <a:srgbClr val="D08A52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4" name="Freeform: Shape 853">
              <a:extLst>
                <a:ext uri="{FF2B5EF4-FFF2-40B4-BE49-F238E27FC236}">
                  <a16:creationId xmlns:a16="http://schemas.microsoft.com/office/drawing/2014/main" id="{26D94777-555F-40D1-8B54-613EC743AC0E}"/>
                </a:ext>
              </a:extLst>
            </p:cNvPr>
            <p:cNvSpPr/>
            <p:nvPr/>
          </p:nvSpPr>
          <p:spPr>
            <a:xfrm>
              <a:off x="4640122" y="-71"/>
              <a:ext cx="2832111" cy="1734850"/>
            </a:xfrm>
            <a:custGeom>
              <a:avLst/>
              <a:gdLst>
                <a:gd name="connsiteX0" fmla="*/ 2185699 w 2832111"/>
                <a:gd name="connsiteY0" fmla="*/ 580067 h 1734850"/>
                <a:gd name="connsiteX1" fmla="*/ 1082858 w 2832111"/>
                <a:gd name="connsiteY1" fmla="*/ 10111 h 1734850"/>
                <a:gd name="connsiteX2" fmla="*/ 1024936 w 2832111"/>
                <a:gd name="connsiteY2" fmla="*/ 10883 h 1734850"/>
                <a:gd name="connsiteX3" fmla="*/ 19405 w 2832111"/>
                <a:gd name="connsiteY3" fmla="*/ 802488 h 1734850"/>
                <a:gd name="connsiteX4" fmla="*/ 24039 w 2832111"/>
                <a:gd name="connsiteY4" fmla="*/ 843420 h 1734850"/>
                <a:gd name="connsiteX5" fmla="*/ 543795 w 2832111"/>
                <a:gd name="connsiteY5" fmla="*/ 1074337 h 1734850"/>
                <a:gd name="connsiteX6" fmla="*/ 563874 w 2832111"/>
                <a:gd name="connsiteY6" fmla="*/ 1109090 h 1734850"/>
                <a:gd name="connsiteX7" fmla="*/ 548429 w 2832111"/>
                <a:gd name="connsiteY7" fmla="*/ 1211806 h 1734850"/>
                <a:gd name="connsiteX8" fmla="*/ 543022 w 2832111"/>
                <a:gd name="connsiteY8" fmla="*/ 1407197 h 1734850"/>
                <a:gd name="connsiteX9" fmla="*/ 724512 w 2832111"/>
                <a:gd name="connsiteY9" fmla="*/ 1298303 h 1734850"/>
                <a:gd name="connsiteX10" fmla="*/ 1208743 w 2832111"/>
                <a:gd name="connsiteY10" fmla="*/ 1228796 h 1734850"/>
                <a:gd name="connsiteX11" fmla="*/ 1538514 w 2832111"/>
                <a:gd name="connsiteY11" fmla="*/ 1306026 h 1734850"/>
                <a:gd name="connsiteX12" fmla="*/ 1899949 w 2832111"/>
                <a:gd name="connsiteY12" fmla="*/ 1596410 h 1734850"/>
                <a:gd name="connsiteX13" fmla="*/ 1981040 w 2832111"/>
                <a:gd name="connsiteY13" fmla="*/ 1713027 h 1734850"/>
                <a:gd name="connsiteX14" fmla="*/ 2018110 w 2832111"/>
                <a:gd name="connsiteY14" fmla="*/ 1726156 h 1734850"/>
                <a:gd name="connsiteX15" fmla="*/ 2076805 w 2832111"/>
                <a:gd name="connsiteY15" fmla="*/ 1440406 h 1734850"/>
                <a:gd name="connsiteX16" fmla="*/ 2150173 w 2832111"/>
                <a:gd name="connsiteY16" fmla="*/ 1320700 h 1734850"/>
                <a:gd name="connsiteX17" fmla="*/ 2832112 w 2832111"/>
                <a:gd name="connsiteY17" fmla="*/ 916016 h 1734850"/>
                <a:gd name="connsiteX18" fmla="*/ 2185699 w 2832111"/>
                <a:gd name="connsiteY18" fmla="*/ 580067 h 173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32111" h="1734850">
                  <a:moveTo>
                    <a:pt x="2185699" y="580067"/>
                  </a:moveTo>
                  <a:cubicBezTo>
                    <a:pt x="2181837" y="579294"/>
                    <a:pt x="1446610" y="199324"/>
                    <a:pt x="1082858" y="10111"/>
                  </a:cubicBezTo>
                  <a:cubicBezTo>
                    <a:pt x="1062006" y="-701"/>
                    <a:pt x="1046560" y="-6107"/>
                    <a:pt x="1024936" y="10883"/>
                  </a:cubicBezTo>
                  <a:cubicBezTo>
                    <a:pt x="690531" y="275781"/>
                    <a:pt x="355354" y="539135"/>
                    <a:pt x="19405" y="802488"/>
                  </a:cubicBezTo>
                  <a:cubicBezTo>
                    <a:pt x="-5309" y="821796"/>
                    <a:pt x="-9170" y="828746"/>
                    <a:pt x="24039" y="843420"/>
                  </a:cubicBezTo>
                  <a:cubicBezTo>
                    <a:pt x="197806" y="919105"/>
                    <a:pt x="370800" y="997107"/>
                    <a:pt x="543795" y="1074337"/>
                  </a:cubicBezTo>
                  <a:cubicBezTo>
                    <a:pt x="560013" y="1081287"/>
                    <a:pt x="568508" y="1088238"/>
                    <a:pt x="563874" y="1109090"/>
                  </a:cubicBezTo>
                  <a:cubicBezTo>
                    <a:pt x="556152" y="1143071"/>
                    <a:pt x="552290" y="1177052"/>
                    <a:pt x="548429" y="1211806"/>
                  </a:cubicBezTo>
                  <a:cubicBezTo>
                    <a:pt x="541478" y="1276679"/>
                    <a:pt x="533755" y="1341552"/>
                    <a:pt x="543022" y="1407197"/>
                  </a:cubicBezTo>
                  <a:cubicBezTo>
                    <a:pt x="583182" y="1367037"/>
                    <a:pt x="706749" y="1306026"/>
                    <a:pt x="724512" y="1298303"/>
                  </a:cubicBezTo>
                  <a:cubicBezTo>
                    <a:pt x="865843" y="1231885"/>
                    <a:pt x="1069729" y="1219529"/>
                    <a:pt x="1208743" y="1228796"/>
                  </a:cubicBezTo>
                  <a:cubicBezTo>
                    <a:pt x="1306824" y="1234975"/>
                    <a:pt x="1467462" y="1278996"/>
                    <a:pt x="1538514" y="1306026"/>
                  </a:cubicBezTo>
                  <a:cubicBezTo>
                    <a:pt x="1617288" y="1336146"/>
                    <a:pt x="1859017" y="1524586"/>
                    <a:pt x="1899949" y="1596410"/>
                  </a:cubicBezTo>
                  <a:cubicBezTo>
                    <a:pt x="1923890" y="1637342"/>
                    <a:pt x="1953237" y="1674412"/>
                    <a:pt x="1981040" y="1713027"/>
                  </a:cubicBezTo>
                  <a:cubicBezTo>
                    <a:pt x="1989535" y="1725383"/>
                    <a:pt x="1997258" y="1747008"/>
                    <a:pt x="2018110" y="1726156"/>
                  </a:cubicBezTo>
                  <a:cubicBezTo>
                    <a:pt x="2040507" y="1631935"/>
                    <a:pt x="2061359" y="1536171"/>
                    <a:pt x="2076805" y="1440406"/>
                  </a:cubicBezTo>
                  <a:cubicBezTo>
                    <a:pt x="2085300" y="1388662"/>
                    <a:pt x="2096112" y="1342324"/>
                    <a:pt x="2150173" y="1320700"/>
                  </a:cubicBezTo>
                  <a:cubicBezTo>
                    <a:pt x="2153262" y="1319155"/>
                    <a:pt x="2737891" y="970077"/>
                    <a:pt x="2832112" y="916016"/>
                  </a:cubicBezTo>
                  <a:cubicBezTo>
                    <a:pt x="2621274" y="807122"/>
                    <a:pt x="2194194" y="593196"/>
                    <a:pt x="2185699" y="580067"/>
                  </a:cubicBezTo>
                  <a:close/>
                </a:path>
              </a:pathLst>
            </a:custGeom>
            <a:solidFill>
              <a:srgbClr val="170B00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5" name="Freeform: Shape 854">
              <a:extLst>
                <a:ext uri="{FF2B5EF4-FFF2-40B4-BE49-F238E27FC236}">
                  <a16:creationId xmlns:a16="http://schemas.microsoft.com/office/drawing/2014/main" id="{91AB6314-C724-4EF8-AFF2-9FD48AC21CBF}"/>
                </a:ext>
              </a:extLst>
            </p:cNvPr>
            <p:cNvSpPr/>
            <p:nvPr/>
          </p:nvSpPr>
          <p:spPr>
            <a:xfrm>
              <a:off x="6710397" y="580627"/>
              <a:ext cx="221345" cy="1790897"/>
            </a:xfrm>
            <a:custGeom>
              <a:avLst/>
              <a:gdLst>
                <a:gd name="connsiteX0" fmla="*/ 18886 w 221345"/>
                <a:gd name="connsiteY0" fmla="*/ 1774880 h 1790897"/>
                <a:gd name="connsiteX1" fmla="*/ 351 w 221345"/>
                <a:gd name="connsiteY1" fmla="*/ 1751711 h 1790897"/>
                <a:gd name="connsiteX2" fmla="*/ 104612 w 221345"/>
                <a:gd name="connsiteY2" fmla="*/ 314465 h 1790897"/>
                <a:gd name="connsiteX3" fmla="*/ 92255 w 221345"/>
                <a:gd name="connsiteY3" fmla="*/ 280484 h 1790897"/>
                <a:gd name="connsiteX4" fmla="*/ 71403 w 221345"/>
                <a:gd name="connsiteY4" fmla="*/ 133748 h 1790897"/>
                <a:gd name="connsiteX5" fmla="*/ 115424 w 221345"/>
                <a:gd name="connsiteY5" fmla="*/ 140 h 1790897"/>
                <a:gd name="connsiteX6" fmla="*/ 141682 w 221345"/>
                <a:gd name="connsiteY6" fmla="*/ 16359 h 1790897"/>
                <a:gd name="connsiteX7" fmla="*/ 192653 w 221345"/>
                <a:gd name="connsiteY7" fmla="*/ 97450 h 1790897"/>
                <a:gd name="connsiteX8" fmla="*/ 208099 w 221345"/>
                <a:gd name="connsiteY8" fmla="*/ 220245 h 1790897"/>
                <a:gd name="connsiteX9" fmla="*/ 172574 w 221345"/>
                <a:gd name="connsiteY9" fmla="*/ 535342 h 1790897"/>
                <a:gd name="connsiteX10" fmla="*/ 188020 w 221345"/>
                <a:gd name="connsiteY10" fmla="*/ 1744760 h 1790897"/>
                <a:gd name="connsiteX11" fmla="*/ 140909 w 221345"/>
                <a:gd name="connsiteY11" fmla="*/ 1788781 h 1790897"/>
                <a:gd name="connsiteX12" fmla="*/ 18886 w 221345"/>
                <a:gd name="connsiteY12" fmla="*/ 1774880 h 1790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1345" h="1790897">
                  <a:moveTo>
                    <a:pt x="18886" y="1774880"/>
                  </a:moveTo>
                  <a:cubicBezTo>
                    <a:pt x="1896" y="1773335"/>
                    <a:pt x="-1193" y="1769473"/>
                    <a:pt x="351" y="1751711"/>
                  </a:cubicBezTo>
                  <a:cubicBezTo>
                    <a:pt x="6530" y="1688382"/>
                    <a:pt x="95344" y="453479"/>
                    <a:pt x="104612" y="314465"/>
                  </a:cubicBezTo>
                  <a:cubicBezTo>
                    <a:pt x="105384" y="299792"/>
                    <a:pt x="102295" y="289752"/>
                    <a:pt x="92255" y="280484"/>
                  </a:cubicBezTo>
                  <a:cubicBezTo>
                    <a:pt x="44372" y="237236"/>
                    <a:pt x="45145" y="187036"/>
                    <a:pt x="71403" y="133748"/>
                  </a:cubicBezTo>
                  <a:cubicBezTo>
                    <a:pt x="92255" y="91271"/>
                    <a:pt x="115424" y="49567"/>
                    <a:pt x="115424" y="140"/>
                  </a:cubicBezTo>
                  <a:cubicBezTo>
                    <a:pt x="128553" y="-1404"/>
                    <a:pt x="133186" y="10180"/>
                    <a:pt x="141682" y="16359"/>
                  </a:cubicBezTo>
                  <a:cubicBezTo>
                    <a:pt x="157900" y="44161"/>
                    <a:pt x="174118" y="71192"/>
                    <a:pt x="192653" y="97450"/>
                  </a:cubicBezTo>
                  <a:cubicBezTo>
                    <a:pt x="218911" y="134520"/>
                    <a:pt x="233585" y="177769"/>
                    <a:pt x="208099" y="220245"/>
                  </a:cubicBezTo>
                  <a:cubicBezTo>
                    <a:pt x="147088" y="320644"/>
                    <a:pt x="169484" y="429538"/>
                    <a:pt x="172574" y="535342"/>
                  </a:cubicBezTo>
                  <a:cubicBezTo>
                    <a:pt x="174118" y="583997"/>
                    <a:pt x="184158" y="1674481"/>
                    <a:pt x="188020" y="1744760"/>
                  </a:cubicBezTo>
                  <a:cubicBezTo>
                    <a:pt x="190337" y="1783375"/>
                    <a:pt x="177207" y="1796504"/>
                    <a:pt x="140909" y="1788781"/>
                  </a:cubicBezTo>
                  <a:cubicBezTo>
                    <a:pt x="133959" y="1787236"/>
                    <a:pt x="52868" y="1777196"/>
                    <a:pt x="18886" y="1774880"/>
                  </a:cubicBezTo>
                  <a:close/>
                </a:path>
              </a:pathLst>
            </a:custGeom>
            <a:solidFill>
              <a:srgbClr val="F7D821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6" name="Freeform: Shape 855">
              <a:extLst>
                <a:ext uri="{FF2B5EF4-FFF2-40B4-BE49-F238E27FC236}">
                  <a16:creationId xmlns:a16="http://schemas.microsoft.com/office/drawing/2014/main" id="{6BCDE1AC-4CCC-4B75-AFAD-3285A0609061}"/>
                </a:ext>
              </a:extLst>
            </p:cNvPr>
            <p:cNvSpPr/>
            <p:nvPr/>
          </p:nvSpPr>
          <p:spPr>
            <a:xfrm>
              <a:off x="6698391" y="5413178"/>
              <a:ext cx="1056359" cy="986665"/>
            </a:xfrm>
            <a:custGeom>
              <a:avLst/>
              <a:gdLst>
                <a:gd name="connsiteX0" fmla="*/ 839487 w 1056359"/>
                <a:gd name="connsiteY0" fmla="*/ 109519 h 986665"/>
                <a:gd name="connsiteX1" fmla="*/ 905905 w 1056359"/>
                <a:gd name="connsiteY1" fmla="*/ 145817 h 986665"/>
                <a:gd name="connsiteX2" fmla="*/ 923668 w 1056359"/>
                <a:gd name="connsiteY2" fmla="*/ 181343 h 986665"/>
                <a:gd name="connsiteX3" fmla="*/ 875785 w 1056359"/>
                <a:gd name="connsiteY3" fmla="*/ 225364 h 986665"/>
                <a:gd name="connsiteX4" fmla="*/ 841032 w 1056359"/>
                <a:gd name="connsiteY4" fmla="*/ 225364 h 986665"/>
                <a:gd name="connsiteX5" fmla="*/ 961510 w 1056359"/>
                <a:gd name="connsiteY5" fmla="*/ 347387 h 986665"/>
                <a:gd name="connsiteX6" fmla="*/ 1016343 w 1056359"/>
                <a:gd name="connsiteY6" fmla="*/ 412260 h 986665"/>
                <a:gd name="connsiteX7" fmla="*/ 1030244 w 1056359"/>
                <a:gd name="connsiteY7" fmla="*/ 633909 h 986665"/>
                <a:gd name="connsiteX8" fmla="*/ 747584 w 1056359"/>
                <a:gd name="connsiteY8" fmla="*/ 943600 h 986665"/>
                <a:gd name="connsiteX9" fmla="*/ 471101 w 1056359"/>
                <a:gd name="connsiteY9" fmla="*/ 956729 h 986665"/>
                <a:gd name="connsiteX10" fmla="*/ 417813 w 1056359"/>
                <a:gd name="connsiteY10" fmla="*/ 850152 h 986665"/>
                <a:gd name="connsiteX11" fmla="*/ 434803 w 1056359"/>
                <a:gd name="connsiteY11" fmla="*/ 795319 h 986665"/>
                <a:gd name="connsiteX12" fmla="*/ 251769 w 1056359"/>
                <a:gd name="connsiteY12" fmla="*/ 795319 h 986665"/>
                <a:gd name="connsiteX13" fmla="*/ 224739 w 1056359"/>
                <a:gd name="connsiteY13" fmla="*/ 793002 h 986665"/>
                <a:gd name="connsiteX14" fmla="*/ 85725 w 1056359"/>
                <a:gd name="connsiteY14" fmla="*/ 558224 h 986665"/>
                <a:gd name="connsiteX15" fmla="*/ 127429 w 1056359"/>
                <a:gd name="connsiteY15" fmla="*/ 315723 h 986665"/>
                <a:gd name="connsiteX16" fmla="*/ 28575 w 1056359"/>
                <a:gd name="connsiteY16" fmla="*/ 162036 h 986665"/>
                <a:gd name="connsiteX17" fmla="*/ 0 w 1056359"/>
                <a:gd name="connsiteY17" fmla="*/ 152768 h 986665"/>
                <a:gd name="connsiteX18" fmla="*/ 87269 w 1056359"/>
                <a:gd name="connsiteY18" fmla="*/ 116470 h 986665"/>
                <a:gd name="connsiteX19" fmla="*/ 206203 w 1056359"/>
                <a:gd name="connsiteY19" fmla="*/ 86350 h 986665"/>
                <a:gd name="connsiteX20" fmla="*/ 399278 w 1056359"/>
                <a:gd name="connsiteY20" fmla="*/ 130371 h 986665"/>
                <a:gd name="connsiteX21" fmla="*/ 481913 w 1056359"/>
                <a:gd name="connsiteY21" fmla="*/ 15299 h 986665"/>
                <a:gd name="connsiteX22" fmla="*/ 556054 w 1056359"/>
                <a:gd name="connsiteY22" fmla="*/ 36923 h 986665"/>
                <a:gd name="connsiteX23" fmla="*/ 569183 w 1056359"/>
                <a:gd name="connsiteY23" fmla="*/ 53914 h 986665"/>
                <a:gd name="connsiteX24" fmla="*/ 573817 w 1056359"/>
                <a:gd name="connsiteY24" fmla="*/ 60092 h 986665"/>
                <a:gd name="connsiteX25" fmla="*/ 657997 w 1056359"/>
                <a:gd name="connsiteY25" fmla="*/ 107202 h 986665"/>
                <a:gd name="connsiteX26" fmla="*/ 839487 w 1056359"/>
                <a:gd name="connsiteY26" fmla="*/ 109519 h 98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56359" h="986665">
                  <a:moveTo>
                    <a:pt x="839487" y="109519"/>
                  </a:moveTo>
                  <a:cubicBezTo>
                    <a:pt x="858795" y="127282"/>
                    <a:pt x="888142" y="126510"/>
                    <a:pt x="905905" y="145817"/>
                  </a:cubicBezTo>
                  <a:cubicBezTo>
                    <a:pt x="915172" y="155857"/>
                    <a:pt x="938341" y="163580"/>
                    <a:pt x="923668" y="181343"/>
                  </a:cubicBezTo>
                  <a:cubicBezTo>
                    <a:pt x="910538" y="197561"/>
                    <a:pt x="911311" y="232315"/>
                    <a:pt x="875785" y="225364"/>
                  </a:cubicBezTo>
                  <a:cubicBezTo>
                    <a:pt x="867290" y="223819"/>
                    <a:pt x="858022" y="225364"/>
                    <a:pt x="841032" y="225364"/>
                  </a:cubicBezTo>
                  <a:cubicBezTo>
                    <a:pt x="883508" y="268613"/>
                    <a:pt x="922123" y="308000"/>
                    <a:pt x="961510" y="347387"/>
                  </a:cubicBezTo>
                  <a:cubicBezTo>
                    <a:pt x="981590" y="367467"/>
                    <a:pt x="1000125" y="388319"/>
                    <a:pt x="1016343" y="412260"/>
                  </a:cubicBezTo>
                  <a:cubicBezTo>
                    <a:pt x="1064998" y="484083"/>
                    <a:pt x="1068859" y="557452"/>
                    <a:pt x="1030244" y="633909"/>
                  </a:cubicBezTo>
                  <a:cubicBezTo>
                    <a:pt x="964599" y="763655"/>
                    <a:pt x="865745" y="863282"/>
                    <a:pt x="747584" y="943600"/>
                  </a:cubicBezTo>
                  <a:cubicBezTo>
                    <a:pt x="659542" y="1003840"/>
                    <a:pt x="564549" y="993799"/>
                    <a:pt x="471101" y="956729"/>
                  </a:cubicBezTo>
                  <a:cubicBezTo>
                    <a:pt x="423991" y="938194"/>
                    <a:pt x="407001" y="901124"/>
                    <a:pt x="417813" y="850152"/>
                  </a:cubicBezTo>
                  <a:cubicBezTo>
                    <a:pt x="421674" y="832390"/>
                    <a:pt x="428625" y="816171"/>
                    <a:pt x="434803" y="795319"/>
                  </a:cubicBezTo>
                  <a:cubicBezTo>
                    <a:pt x="373019" y="793002"/>
                    <a:pt x="312008" y="804587"/>
                    <a:pt x="251769" y="795319"/>
                  </a:cubicBezTo>
                  <a:cubicBezTo>
                    <a:pt x="243274" y="793775"/>
                    <a:pt x="234006" y="794547"/>
                    <a:pt x="224739" y="793002"/>
                  </a:cubicBezTo>
                  <a:cubicBezTo>
                    <a:pt x="88042" y="767516"/>
                    <a:pt x="56378" y="712684"/>
                    <a:pt x="85725" y="558224"/>
                  </a:cubicBezTo>
                  <a:cubicBezTo>
                    <a:pt x="101171" y="477905"/>
                    <a:pt x="115072" y="396814"/>
                    <a:pt x="127429" y="315723"/>
                  </a:cubicBezTo>
                  <a:cubicBezTo>
                    <a:pt x="139786" y="235404"/>
                    <a:pt x="107349" y="185205"/>
                    <a:pt x="28575" y="162036"/>
                  </a:cubicBezTo>
                  <a:cubicBezTo>
                    <a:pt x="20080" y="159718"/>
                    <a:pt x="12357" y="156629"/>
                    <a:pt x="0" y="152768"/>
                  </a:cubicBezTo>
                  <a:cubicBezTo>
                    <a:pt x="28575" y="131916"/>
                    <a:pt x="58695" y="124965"/>
                    <a:pt x="87269" y="116470"/>
                  </a:cubicBezTo>
                  <a:cubicBezTo>
                    <a:pt x="126657" y="104885"/>
                    <a:pt x="166816" y="95618"/>
                    <a:pt x="206203" y="86350"/>
                  </a:cubicBezTo>
                  <a:cubicBezTo>
                    <a:pt x="283433" y="68587"/>
                    <a:pt x="293473" y="70904"/>
                    <a:pt x="399278" y="130371"/>
                  </a:cubicBezTo>
                  <a:cubicBezTo>
                    <a:pt x="409318" y="79400"/>
                    <a:pt x="438665" y="42330"/>
                    <a:pt x="481913" y="15299"/>
                  </a:cubicBezTo>
                  <a:cubicBezTo>
                    <a:pt x="520528" y="-9414"/>
                    <a:pt x="534430" y="-5553"/>
                    <a:pt x="556054" y="36923"/>
                  </a:cubicBezTo>
                  <a:cubicBezTo>
                    <a:pt x="559143" y="43102"/>
                    <a:pt x="559916" y="52369"/>
                    <a:pt x="569183" y="53914"/>
                  </a:cubicBezTo>
                  <a:cubicBezTo>
                    <a:pt x="570728" y="55458"/>
                    <a:pt x="573045" y="57775"/>
                    <a:pt x="573817" y="60092"/>
                  </a:cubicBezTo>
                  <a:cubicBezTo>
                    <a:pt x="581540" y="123421"/>
                    <a:pt x="606253" y="118015"/>
                    <a:pt x="657997" y="107202"/>
                  </a:cubicBezTo>
                  <a:cubicBezTo>
                    <a:pt x="719009" y="93301"/>
                    <a:pt x="779248" y="82489"/>
                    <a:pt x="839487" y="109519"/>
                  </a:cubicBezTo>
                  <a:close/>
                </a:path>
              </a:pathLst>
            </a:custGeom>
            <a:solidFill>
              <a:srgbClr val="FDC594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7" name="Freeform: Shape 856">
              <a:extLst>
                <a:ext uri="{FF2B5EF4-FFF2-40B4-BE49-F238E27FC236}">
                  <a16:creationId xmlns:a16="http://schemas.microsoft.com/office/drawing/2014/main" id="{6CE35F32-1C28-409C-9D45-2CC6474486EC}"/>
                </a:ext>
              </a:extLst>
            </p:cNvPr>
            <p:cNvSpPr/>
            <p:nvPr/>
          </p:nvSpPr>
          <p:spPr>
            <a:xfrm>
              <a:off x="7250584" y="5690286"/>
              <a:ext cx="349284" cy="505854"/>
            </a:xfrm>
            <a:custGeom>
              <a:avLst/>
              <a:gdLst>
                <a:gd name="connsiteX0" fmla="*/ 254086 w 349284"/>
                <a:gd name="connsiteY0" fmla="*/ 0 h 505854"/>
                <a:gd name="connsiteX1" fmla="*/ 289611 w 349284"/>
                <a:gd name="connsiteY1" fmla="*/ 339811 h 505854"/>
                <a:gd name="connsiteX2" fmla="*/ 0 w 349284"/>
                <a:gd name="connsiteY2" fmla="*/ 505855 h 505854"/>
                <a:gd name="connsiteX3" fmla="*/ 106577 w 349284"/>
                <a:gd name="connsiteY3" fmla="*/ 428625 h 505854"/>
                <a:gd name="connsiteX4" fmla="*/ 227055 w 349284"/>
                <a:gd name="connsiteY4" fmla="*/ 339811 h 505854"/>
                <a:gd name="connsiteX5" fmla="*/ 283433 w 349284"/>
                <a:gd name="connsiteY5" fmla="*/ 175312 h 505854"/>
                <a:gd name="connsiteX6" fmla="*/ 254086 w 349284"/>
                <a:gd name="connsiteY6" fmla="*/ 0 h 50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9284" h="505854">
                  <a:moveTo>
                    <a:pt x="254086" y="0"/>
                  </a:moveTo>
                  <a:cubicBezTo>
                    <a:pt x="348306" y="88814"/>
                    <a:pt x="393872" y="250225"/>
                    <a:pt x="289611" y="339811"/>
                  </a:cubicBezTo>
                  <a:cubicBezTo>
                    <a:pt x="203114" y="414724"/>
                    <a:pt x="107349" y="468785"/>
                    <a:pt x="0" y="505855"/>
                  </a:cubicBezTo>
                  <a:cubicBezTo>
                    <a:pt x="35526" y="480369"/>
                    <a:pt x="71051" y="454883"/>
                    <a:pt x="106577" y="428625"/>
                  </a:cubicBezTo>
                  <a:cubicBezTo>
                    <a:pt x="146736" y="399278"/>
                    <a:pt x="184579" y="366069"/>
                    <a:pt x="227055" y="339811"/>
                  </a:cubicBezTo>
                  <a:cubicBezTo>
                    <a:pt x="292701" y="299651"/>
                    <a:pt x="288839" y="237095"/>
                    <a:pt x="283433" y="175312"/>
                  </a:cubicBezTo>
                  <a:cubicBezTo>
                    <a:pt x="278027" y="119706"/>
                    <a:pt x="264898" y="64873"/>
                    <a:pt x="254086" y="0"/>
                  </a:cubicBezTo>
                  <a:close/>
                </a:path>
              </a:pathLst>
            </a:custGeom>
            <a:solidFill>
              <a:srgbClr val="DF9D6B"/>
            </a:solidFill>
            <a:ln w="77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11242</TotalTime>
  <Words>162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32</cp:revision>
  <dcterms:created xsi:type="dcterms:W3CDTF">2018-02-18T19:39:47Z</dcterms:created>
  <dcterms:modified xsi:type="dcterms:W3CDTF">2021-04-16T07:49:55Z</dcterms:modified>
</cp:coreProperties>
</file>