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63" name="Up Arrow 3">
            <a:extLst>
              <a:ext uri="{FF2B5EF4-FFF2-40B4-BE49-F238E27FC236}">
                <a16:creationId xmlns:a16="http://schemas.microsoft.com/office/drawing/2014/main" id="{FBD2CFFC-5318-49EA-B848-1FF53DBF18DB}"/>
              </a:ext>
            </a:extLst>
          </p:cNvPr>
          <p:cNvSpPr/>
          <p:nvPr/>
        </p:nvSpPr>
        <p:spPr>
          <a:xfrm rot="10800000">
            <a:off x="5814347" y="5275416"/>
            <a:ext cx="563305" cy="724249"/>
          </a:xfrm>
          <a:prstGeom prst="upArrow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4" name="Freeform: Shape 363">
            <a:extLst>
              <a:ext uri="{FF2B5EF4-FFF2-40B4-BE49-F238E27FC236}">
                <a16:creationId xmlns:a16="http://schemas.microsoft.com/office/drawing/2014/main" id="{E2A602A0-762A-415A-932C-8C9A7252DDA2}"/>
              </a:ext>
            </a:extLst>
          </p:cNvPr>
          <p:cNvSpPr/>
          <p:nvPr/>
        </p:nvSpPr>
        <p:spPr>
          <a:xfrm>
            <a:off x="4445000" y="2727312"/>
            <a:ext cx="3312400" cy="2609519"/>
          </a:xfrm>
          <a:custGeom>
            <a:avLst/>
            <a:gdLst>
              <a:gd name="connsiteX0" fmla="*/ 1643106 w 3312400"/>
              <a:gd name="connsiteY0" fmla="*/ 1157672 h 2609519"/>
              <a:gd name="connsiteX1" fmla="*/ 1656201 w 3312400"/>
              <a:gd name="connsiteY1" fmla="*/ 1158132 h 2609519"/>
              <a:gd name="connsiteX2" fmla="*/ 1656517 w 3312400"/>
              <a:gd name="connsiteY2" fmla="*/ 1158121 h 2609519"/>
              <a:gd name="connsiteX3" fmla="*/ 1656201 w 3312400"/>
              <a:gd name="connsiteY3" fmla="*/ 103299 h 2609519"/>
              <a:gd name="connsiteX4" fmla="*/ 1643576 w 3312400"/>
              <a:gd name="connsiteY4" fmla="*/ 103743 h 2609519"/>
              <a:gd name="connsiteX5" fmla="*/ 1656505 w 3312400"/>
              <a:gd name="connsiteY5" fmla="*/ 103310 h 2609519"/>
              <a:gd name="connsiteX6" fmla="*/ 1656200 w 3312400"/>
              <a:gd name="connsiteY6" fmla="*/ 0 h 2609519"/>
              <a:gd name="connsiteX7" fmla="*/ 3312400 w 3312400"/>
              <a:gd name="connsiteY7" fmla="*/ 637305 h 2609519"/>
              <a:gd name="connsiteX8" fmla="*/ 3303849 w 3312400"/>
              <a:gd name="connsiteY8" fmla="*/ 702466 h 2609519"/>
              <a:gd name="connsiteX9" fmla="*/ 3299563 w 3312400"/>
              <a:gd name="connsiteY9" fmla="*/ 713273 h 2609519"/>
              <a:gd name="connsiteX10" fmla="*/ 3231189 w 3312400"/>
              <a:gd name="connsiteY10" fmla="*/ 833918 h 2609519"/>
              <a:gd name="connsiteX11" fmla="*/ 2085018 w 3312400"/>
              <a:gd name="connsiteY11" fmla="*/ 2536640 h 2609519"/>
              <a:gd name="connsiteX12" fmla="*/ 2080940 w 3312400"/>
              <a:gd name="connsiteY12" fmla="*/ 2536640 h 2609519"/>
              <a:gd name="connsiteX13" fmla="*/ 2078562 w 3312400"/>
              <a:gd name="connsiteY13" fmla="*/ 2541302 h 2609519"/>
              <a:gd name="connsiteX14" fmla="*/ 1655154 w 3312400"/>
              <a:gd name="connsiteY14" fmla="*/ 2609519 h 2609519"/>
              <a:gd name="connsiteX15" fmla="*/ 1231746 w 3312400"/>
              <a:gd name="connsiteY15" fmla="*/ 2541302 h 2609519"/>
              <a:gd name="connsiteX16" fmla="*/ 1229368 w 3312400"/>
              <a:gd name="connsiteY16" fmla="*/ 2536640 h 2609519"/>
              <a:gd name="connsiteX17" fmla="*/ 1227382 w 3312400"/>
              <a:gd name="connsiteY17" fmla="*/ 2536640 h 2609519"/>
              <a:gd name="connsiteX18" fmla="*/ 81211 w 3312400"/>
              <a:gd name="connsiteY18" fmla="*/ 833918 h 2609519"/>
              <a:gd name="connsiteX19" fmla="*/ 12838 w 3312400"/>
              <a:gd name="connsiteY19" fmla="*/ 713273 h 2609519"/>
              <a:gd name="connsiteX20" fmla="*/ 8551 w 3312400"/>
              <a:gd name="connsiteY20" fmla="*/ 702466 h 2609519"/>
              <a:gd name="connsiteX21" fmla="*/ 0 w 3312400"/>
              <a:gd name="connsiteY21" fmla="*/ 637305 h 2609519"/>
              <a:gd name="connsiteX22" fmla="*/ 1656200 w 3312400"/>
              <a:gd name="connsiteY22" fmla="*/ 0 h 2609519"/>
              <a:gd name="connsiteX0" fmla="*/ 1656517 w 3312400"/>
              <a:gd name="connsiteY0" fmla="*/ 1158121 h 2609519"/>
              <a:gd name="connsiteX1" fmla="*/ 1656201 w 3312400"/>
              <a:gd name="connsiteY1" fmla="*/ 1158132 h 2609519"/>
              <a:gd name="connsiteX2" fmla="*/ 1656517 w 3312400"/>
              <a:gd name="connsiteY2" fmla="*/ 1158121 h 2609519"/>
              <a:gd name="connsiteX3" fmla="*/ 1656201 w 3312400"/>
              <a:gd name="connsiteY3" fmla="*/ 103299 h 2609519"/>
              <a:gd name="connsiteX4" fmla="*/ 1643576 w 3312400"/>
              <a:gd name="connsiteY4" fmla="*/ 103743 h 2609519"/>
              <a:gd name="connsiteX5" fmla="*/ 1656505 w 3312400"/>
              <a:gd name="connsiteY5" fmla="*/ 103310 h 2609519"/>
              <a:gd name="connsiteX6" fmla="*/ 1656201 w 3312400"/>
              <a:gd name="connsiteY6" fmla="*/ 103299 h 2609519"/>
              <a:gd name="connsiteX7" fmla="*/ 1656200 w 3312400"/>
              <a:gd name="connsiteY7" fmla="*/ 0 h 2609519"/>
              <a:gd name="connsiteX8" fmla="*/ 3312400 w 3312400"/>
              <a:gd name="connsiteY8" fmla="*/ 637305 h 2609519"/>
              <a:gd name="connsiteX9" fmla="*/ 3303849 w 3312400"/>
              <a:gd name="connsiteY9" fmla="*/ 702466 h 2609519"/>
              <a:gd name="connsiteX10" fmla="*/ 3299563 w 3312400"/>
              <a:gd name="connsiteY10" fmla="*/ 713273 h 2609519"/>
              <a:gd name="connsiteX11" fmla="*/ 3231189 w 3312400"/>
              <a:gd name="connsiteY11" fmla="*/ 833918 h 2609519"/>
              <a:gd name="connsiteX12" fmla="*/ 2085018 w 3312400"/>
              <a:gd name="connsiteY12" fmla="*/ 2536640 h 2609519"/>
              <a:gd name="connsiteX13" fmla="*/ 2080940 w 3312400"/>
              <a:gd name="connsiteY13" fmla="*/ 2536640 h 2609519"/>
              <a:gd name="connsiteX14" fmla="*/ 2078562 w 3312400"/>
              <a:gd name="connsiteY14" fmla="*/ 2541302 h 2609519"/>
              <a:gd name="connsiteX15" fmla="*/ 1655154 w 3312400"/>
              <a:gd name="connsiteY15" fmla="*/ 2609519 h 2609519"/>
              <a:gd name="connsiteX16" fmla="*/ 1231746 w 3312400"/>
              <a:gd name="connsiteY16" fmla="*/ 2541302 h 2609519"/>
              <a:gd name="connsiteX17" fmla="*/ 1229368 w 3312400"/>
              <a:gd name="connsiteY17" fmla="*/ 2536640 h 2609519"/>
              <a:gd name="connsiteX18" fmla="*/ 1227382 w 3312400"/>
              <a:gd name="connsiteY18" fmla="*/ 2536640 h 2609519"/>
              <a:gd name="connsiteX19" fmla="*/ 81211 w 3312400"/>
              <a:gd name="connsiteY19" fmla="*/ 833918 h 2609519"/>
              <a:gd name="connsiteX20" fmla="*/ 12838 w 3312400"/>
              <a:gd name="connsiteY20" fmla="*/ 713273 h 2609519"/>
              <a:gd name="connsiteX21" fmla="*/ 8551 w 3312400"/>
              <a:gd name="connsiteY21" fmla="*/ 702466 h 2609519"/>
              <a:gd name="connsiteX22" fmla="*/ 0 w 3312400"/>
              <a:gd name="connsiteY22" fmla="*/ 637305 h 2609519"/>
              <a:gd name="connsiteX23" fmla="*/ 1656200 w 3312400"/>
              <a:gd name="connsiteY23" fmla="*/ 0 h 2609519"/>
              <a:gd name="connsiteX0" fmla="*/ 1656201 w 3312400"/>
              <a:gd name="connsiteY0" fmla="*/ 103299 h 2609519"/>
              <a:gd name="connsiteX1" fmla="*/ 1643576 w 3312400"/>
              <a:gd name="connsiteY1" fmla="*/ 103743 h 2609519"/>
              <a:gd name="connsiteX2" fmla="*/ 1656505 w 3312400"/>
              <a:gd name="connsiteY2" fmla="*/ 103310 h 2609519"/>
              <a:gd name="connsiteX3" fmla="*/ 1656201 w 3312400"/>
              <a:gd name="connsiteY3" fmla="*/ 103299 h 2609519"/>
              <a:gd name="connsiteX4" fmla="*/ 1656200 w 3312400"/>
              <a:gd name="connsiteY4" fmla="*/ 0 h 2609519"/>
              <a:gd name="connsiteX5" fmla="*/ 3312400 w 3312400"/>
              <a:gd name="connsiteY5" fmla="*/ 637305 h 2609519"/>
              <a:gd name="connsiteX6" fmla="*/ 3303849 w 3312400"/>
              <a:gd name="connsiteY6" fmla="*/ 702466 h 2609519"/>
              <a:gd name="connsiteX7" fmla="*/ 3299563 w 3312400"/>
              <a:gd name="connsiteY7" fmla="*/ 713273 h 2609519"/>
              <a:gd name="connsiteX8" fmla="*/ 3231189 w 3312400"/>
              <a:gd name="connsiteY8" fmla="*/ 833918 h 2609519"/>
              <a:gd name="connsiteX9" fmla="*/ 2085018 w 3312400"/>
              <a:gd name="connsiteY9" fmla="*/ 2536640 h 2609519"/>
              <a:gd name="connsiteX10" fmla="*/ 2080940 w 3312400"/>
              <a:gd name="connsiteY10" fmla="*/ 2536640 h 2609519"/>
              <a:gd name="connsiteX11" fmla="*/ 2078562 w 3312400"/>
              <a:gd name="connsiteY11" fmla="*/ 2541302 h 2609519"/>
              <a:gd name="connsiteX12" fmla="*/ 1655154 w 3312400"/>
              <a:gd name="connsiteY12" fmla="*/ 2609519 h 2609519"/>
              <a:gd name="connsiteX13" fmla="*/ 1231746 w 3312400"/>
              <a:gd name="connsiteY13" fmla="*/ 2541302 h 2609519"/>
              <a:gd name="connsiteX14" fmla="*/ 1229368 w 3312400"/>
              <a:gd name="connsiteY14" fmla="*/ 2536640 h 2609519"/>
              <a:gd name="connsiteX15" fmla="*/ 1227382 w 3312400"/>
              <a:gd name="connsiteY15" fmla="*/ 2536640 h 2609519"/>
              <a:gd name="connsiteX16" fmla="*/ 81211 w 3312400"/>
              <a:gd name="connsiteY16" fmla="*/ 833918 h 2609519"/>
              <a:gd name="connsiteX17" fmla="*/ 12838 w 3312400"/>
              <a:gd name="connsiteY17" fmla="*/ 713273 h 2609519"/>
              <a:gd name="connsiteX18" fmla="*/ 8551 w 3312400"/>
              <a:gd name="connsiteY18" fmla="*/ 702466 h 2609519"/>
              <a:gd name="connsiteX19" fmla="*/ 0 w 3312400"/>
              <a:gd name="connsiteY19" fmla="*/ 637305 h 2609519"/>
              <a:gd name="connsiteX20" fmla="*/ 1656200 w 3312400"/>
              <a:gd name="connsiteY20" fmla="*/ 0 h 2609519"/>
              <a:gd name="connsiteX0" fmla="*/ 1656505 w 3312400"/>
              <a:gd name="connsiteY0" fmla="*/ 103310 h 2609519"/>
              <a:gd name="connsiteX1" fmla="*/ 1643576 w 3312400"/>
              <a:gd name="connsiteY1" fmla="*/ 103743 h 2609519"/>
              <a:gd name="connsiteX2" fmla="*/ 1656505 w 3312400"/>
              <a:gd name="connsiteY2" fmla="*/ 103310 h 2609519"/>
              <a:gd name="connsiteX3" fmla="*/ 1656200 w 3312400"/>
              <a:gd name="connsiteY3" fmla="*/ 0 h 2609519"/>
              <a:gd name="connsiteX4" fmla="*/ 3312400 w 3312400"/>
              <a:gd name="connsiteY4" fmla="*/ 637305 h 2609519"/>
              <a:gd name="connsiteX5" fmla="*/ 3303849 w 3312400"/>
              <a:gd name="connsiteY5" fmla="*/ 702466 h 2609519"/>
              <a:gd name="connsiteX6" fmla="*/ 3299563 w 3312400"/>
              <a:gd name="connsiteY6" fmla="*/ 713273 h 2609519"/>
              <a:gd name="connsiteX7" fmla="*/ 3231189 w 3312400"/>
              <a:gd name="connsiteY7" fmla="*/ 833918 h 2609519"/>
              <a:gd name="connsiteX8" fmla="*/ 2085018 w 3312400"/>
              <a:gd name="connsiteY8" fmla="*/ 2536640 h 2609519"/>
              <a:gd name="connsiteX9" fmla="*/ 2080940 w 3312400"/>
              <a:gd name="connsiteY9" fmla="*/ 2536640 h 2609519"/>
              <a:gd name="connsiteX10" fmla="*/ 2078562 w 3312400"/>
              <a:gd name="connsiteY10" fmla="*/ 2541302 h 2609519"/>
              <a:gd name="connsiteX11" fmla="*/ 1655154 w 3312400"/>
              <a:gd name="connsiteY11" fmla="*/ 2609519 h 2609519"/>
              <a:gd name="connsiteX12" fmla="*/ 1231746 w 3312400"/>
              <a:gd name="connsiteY12" fmla="*/ 2541302 h 2609519"/>
              <a:gd name="connsiteX13" fmla="*/ 1229368 w 3312400"/>
              <a:gd name="connsiteY13" fmla="*/ 2536640 h 2609519"/>
              <a:gd name="connsiteX14" fmla="*/ 1227382 w 3312400"/>
              <a:gd name="connsiteY14" fmla="*/ 2536640 h 2609519"/>
              <a:gd name="connsiteX15" fmla="*/ 81211 w 3312400"/>
              <a:gd name="connsiteY15" fmla="*/ 833918 h 2609519"/>
              <a:gd name="connsiteX16" fmla="*/ 12838 w 3312400"/>
              <a:gd name="connsiteY16" fmla="*/ 713273 h 2609519"/>
              <a:gd name="connsiteX17" fmla="*/ 8551 w 3312400"/>
              <a:gd name="connsiteY17" fmla="*/ 702466 h 2609519"/>
              <a:gd name="connsiteX18" fmla="*/ 0 w 3312400"/>
              <a:gd name="connsiteY18" fmla="*/ 637305 h 2609519"/>
              <a:gd name="connsiteX19" fmla="*/ 1656200 w 3312400"/>
              <a:gd name="connsiteY19" fmla="*/ 0 h 2609519"/>
              <a:gd name="connsiteX0" fmla="*/ 1656200 w 3312400"/>
              <a:gd name="connsiteY0" fmla="*/ 0 h 2609519"/>
              <a:gd name="connsiteX1" fmla="*/ 3312400 w 3312400"/>
              <a:gd name="connsiteY1" fmla="*/ 637305 h 2609519"/>
              <a:gd name="connsiteX2" fmla="*/ 3303849 w 3312400"/>
              <a:gd name="connsiteY2" fmla="*/ 702466 h 2609519"/>
              <a:gd name="connsiteX3" fmla="*/ 3299563 w 3312400"/>
              <a:gd name="connsiteY3" fmla="*/ 713273 h 2609519"/>
              <a:gd name="connsiteX4" fmla="*/ 3231189 w 3312400"/>
              <a:gd name="connsiteY4" fmla="*/ 833918 h 2609519"/>
              <a:gd name="connsiteX5" fmla="*/ 2085018 w 3312400"/>
              <a:gd name="connsiteY5" fmla="*/ 2536640 h 2609519"/>
              <a:gd name="connsiteX6" fmla="*/ 2080940 w 3312400"/>
              <a:gd name="connsiteY6" fmla="*/ 2536640 h 2609519"/>
              <a:gd name="connsiteX7" fmla="*/ 2078562 w 3312400"/>
              <a:gd name="connsiteY7" fmla="*/ 2541302 h 2609519"/>
              <a:gd name="connsiteX8" fmla="*/ 1655154 w 3312400"/>
              <a:gd name="connsiteY8" fmla="*/ 2609519 h 2609519"/>
              <a:gd name="connsiteX9" fmla="*/ 1231746 w 3312400"/>
              <a:gd name="connsiteY9" fmla="*/ 2541302 h 2609519"/>
              <a:gd name="connsiteX10" fmla="*/ 1229368 w 3312400"/>
              <a:gd name="connsiteY10" fmla="*/ 2536640 h 2609519"/>
              <a:gd name="connsiteX11" fmla="*/ 1227382 w 3312400"/>
              <a:gd name="connsiteY11" fmla="*/ 2536640 h 2609519"/>
              <a:gd name="connsiteX12" fmla="*/ 81211 w 3312400"/>
              <a:gd name="connsiteY12" fmla="*/ 833918 h 2609519"/>
              <a:gd name="connsiteX13" fmla="*/ 12838 w 3312400"/>
              <a:gd name="connsiteY13" fmla="*/ 713273 h 2609519"/>
              <a:gd name="connsiteX14" fmla="*/ 8551 w 3312400"/>
              <a:gd name="connsiteY14" fmla="*/ 702466 h 2609519"/>
              <a:gd name="connsiteX15" fmla="*/ 0 w 3312400"/>
              <a:gd name="connsiteY15" fmla="*/ 637305 h 2609519"/>
              <a:gd name="connsiteX16" fmla="*/ 1656200 w 3312400"/>
              <a:gd name="connsiteY16" fmla="*/ 0 h 2609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12400" h="2609519">
                <a:moveTo>
                  <a:pt x="1656200" y="0"/>
                </a:moveTo>
                <a:cubicBezTo>
                  <a:pt x="2570894" y="0"/>
                  <a:pt x="3312400" y="285331"/>
                  <a:pt x="3312400" y="637305"/>
                </a:cubicBezTo>
                <a:cubicBezTo>
                  <a:pt x="3312400" y="659303"/>
                  <a:pt x="3309503" y="681041"/>
                  <a:pt x="3303849" y="702466"/>
                </a:cubicBezTo>
                <a:lnTo>
                  <a:pt x="3299563" y="713273"/>
                </a:lnTo>
                <a:lnTo>
                  <a:pt x="3231189" y="833918"/>
                </a:lnTo>
                <a:lnTo>
                  <a:pt x="2085018" y="2536640"/>
                </a:lnTo>
                <a:lnTo>
                  <a:pt x="2080940" y="2536640"/>
                </a:lnTo>
                <a:lnTo>
                  <a:pt x="2078562" y="2541302"/>
                </a:lnTo>
                <a:cubicBezTo>
                  <a:pt x="2038262" y="2580234"/>
                  <a:pt x="1864008" y="2609519"/>
                  <a:pt x="1655154" y="2609519"/>
                </a:cubicBezTo>
                <a:cubicBezTo>
                  <a:pt x="1446299" y="2609519"/>
                  <a:pt x="1272046" y="2580234"/>
                  <a:pt x="1231746" y="2541302"/>
                </a:cubicBezTo>
                <a:lnTo>
                  <a:pt x="1229368" y="2536640"/>
                </a:lnTo>
                <a:lnTo>
                  <a:pt x="1227382" y="2536640"/>
                </a:lnTo>
                <a:lnTo>
                  <a:pt x="81211" y="833918"/>
                </a:lnTo>
                <a:lnTo>
                  <a:pt x="12838" y="713273"/>
                </a:lnTo>
                <a:lnTo>
                  <a:pt x="8551" y="702466"/>
                </a:lnTo>
                <a:cubicBezTo>
                  <a:pt x="2897" y="681041"/>
                  <a:pt x="0" y="659303"/>
                  <a:pt x="0" y="637305"/>
                </a:cubicBezTo>
                <a:cubicBezTo>
                  <a:pt x="0" y="285331"/>
                  <a:pt x="741506" y="0"/>
                  <a:pt x="16562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5" name="Oval 364">
            <a:extLst>
              <a:ext uri="{FF2B5EF4-FFF2-40B4-BE49-F238E27FC236}">
                <a16:creationId xmlns:a16="http://schemas.microsoft.com/office/drawing/2014/main" id="{FE77A475-E126-4CF8-A446-4E5AA093A691}"/>
              </a:ext>
            </a:extLst>
          </p:cNvPr>
          <p:cNvSpPr/>
          <p:nvPr/>
        </p:nvSpPr>
        <p:spPr>
          <a:xfrm>
            <a:off x="4588016" y="2830611"/>
            <a:ext cx="3026368" cy="105483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89134093-76B0-4682-9CF0-408EF965EED9}"/>
              </a:ext>
            </a:extLst>
          </p:cNvPr>
          <p:cNvSpPr/>
          <p:nvPr/>
        </p:nvSpPr>
        <p:spPr>
          <a:xfrm>
            <a:off x="4943197" y="2422512"/>
            <a:ext cx="609600" cy="609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>
            <a:extLst>
              <a:ext uri="{FF2B5EF4-FFF2-40B4-BE49-F238E27FC236}">
                <a16:creationId xmlns:a16="http://schemas.microsoft.com/office/drawing/2014/main" id="{E28F7745-B551-45B6-9DFA-5EF3731596B9}"/>
              </a:ext>
            </a:extLst>
          </p:cNvPr>
          <p:cNvSpPr/>
          <p:nvPr/>
        </p:nvSpPr>
        <p:spPr>
          <a:xfrm>
            <a:off x="5702233" y="2378458"/>
            <a:ext cx="748078" cy="7480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58569463-E943-43A8-AA4E-A9338720AC6C}"/>
              </a:ext>
            </a:extLst>
          </p:cNvPr>
          <p:cNvSpPr/>
          <p:nvPr/>
        </p:nvSpPr>
        <p:spPr>
          <a:xfrm>
            <a:off x="5677410" y="3287879"/>
            <a:ext cx="532142" cy="532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val 368">
            <a:extLst>
              <a:ext uri="{FF2B5EF4-FFF2-40B4-BE49-F238E27FC236}">
                <a16:creationId xmlns:a16="http://schemas.microsoft.com/office/drawing/2014/main" id="{F97EB479-EE22-4BE6-8639-96C1AD0B8097}"/>
              </a:ext>
            </a:extLst>
          </p:cNvPr>
          <p:cNvSpPr/>
          <p:nvPr/>
        </p:nvSpPr>
        <p:spPr>
          <a:xfrm>
            <a:off x="6259919" y="3134532"/>
            <a:ext cx="377040" cy="377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77045574-635B-48EC-A020-F187D8C9746E}"/>
              </a:ext>
            </a:extLst>
          </p:cNvPr>
          <p:cNvSpPr/>
          <p:nvPr/>
        </p:nvSpPr>
        <p:spPr>
          <a:xfrm>
            <a:off x="6382352" y="1647133"/>
            <a:ext cx="1043059" cy="104305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id="{E0133838-DA37-4E1A-9161-4A3B007C15CD}"/>
              </a:ext>
            </a:extLst>
          </p:cNvPr>
          <p:cNvSpPr/>
          <p:nvPr/>
        </p:nvSpPr>
        <p:spPr>
          <a:xfrm>
            <a:off x="6687327" y="2824435"/>
            <a:ext cx="826637" cy="82663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AF725CD7-A187-4564-89C7-D261AD7214D3}"/>
              </a:ext>
            </a:extLst>
          </p:cNvPr>
          <p:cNvSpPr/>
          <p:nvPr/>
        </p:nvSpPr>
        <p:spPr>
          <a:xfrm>
            <a:off x="5301355" y="3182487"/>
            <a:ext cx="276289" cy="2762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val 372">
            <a:extLst>
              <a:ext uri="{FF2B5EF4-FFF2-40B4-BE49-F238E27FC236}">
                <a16:creationId xmlns:a16="http://schemas.microsoft.com/office/drawing/2014/main" id="{1D1084A2-E906-45FE-9FEE-F48ED3C0837B}"/>
              </a:ext>
            </a:extLst>
          </p:cNvPr>
          <p:cNvSpPr/>
          <p:nvPr/>
        </p:nvSpPr>
        <p:spPr>
          <a:xfrm>
            <a:off x="4715722" y="3049233"/>
            <a:ext cx="377040" cy="37704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DF331BC6-CB15-41C0-A080-13DCA833D823}"/>
              </a:ext>
            </a:extLst>
          </p:cNvPr>
          <p:cNvSpPr/>
          <p:nvPr/>
        </p:nvSpPr>
        <p:spPr>
          <a:xfrm>
            <a:off x="5325193" y="1913497"/>
            <a:ext cx="377040" cy="37704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ounded Rectangle 5">
            <a:extLst>
              <a:ext uri="{FF2B5EF4-FFF2-40B4-BE49-F238E27FC236}">
                <a16:creationId xmlns:a16="http://schemas.microsoft.com/office/drawing/2014/main" id="{F38E93F0-1F76-4B3D-8F5B-274857340532}"/>
              </a:ext>
            </a:extLst>
          </p:cNvPr>
          <p:cNvSpPr/>
          <p:nvPr/>
        </p:nvSpPr>
        <p:spPr>
          <a:xfrm flipH="1">
            <a:off x="6920838" y="3096381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376" name="Teardrop 1">
            <a:extLst>
              <a:ext uri="{FF2B5EF4-FFF2-40B4-BE49-F238E27FC236}">
                <a16:creationId xmlns:a16="http://schemas.microsoft.com/office/drawing/2014/main" id="{671203BC-B3E5-4EA3-95D7-08191C5A3EE1}"/>
              </a:ext>
            </a:extLst>
          </p:cNvPr>
          <p:cNvSpPr/>
          <p:nvPr/>
        </p:nvSpPr>
        <p:spPr>
          <a:xfrm rot="18805991">
            <a:off x="5784517" y="3393305"/>
            <a:ext cx="348602" cy="34496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77" name="Round Same Side Corner Rectangle 11">
            <a:extLst>
              <a:ext uri="{FF2B5EF4-FFF2-40B4-BE49-F238E27FC236}">
                <a16:creationId xmlns:a16="http://schemas.microsoft.com/office/drawing/2014/main" id="{E2D2AC49-88BF-4977-AFF8-53A37A770876}"/>
              </a:ext>
            </a:extLst>
          </p:cNvPr>
          <p:cNvSpPr>
            <a:spLocks noChangeAspect="1"/>
          </p:cNvSpPr>
          <p:nvPr/>
        </p:nvSpPr>
        <p:spPr>
          <a:xfrm rot="9900000">
            <a:off x="5949696" y="2602471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8" name="Rounded Rectangle 27">
            <a:extLst>
              <a:ext uri="{FF2B5EF4-FFF2-40B4-BE49-F238E27FC236}">
                <a16:creationId xmlns:a16="http://schemas.microsoft.com/office/drawing/2014/main" id="{216F8E42-A856-4847-88B4-536480669AAA}"/>
              </a:ext>
            </a:extLst>
          </p:cNvPr>
          <p:cNvSpPr/>
          <p:nvPr/>
        </p:nvSpPr>
        <p:spPr>
          <a:xfrm>
            <a:off x="6757974" y="2043511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DE03EA06-C21A-49C0-8776-D72082045A64}"/>
              </a:ext>
            </a:extLst>
          </p:cNvPr>
          <p:cNvGrpSpPr/>
          <p:nvPr/>
        </p:nvGrpSpPr>
        <p:grpSpPr>
          <a:xfrm>
            <a:off x="753209" y="4774138"/>
            <a:ext cx="2973071" cy="678649"/>
            <a:chOff x="3233964" y="1954419"/>
            <a:chExt cx="1410044" cy="678649"/>
          </a:xfrm>
        </p:grpSpPr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D0714F1F-C0B9-4626-A304-89EA8CAAD7F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9413C81C-2718-48E3-8213-E53088BDCBB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663BEB26-E82E-4A78-AA26-99D507CF4617}"/>
              </a:ext>
            </a:extLst>
          </p:cNvPr>
          <p:cNvGrpSpPr/>
          <p:nvPr/>
        </p:nvGrpSpPr>
        <p:grpSpPr>
          <a:xfrm>
            <a:off x="8479032" y="4774138"/>
            <a:ext cx="2959760" cy="678649"/>
            <a:chOff x="3233964" y="1954419"/>
            <a:chExt cx="1410044" cy="678649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F90E5492-8521-4CF4-81C9-46DAFC72257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CB12115A-11B6-437C-ABC5-A7DC42597BE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AE38F240-4798-4C7F-B5B3-0FE8410E9763}"/>
              </a:ext>
            </a:extLst>
          </p:cNvPr>
          <p:cNvGrpSpPr/>
          <p:nvPr/>
        </p:nvGrpSpPr>
        <p:grpSpPr>
          <a:xfrm>
            <a:off x="753209" y="5559856"/>
            <a:ext cx="2973071" cy="678649"/>
            <a:chOff x="3233964" y="1954419"/>
            <a:chExt cx="1410044" cy="678649"/>
          </a:xfrm>
        </p:grpSpPr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0C1E5CF2-0011-492E-99F4-C7B5AC48507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4E1A3743-FF63-40EA-BA6C-E601A232126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782D1C00-AD0B-4BE4-B6E4-ACBBEE465C4A}"/>
              </a:ext>
            </a:extLst>
          </p:cNvPr>
          <p:cNvGrpSpPr/>
          <p:nvPr/>
        </p:nvGrpSpPr>
        <p:grpSpPr>
          <a:xfrm>
            <a:off x="8479032" y="5559856"/>
            <a:ext cx="2959760" cy="678649"/>
            <a:chOff x="3233964" y="1954419"/>
            <a:chExt cx="1410044" cy="678649"/>
          </a:xfrm>
        </p:grpSpPr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17DB3927-1341-430C-977C-9F0DEAD1FA4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F716C664-1B9F-43CA-9922-4F07F959C32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1" name="Rounded Rectangle 5">
            <a:extLst>
              <a:ext uri="{FF2B5EF4-FFF2-40B4-BE49-F238E27FC236}">
                <a16:creationId xmlns:a16="http://schemas.microsoft.com/office/drawing/2014/main" id="{949BE55D-DF62-4B93-8096-3AA876F32625}"/>
              </a:ext>
            </a:extLst>
          </p:cNvPr>
          <p:cNvSpPr/>
          <p:nvPr/>
        </p:nvSpPr>
        <p:spPr>
          <a:xfrm flipH="1">
            <a:off x="3857316" y="577684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" name="Teardrop 1">
            <a:extLst>
              <a:ext uri="{FF2B5EF4-FFF2-40B4-BE49-F238E27FC236}">
                <a16:creationId xmlns:a16="http://schemas.microsoft.com/office/drawing/2014/main" id="{B58A41AA-8135-4FA1-B9D1-014BBC5CB71D}"/>
              </a:ext>
            </a:extLst>
          </p:cNvPr>
          <p:cNvSpPr/>
          <p:nvPr/>
        </p:nvSpPr>
        <p:spPr>
          <a:xfrm rot="18805991">
            <a:off x="7903782" y="576509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93" name="Round Same Side Corner Rectangle 11">
            <a:extLst>
              <a:ext uri="{FF2B5EF4-FFF2-40B4-BE49-F238E27FC236}">
                <a16:creationId xmlns:a16="http://schemas.microsoft.com/office/drawing/2014/main" id="{82419EED-7E1F-4D15-A81D-EB2266F71920}"/>
              </a:ext>
            </a:extLst>
          </p:cNvPr>
          <p:cNvSpPr>
            <a:spLocks noChangeAspect="1"/>
          </p:cNvSpPr>
          <p:nvPr/>
        </p:nvSpPr>
        <p:spPr>
          <a:xfrm rot="9900000">
            <a:off x="7864036" y="497354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4" name="Rounded Rectangle 27">
            <a:extLst>
              <a:ext uri="{FF2B5EF4-FFF2-40B4-BE49-F238E27FC236}">
                <a16:creationId xmlns:a16="http://schemas.microsoft.com/office/drawing/2014/main" id="{872135EE-EEE1-4A3D-BB4F-ED201F723DE7}"/>
              </a:ext>
            </a:extLst>
          </p:cNvPr>
          <p:cNvSpPr/>
          <p:nvPr/>
        </p:nvSpPr>
        <p:spPr>
          <a:xfrm>
            <a:off x="3902602" y="499112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493D8B2D-B650-43E8-BEC0-220916E7BECE}"/>
              </a:ext>
            </a:extLst>
          </p:cNvPr>
          <p:cNvSpPr txBox="1"/>
          <p:nvPr/>
        </p:nvSpPr>
        <p:spPr>
          <a:xfrm>
            <a:off x="811045" y="2674715"/>
            <a:ext cx="3283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6" name="TextBox 395">
            <a:extLst>
              <a:ext uri="{FF2B5EF4-FFF2-40B4-BE49-F238E27FC236}">
                <a16:creationId xmlns:a16="http://schemas.microsoft.com/office/drawing/2014/main" id="{EBA98E45-F12E-473B-93B0-80B32BCCB3F6}"/>
              </a:ext>
            </a:extLst>
          </p:cNvPr>
          <p:cNvSpPr txBox="1"/>
          <p:nvPr/>
        </p:nvSpPr>
        <p:spPr>
          <a:xfrm>
            <a:off x="2036846" y="2098651"/>
            <a:ext cx="2057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81E87B30-633B-4FCD-AFF2-4AC2D12289A2}"/>
              </a:ext>
            </a:extLst>
          </p:cNvPr>
          <p:cNvSpPr txBox="1"/>
          <p:nvPr/>
        </p:nvSpPr>
        <p:spPr>
          <a:xfrm>
            <a:off x="767509" y="2044505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52%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EC5EE586-FEDF-460D-B276-BB817EAC16F4}"/>
              </a:ext>
            </a:extLst>
          </p:cNvPr>
          <p:cNvSpPr txBox="1"/>
          <p:nvPr/>
        </p:nvSpPr>
        <p:spPr>
          <a:xfrm>
            <a:off x="811044" y="1734664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9" name="TextBox 398">
            <a:extLst>
              <a:ext uri="{FF2B5EF4-FFF2-40B4-BE49-F238E27FC236}">
                <a16:creationId xmlns:a16="http://schemas.microsoft.com/office/drawing/2014/main" id="{6FDBE222-AD41-4797-B3F7-E5701A38EA98}"/>
              </a:ext>
            </a:extLst>
          </p:cNvPr>
          <p:cNvSpPr txBox="1"/>
          <p:nvPr/>
        </p:nvSpPr>
        <p:spPr>
          <a:xfrm>
            <a:off x="8141035" y="2659815"/>
            <a:ext cx="3283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A3C50EBF-F2CE-4263-92E6-C1198479CACD}"/>
              </a:ext>
            </a:extLst>
          </p:cNvPr>
          <p:cNvSpPr txBox="1"/>
          <p:nvPr/>
        </p:nvSpPr>
        <p:spPr>
          <a:xfrm>
            <a:off x="9366836" y="2083751"/>
            <a:ext cx="2057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1" name="TextBox 400">
            <a:extLst>
              <a:ext uri="{FF2B5EF4-FFF2-40B4-BE49-F238E27FC236}">
                <a16:creationId xmlns:a16="http://schemas.microsoft.com/office/drawing/2014/main" id="{4FCA5824-BF78-452B-8DF5-849A89280A19}"/>
              </a:ext>
            </a:extLst>
          </p:cNvPr>
          <p:cNvSpPr txBox="1"/>
          <p:nvPr/>
        </p:nvSpPr>
        <p:spPr>
          <a:xfrm>
            <a:off x="8097499" y="2029605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52%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D00A269C-8903-438A-AFD6-381E7260535D}"/>
              </a:ext>
            </a:extLst>
          </p:cNvPr>
          <p:cNvSpPr txBox="1"/>
          <p:nvPr/>
        </p:nvSpPr>
        <p:spPr>
          <a:xfrm>
            <a:off x="8141034" y="1719764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184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2021-04-14T06:41:10Z</dcterms:modified>
</cp:coreProperties>
</file>