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753303018783616E-2"/>
          <c:y val="1.8749967864836934E-2"/>
          <c:w val="0.9236006184498019"/>
          <c:h val="0.965624999999999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EA4E-4651-A24B-009077BED517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EA4E-4651-A24B-009077BED517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A4E-4651-A24B-009077BED5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753303018783616E-2"/>
          <c:y val="2.5279832999984576E-2"/>
          <c:w val="0.9236006184498019"/>
          <c:h val="0.965624999999999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31A7-45A9-840E-8DB740219DCE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31A7-45A9-840E-8DB740219DCE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A7-45A9-840E-8DB740219D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753303018783616E-2"/>
          <c:y val="1.8749967864836934E-2"/>
          <c:w val="0.9236006184498019"/>
          <c:h val="0.965624999999999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AA45-416D-899E-6333B1BECEF4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AA45-416D-899E-6333B1BECEF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45-416D-899E-6333B1BECE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753303018783616E-2"/>
          <c:y val="1.8749967864836934E-2"/>
          <c:w val="0.9236006184498019"/>
          <c:h val="0.965624999999999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D5D2-4944-A294-3D2FC1239002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D5D2-4944-A294-3D2FC1239002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D2-4944-A294-3D2FC1239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89" name="Oval 788">
            <a:extLst>
              <a:ext uri="{FF2B5EF4-FFF2-40B4-BE49-F238E27FC236}">
                <a16:creationId xmlns:a16="http://schemas.microsoft.com/office/drawing/2014/main" id="{CCA9A223-31C9-4EAE-B29F-FAFCBD7785A9}"/>
              </a:ext>
            </a:extLst>
          </p:cNvPr>
          <p:cNvSpPr/>
          <p:nvPr/>
        </p:nvSpPr>
        <p:spPr>
          <a:xfrm>
            <a:off x="1401163" y="2331883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90" name="TextBox 789">
            <a:extLst>
              <a:ext uri="{FF2B5EF4-FFF2-40B4-BE49-F238E27FC236}">
                <a16:creationId xmlns:a16="http://schemas.microsoft.com/office/drawing/2014/main" id="{59464D39-7CC6-4398-B1E2-46060CD27F16}"/>
              </a:ext>
            </a:extLst>
          </p:cNvPr>
          <p:cNvSpPr txBox="1"/>
          <p:nvPr/>
        </p:nvSpPr>
        <p:spPr>
          <a:xfrm>
            <a:off x="1390311" y="2558251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791" name="Chart 790">
            <a:extLst>
              <a:ext uri="{FF2B5EF4-FFF2-40B4-BE49-F238E27FC236}">
                <a16:creationId xmlns:a16="http://schemas.microsoft.com/office/drawing/2014/main" id="{C4F217FB-D53A-42B5-B0CD-61F953DC9184}"/>
              </a:ext>
            </a:extLst>
          </p:cNvPr>
          <p:cNvGraphicFramePr/>
          <p:nvPr/>
        </p:nvGraphicFramePr>
        <p:xfrm>
          <a:off x="824537" y="1816628"/>
          <a:ext cx="2067654" cy="1944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2" name="Oval 791">
            <a:extLst>
              <a:ext uri="{FF2B5EF4-FFF2-40B4-BE49-F238E27FC236}">
                <a16:creationId xmlns:a16="http://schemas.microsoft.com/office/drawing/2014/main" id="{E18479B3-200C-4CF1-8887-31486280A15C}"/>
              </a:ext>
            </a:extLst>
          </p:cNvPr>
          <p:cNvSpPr/>
          <p:nvPr/>
        </p:nvSpPr>
        <p:spPr>
          <a:xfrm>
            <a:off x="7051345" y="2331883"/>
            <a:ext cx="914400" cy="91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93" name="TextBox 792">
            <a:extLst>
              <a:ext uri="{FF2B5EF4-FFF2-40B4-BE49-F238E27FC236}">
                <a16:creationId xmlns:a16="http://schemas.microsoft.com/office/drawing/2014/main" id="{83554AA1-E73C-4AF7-AAFE-FF18C60B36F3}"/>
              </a:ext>
            </a:extLst>
          </p:cNvPr>
          <p:cNvSpPr txBox="1"/>
          <p:nvPr/>
        </p:nvSpPr>
        <p:spPr>
          <a:xfrm>
            <a:off x="7040493" y="2558251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794" name="Chart 793">
            <a:extLst>
              <a:ext uri="{FF2B5EF4-FFF2-40B4-BE49-F238E27FC236}">
                <a16:creationId xmlns:a16="http://schemas.microsoft.com/office/drawing/2014/main" id="{05DF9555-B539-4EEE-8D7B-4D9F2D05B893}"/>
              </a:ext>
            </a:extLst>
          </p:cNvPr>
          <p:cNvGraphicFramePr/>
          <p:nvPr/>
        </p:nvGraphicFramePr>
        <p:xfrm>
          <a:off x="6474719" y="1816628"/>
          <a:ext cx="2067654" cy="1944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95" name="Oval 794">
            <a:extLst>
              <a:ext uri="{FF2B5EF4-FFF2-40B4-BE49-F238E27FC236}">
                <a16:creationId xmlns:a16="http://schemas.microsoft.com/office/drawing/2014/main" id="{E61F6265-A7DD-4953-AAC3-8D2F2C6BBF9E}"/>
              </a:ext>
            </a:extLst>
          </p:cNvPr>
          <p:cNvSpPr/>
          <p:nvPr/>
        </p:nvSpPr>
        <p:spPr>
          <a:xfrm>
            <a:off x="4226254" y="4632567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96" name="TextBox 795">
            <a:extLst>
              <a:ext uri="{FF2B5EF4-FFF2-40B4-BE49-F238E27FC236}">
                <a16:creationId xmlns:a16="http://schemas.microsoft.com/office/drawing/2014/main" id="{2A1040E5-DD24-45EF-A5A7-2450DE842535}"/>
              </a:ext>
            </a:extLst>
          </p:cNvPr>
          <p:cNvSpPr txBox="1"/>
          <p:nvPr/>
        </p:nvSpPr>
        <p:spPr>
          <a:xfrm>
            <a:off x="4215402" y="4858935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797" name="Chart 796">
            <a:extLst>
              <a:ext uri="{FF2B5EF4-FFF2-40B4-BE49-F238E27FC236}">
                <a16:creationId xmlns:a16="http://schemas.microsoft.com/office/drawing/2014/main" id="{987E03C4-CC7A-45B0-BCC9-3A3334E8030C}"/>
              </a:ext>
            </a:extLst>
          </p:cNvPr>
          <p:cNvGraphicFramePr/>
          <p:nvPr/>
        </p:nvGraphicFramePr>
        <p:xfrm>
          <a:off x="3649628" y="4117312"/>
          <a:ext cx="2067654" cy="1944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98" name="Oval 797">
            <a:extLst>
              <a:ext uri="{FF2B5EF4-FFF2-40B4-BE49-F238E27FC236}">
                <a16:creationId xmlns:a16="http://schemas.microsoft.com/office/drawing/2014/main" id="{CBA5695E-324D-4A48-844B-917194E6C3C9}"/>
              </a:ext>
            </a:extLst>
          </p:cNvPr>
          <p:cNvSpPr/>
          <p:nvPr/>
        </p:nvSpPr>
        <p:spPr>
          <a:xfrm>
            <a:off x="9876436" y="4632567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99" name="TextBox 798">
            <a:extLst>
              <a:ext uri="{FF2B5EF4-FFF2-40B4-BE49-F238E27FC236}">
                <a16:creationId xmlns:a16="http://schemas.microsoft.com/office/drawing/2014/main" id="{EA562C08-2DF2-4A23-B4DB-FF5E445AFF17}"/>
              </a:ext>
            </a:extLst>
          </p:cNvPr>
          <p:cNvSpPr txBox="1"/>
          <p:nvPr/>
        </p:nvSpPr>
        <p:spPr>
          <a:xfrm>
            <a:off x="9865584" y="4858935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800" name="Chart 799">
            <a:extLst>
              <a:ext uri="{FF2B5EF4-FFF2-40B4-BE49-F238E27FC236}">
                <a16:creationId xmlns:a16="http://schemas.microsoft.com/office/drawing/2014/main" id="{F7E8535B-BBC1-4BED-AD0D-DB2C39AE9329}"/>
              </a:ext>
            </a:extLst>
          </p:cNvPr>
          <p:cNvGraphicFramePr/>
          <p:nvPr/>
        </p:nvGraphicFramePr>
        <p:xfrm>
          <a:off x="9299810" y="4117312"/>
          <a:ext cx="2067654" cy="1944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pSp>
        <p:nvGrpSpPr>
          <p:cNvPr id="801" name="Group 800">
            <a:extLst>
              <a:ext uri="{FF2B5EF4-FFF2-40B4-BE49-F238E27FC236}">
                <a16:creationId xmlns:a16="http://schemas.microsoft.com/office/drawing/2014/main" id="{D98706B8-7E20-478D-9CF4-F5B60F8E19D0}"/>
              </a:ext>
            </a:extLst>
          </p:cNvPr>
          <p:cNvGrpSpPr/>
          <p:nvPr/>
        </p:nvGrpSpPr>
        <p:grpSpPr>
          <a:xfrm>
            <a:off x="2985758" y="2213426"/>
            <a:ext cx="2731524" cy="1151314"/>
            <a:chOff x="8369884" y="1993673"/>
            <a:chExt cx="3395394" cy="1151314"/>
          </a:xfrm>
        </p:grpSpPr>
        <p:sp>
          <p:nvSpPr>
            <p:cNvPr id="802" name="직사각형 18">
              <a:extLst>
                <a:ext uri="{FF2B5EF4-FFF2-40B4-BE49-F238E27FC236}">
                  <a16:creationId xmlns:a16="http://schemas.microsoft.com/office/drawing/2014/main" id="{29046122-2A69-46FA-89E5-39FB2D71FC47}"/>
                </a:ext>
              </a:extLst>
            </p:cNvPr>
            <p:cNvSpPr/>
            <p:nvPr/>
          </p:nvSpPr>
          <p:spPr>
            <a:xfrm>
              <a:off x="8369884" y="2313990"/>
              <a:ext cx="3395394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 and Presentations with our Templates. </a:t>
              </a:r>
            </a:p>
          </p:txBody>
        </p:sp>
        <p:sp>
          <p:nvSpPr>
            <p:cNvPr id="803" name="직사각형 5">
              <a:extLst>
                <a:ext uri="{FF2B5EF4-FFF2-40B4-BE49-F238E27FC236}">
                  <a16:creationId xmlns:a16="http://schemas.microsoft.com/office/drawing/2014/main" id="{3C6AC499-FE70-4170-9D59-D1E2D253BDDA}"/>
                </a:ext>
              </a:extLst>
            </p:cNvPr>
            <p:cNvSpPr/>
            <p:nvPr/>
          </p:nvSpPr>
          <p:spPr>
            <a:xfrm>
              <a:off x="8369884" y="1993673"/>
              <a:ext cx="339539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</a:t>
              </a:r>
            </a:p>
          </p:txBody>
        </p:sp>
      </p:grpSp>
      <p:grpSp>
        <p:nvGrpSpPr>
          <p:cNvPr id="804" name="Group 803">
            <a:extLst>
              <a:ext uri="{FF2B5EF4-FFF2-40B4-BE49-F238E27FC236}">
                <a16:creationId xmlns:a16="http://schemas.microsoft.com/office/drawing/2014/main" id="{24EDB081-EB44-4519-8B21-ED43DA2F4CB1}"/>
              </a:ext>
            </a:extLst>
          </p:cNvPr>
          <p:cNvGrpSpPr/>
          <p:nvPr/>
        </p:nvGrpSpPr>
        <p:grpSpPr>
          <a:xfrm>
            <a:off x="8635917" y="2213426"/>
            <a:ext cx="2731524" cy="1151314"/>
            <a:chOff x="8369884" y="1993673"/>
            <a:chExt cx="3395394" cy="1151314"/>
          </a:xfrm>
        </p:grpSpPr>
        <p:sp>
          <p:nvSpPr>
            <p:cNvPr id="805" name="직사각형 18">
              <a:extLst>
                <a:ext uri="{FF2B5EF4-FFF2-40B4-BE49-F238E27FC236}">
                  <a16:creationId xmlns:a16="http://schemas.microsoft.com/office/drawing/2014/main" id="{44E63049-1B9C-48F2-88A2-C4719C1DF772}"/>
                </a:ext>
              </a:extLst>
            </p:cNvPr>
            <p:cNvSpPr/>
            <p:nvPr/>
          </p:nvSpPr>
          <p:spPr>
            <a:xfrm>
              <a:off x="8369884" y="2313990"/>
              <a:ext cx="3395394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 and Presentations with our Templates. </a:t>
              </a:r>
            </a:p>
          </p:txBody>
        </p:sp>
        <p:sp>
          <p:nvSpPr>
            <p:cNvPr id="806" name="직사각형 5">
              <a:extLst>
                <a:ext uri="{FF2B5EF4-FFF2-40B4-BE49-F238E27FC236}">
                  <a16:creationId xmlns:a16="http://schemas.microsoft.com/office/drawing/2014/main" id="{50BF894B-DEEC-4C3D-B693-EF964FE948A6}"/>
                </a:ext>
              </a:extLst>
            </p:cNvPr>
            <p:cNvSpPr/>
            <p:nvPr/>
          </p:nvSpPr>
          <p:spPr>
            <a:xfrm>
              <a:off x="8369884" y="1993673"/>
              <a:ext cx="339539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</a:t>
              </a:r>
            </a:p>
          </p:txBody>
        </p:sp>
      </p:grpSp>
      <p:grpSp>
        <p:nvGrpSpPr>
          <p:cNvPr id="807" name="Group 806">
            <a:extLst>
              <a:ext uri="{FF2B5EF4-FFF2-40B4-BE49-F238E27FC236}">
                <a16:creationId xmlns:a16="http://schemas.microsoft.com/office/drawing/2014/main" id="{F48EB595-8F1F-47BD-B3D9-7F230C16ED33}"/>
              </a:ext>
            </a:extLst>
          </p:cNvPr>
          <p:cNvGrpSpPr/>
          <p:nvPr/>
        </p:nvGrpSpPr>
        <p:grpSpPr>
          <a:xfrm>
            <a:off x="6474719" y="4514110"/>
            <a:ext cx="2731524" cy="1151314"/>
            <a:chOff x="8369884" y="1993673"/>
            <a:chExt cx="3395394" cy="1151314"/>
          </a:xfrm>
        </p:grpSpPr>
        <p:sp>
          <p:nvSpPr>
            <p:cNvPr id="808" name="직사각형 18">
              <a:extLst>
                <a:ext uri="{FF2B5EF4-FFF2-40B4-BE49-F238E27FC236}">
                  <a16:creationId xmlns:a16="http://schemas.microsoft.com/office/drawing/2014/main" id="{E03821E5-0A95-4B35-97F6-5B817F7491C1}"/>
                </a:ext>
              </a:extLst>
            </p:cNvPr>
            <p:cNvSpPr/>
            <p:nvPr/>
          </p:nvSpPr>
          <p:spPr>
            <a:xfrm>
              <a:off x="8369884" y="2313990"/>
              <a:ext cx="3395394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 and Presentations with our Templates.</a:t>
              </a:r>
            </a:p>
          </p:txBody>
        </p:sp>
        <p:sp>
          <p:nvSpPr>
            <p:cNvPr id="809" name="직사각형 5">
              <a:extLst>
                <a:ext uri="{FF2B5EF4-FFF2-40B4-BE49-F238E27FC236}">
                  <a16:creationId xmlns:a16="http://schemas.microsoft.com/office/drawing/2014/main" id="{165E755A-C6D2-45D9-8D20-B83F95D6A9B1}"/>
                </a:ext>
              </a:extLst>
            </p:cNvPr>
            <p:cNvSpPr/>
            <p:nvPr/>
          </p:nvSpPr>
          <p:spPr>
            <a:xfrm>
              <a:off x="8369884" y="1993673"/>
              <a:ext cx="339539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</a:t>
              </a:r>
            </a:p>
          </p:txBody>
        </p:sp>
      </p:grpSp>
      <p:grpSp>
        <p:nvGrpSpPr>
          <p:cNvPr id="810" name="Group 809">
            <a:extLst>
              <a:ext uri="{FF2B5EF4-FFF2-40B4-BE49-F238E27FC236}">
                <a16:creationId xmlns:a16="http://schemas.microsoft.com/office/drawing/2014/main" id="{BD5B47FC-E3AF-437E-9361-4AD9BFDCBFCC}"/>
              </a:ext>
            </a:extLst>
          </p:cNvPr>
          <p:cNvGrpSpPr/>
          <p:nvPr/>
        </p:nvGrpSpPr>
        <p:grpSpPr>
          <a:xfrm>
            <a:off x="824536" y="4514110"/>
            <a:ext cx="2731524" cy="1151314"/>
            <a:chOff x="8369884" y="1993673"/>
            <a:chExt cx="3395394" cy="1151314"/>
          </a:xfrm>
        </p:grpSpPr>
        <p:sp>
          <p:nvSpPr>
            <p:cNvPr id="811" name="직사각형 18">
              <a:extLst>
                <a:ext uri="{FF2B5EF4-FFF2-40B4-BE49-F238E27FC236}">
                  <a16:creationId xmlns:a16="http://schemas.microsoft.com/office/drawing/2014/main" id="{83CC91E8-8450-4D58-A19E-EF2F1305E527}"/>
                </a:ext>
              </a:extLst>
            </p:cNvPr>
            <p:cNvSpPr/>
            <p:nvPr/>
          </p:nvSpPr>
          <p:spPr>
            <a:xfrm>
              <a:off x="8369884" y="2313990"/>
              <a:ext cx="3395394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 and Presentations with our Templates.</a:t>
              </a:r>
            </a:p>
          </p:txBody>
        </p:sp>
        <p:sp>
          <p:nvSpPr>
            <p:cNvPr id="812" name="직사각형 5">
              <a:extLst>
                <a:ext uri="{FF2B5EF4-FFF2-40B4-BE49-F238E27FC236}">
                  <a16:creationId xmlns:a16="http://schemas.microsoft.com/office/drawing/2014/main" id="{732FCA0C-8962-4AFC-982B-4A727266DAC7}"/>
                </a:ext>
              </a:extLst>
            </p:cNvPr>
            <p:cNvSpPr/>
            <p:nvPr/>
          </p:nvSpPr>
          <p:spPr>
            <a:xfrm>
              <a:off x="8369884" y="1993673"/>
              <a:ext cx="339539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124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32</cp:revision>
  <dcterms:created xsi:type="dcterms:W3CDTF">2018-02-18T19:39:47Z</dcterms:created>
  <dcterms:modified xsi:type="dcterms:W3CDTF">2021-04-15T05:05:01Z</dcterms:modified>
</cp:coreProperties>
</file>