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230" name="Group 1229">
            <a:extLst>
              <a:ext uri="{FF2B5EF4-FFF2-40B4-BE49-F238E27FC236}">
                <a16:creationId xmlns:a16="http://schemas.microsoft.com/office/drawing/2014/main" id="{7F39923F-4992-4D80-AC3D-C51D11CC67FC}"/>
              </a:ext>
            </a:extLst>
          </p:cNvPr>
          <p:cNvGrpSpPr/>
          <p:nvPr/>
        </p:nvGrpSpPr>
        <p:grpSpPr>
          <a:xfrm>
            <a:off x="3459701" y="1652426"/>
            <a:ext cx="3157774" cy="3341047"/>
            <a:chOff x="7660892" y="3400808"/>
            <a:chExt cx="299886" cy="317291"/>
          </a:xfrm>
          <a:solidFill>
            <a:schemeClr val="accent3">
              <a:alpha val="10000"/>
            </a:schemeClr>
          </a:solidFill>
        </p:grpSpPr>
        <p:sp>
          <p:nvSpPr>
            <p:cNvPr id="1231" name="Freeform: Shape 1230">
              <a:extLst>
                <a:ext uri="{FF2B5EF4-FFF2-40B4-BE49-F238E27FC236}">
                  <a16:creationId xmlns:a16="http://schemas.microsoft.com/office/drawing/2014/main" id="{D8097FE7-5AD0-4BF6-9251-8B1AFAC0B66D}"/>
                </a:ext>
              </a:extLst>
            </p:cNvPr>
            <p:cNvSpPr/>
            <p:nvPr/>
          </p:nvSpPr>
          <p:spPr>
            <a:xfrm>
              <a:off x="7706009" y="3400808"/>
              <a:ext cx="194702" cy="317291"/>
            </a:xfrm>
            <a:custGeom>
              <a:avLst/>
              <a:gdLst>
                <a:gd name="connsiteX0" fmla="*/ 195423 w 194701"/>
                <a:gd name="connsiteY0" fmla="*/ 1442 h 317291"/>
                <a:gd name="connsiteX1" fmla="*/ 153958 w 194701"/>
                <a:gd name="connsiteY1" fmla="*/ 63819 h 317291"/>
                <a:gd name="connsiteX2" fmla="*/ 127638 w 194701"/>
                <a:gd name="connsiteY2" fmla="*/ 103120 h 317291"/>
                <a:gd name="connsiteX3" fmla="*/ 131964 w 194701"/>
                <a:gd name="connsiteY3" fmla="*/ 111773 h 317291"/>
                <a:gd name="connsiteX4" fmla="*/ 183164 w 194701"/>
                <a:gd name="connsiteY4" fmla="*/ 111773 h 317291"/>
                <a:gd name="connsiteX5" fmla="*/ 190375 w 194701"/>
                <a:gd name="connsiteY5" fmla="*/ 113215 h 317291"/>
                <a:gd name="connsiteX6" fmla="*/ 186769 w 194701"/>
                <a:gd name="connsiteY6" fmla="*/ 119345 h 317291"/>
                <a:gd name="connsiteX7" fmla="*/ 116821 w 194701"/>
                <a:gd name="connsiteY7" fmla="*/ 196865 h 317291"/>
                <a:gd name="connsiteX8" fmla="*/ 7211 w 194701"/>
                <a:gd name="connsiteY8" fmla="*/ 315849 h 317291"/>
                <a:gd name="connsiteX9" fmla="*/ 0 w 194701"/>
                <a:gd name="connsiteY9" fmla="*/ 320537 h 317291"/>
                <a:gd name="connsiteX10" fmla="*/ 13340 w 194701"/>
                <a:gd name="connsiteY10" fmla="*/ 293855 h 317291"/>
                <a:gd name="connsiteX11" fmla="*/ 76078 w 194701"/>
                <a:gd name="connsiteY11" fmla="*/ 171986 h 317291"/>
                <a:gd name="connsiteX12" fmla="*/ 69227 w 194701"/>
                <a:gd name="connsiteY12" fmla="*/ 160809 h 317291"/>
                <a:gd name="connsiteX13" fmla="*/ 35695 w 194701"/>
                <a:gd name="connsiteY13" fmla="*/ 160088 h 317291"/>
                <a:gd name="connsiteX14" fmla="*/ 31008 w 194701"/>
                <a:gd name="connsiteY14" fmla="*/ 151074 h 317291"/>
                <a:gd name="connsiteX15" fmla="*/ 106004 w 194701"/>
                <a:gd name="connsiteY15" fmla="*/ 7572 h 317291"/>
                <a:gd name="connsiteX16" fmla="*/ 115018 w 194701"/>
                <a:gd name="connsiteY16" fmla="*/ 721 h 317291"/>
                <a:gd name="connsiteX17" fmla="*/ 187851 w 194701"/>
                <a:gd name="connsiteY17" fmla="*/ 0 h 317291"/>
                <a:gd name="connsiteX18" fmla="*/ 195423 w 194701"/>
                <a:gd name="connsiteY18" fmla="*/ 1442 h 317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94701" h="317291">
                  <a:moveTo>
                    <a:pt x="195423" y="1442"/>
                  </a:moveTo>
                  <a:cubicBezTo>
                    <a:pt x="181361" y="22715"/>
                    <a:pt x="167660" y="43267"/>
                    <a:pt x="153958" y="63819"/>
                  </a:cubicBezTo>
                  <a:cubicBezTo>
                    <a:pt x="145305" y="76799"/>
                    <a:pt x="136652" y="90140"/>
                    <a:pt x="127638" y="103120"/>
                  </a:cubicBezTo>
                  <a:cubicBezTo>
                    <a:pt x="123311" y="109249"/>
                    <a:pt x="124393" y="111773"/>
                    <a:pt x="131964" y="111773"/>
                  </a:cubicBezTo>
                  <a:cubicBezTo>
                    <a:pt x="148911" y="111773"/>
                    <a:pt x="166217" y="111773"/>
                    <a:pt x="183164" y="111773"/>
                  </a:cubicBezTo>
                  <a:cubicBezTo>
                    <a:pt x="185688" y="111773"/>
                    <a:pt x="188933" y="110691"/>
                    <a:pt x="190375" y="113215"/>
                  </a:cubicBezTo>
                  <a:cubicBezTo>
                    <a:pt x="191817" y="116100"/>
                    <a:pt x="188572" y="117542"/>
                    <a:pt x="186769" y="119345"/>
                  </a:cubicBezTo>
                  <a:cubicBezTo>
                    <a:pt x="163333" y="145305"/>
                    <a:pt x="140257" y="171265"/>
                    <a:pt x="116821" y="196865"/>
                  </a:cubicBezTo>
                  <a:cubicBezTo>
                    <a:pt x="80404" y="236526"/>
                    <a:pt x="43988" y="276188"/>
                    <a:pt x="7211" y="315849"/>
                  </a:cubicBezTo>
                  <a:cubicBezTo>
                    <a:pt x="5769" y="317652"/>
                    <a:pt x="4687" y="319815"/>
                    <a:pt x="0" y="320537"/>
                  </a:cubicBezTo>
                  <a:cubicBezTo>
                    <a:pt x="4687" y="310801"/>
                    <a:pt x="9014" y="302509"/>
                    <a:pt x="13340" y="293855"/>
                  </a:cubicBezTo>
                  <a:cubicBezTo>
                    <a:pt x="34253" y="253112"/>
                    <a:pt x="55165" y="212369"/>
                    <a:pt x="76078" y="171986"/>
                  </a:cubicBezTo>
                  <a:cubicBezTo>
                    <a:pt x="81126" y="161891"/>
                    <a:pt x="80404" y="161170"/>
                    <a:pt x="69227" y="160809"/>
                  </a:cubicBezTo>
                  <a:cubicBezTo>
                    <a:pt x="58050" y="160449"/>
                    <a:pt x="46873" y="160449"/>
                    <a:pt x="35695" y="160088"/>
                  </a:cubicBezTo>
                  <a:cubicBezTo>
                    <a:pt x="29926" y="159727"/>
                    <a:pt x="27402" y="157564"/>
                    <a:pt x="31008" y="151074"/>
                  </a:cubicBezTo>
                  <a:cubicBezTo>
                    <a:pt x="56247" y="103480"/>
                    <a:pt x="81126" y="55526"/>
                    <a:pt x="106004" y="7572"/>
                  </a:cubicBezTo>
                  <a:cubicBezTo>
                    <a:pt x="107807" y="3966"/>
                    <a:pt x="110331" y="1082"/>
                    <a:pt x="115018" y="721"/>
                  </a:cubicBezTo>
                  <a:cubicBezTo>
                    <a:pt x="139175" y="361"/>
                    <a:pt x="163693" y="0"/>
                    <a:pt x="187851" y="0"/>
                  </a:cubicBezTo>
                  <a:cubicBezTo>
                    <a:pt x="190375" y="361"/>
                    <a:pt x="192178" y="1082"/>
                    <a:pt x="195423" y="1442"/>
                  </a:cubicBezTo>
                  <a:close/>
                </a:path>
              </a:pathLst>
            </a:custGeom>
            <a:grpFill/>
            <a:ln w="36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2" name="Freeform: Shape 1231">
              <a:extLst>
                <a:ext uri="{FF2B5EF4-FFF2-40B4-BE49-F238E27FC236}">
                  <a16:creationId xmlns:a16="http://schemas.microsoft.com/office/drawing/2014/main" id="{24B1358D-71A2-49D2-A8F1-E7EF83841B57}"/>
                </a:ext>
              </a:extLst>
            </p:cNvPr>
            <p:cNvSpPr/>
            <p:nvPr/>
          </p:nvSpPr>
          <p:spPr>
            <a:xfrm>
              <a:off x="7744443" y="3438721"/>
              <a:ext cx="216335" cy="277630"/>
            </a:xfrm>
            <a:custGeom>
              <a:avLst/>
              <a:gdLst>
                <a:gd name="connsiteX0" fmla="*/ 67931 w 216335"/>
                <a:gd name="connsiteY0" fmla="*/ 277937 h 277630"/>
                <a:gd name="connsiteX1" fmla="*/ 4833 w 216335"/>
                <a:gd name="connsiteY1" fmla="*/ 264956 h 277630"/>
                <a:gd name="connsiteX2" fmla="*/ 2670 w 216335"/>
                <a:gd name="connsiteY2" fmla="*/ 255942 h 277630"/>
                <a:gd name="connsiteX3" fmla="*/ 28630 w 216335"/>
                <a:gd name="connsiteY3" fmla="*/ 248371 h 277630"/>
                <a:gd name="connsiteX4" fmla="*/ 191963 w 216335"/>
                <a:gd name="connsiteY4" fmla="*/ 150659 h 277630"/>
                <a:gd name="connsiteX5" fmla="*/ 142206 w 216335"/>
                <a:gd name="connsiteY5" fmla="*/ 24464 h 277630"/>
                <a:gd name="connsiteX6" fmla="*/ 135716 w 216335"/>
                <a:gd name="connsiteY6" fmla="*/ 14729 h 277630"/>
                <a:gd name="connsiteX7" fmla="*/ 145811 w 216335"/>
                <a:gd name="connsiteY7" fmla="*/ 667 h 277630"/>
                <a:gd name="connsiteX8" fmla="*/ 155186 w 216335"/>
                <a:gd name="connsiteY8" fmla="*/ 4273 h 277630"/>
                <a:gd name="connsiteX9" fmla="*/ 216842 w 216335"/>
                <a:gd name="connsiteY9" fmla="*/ 107032 h 277630"/>
                <a:gd name="connsiteX10" fmla="*/ 88843 w 216335"/>
                <a:gd name="connsiteY10" fmla="*/ 276855 h 277630"/>
                <a:gd name="connsiteX11" fmla="*/ 67931 w 216335"/>
                <a:gd name="connsiteY11" fmla="*/ 277937 h 277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6335" h="277630">
                  <a:moveTo>
                    <a:pt x="67931" y="277937"/>
                  </a:moveTo>
                  <a:cubicBezTo>
                    <a:pt x="45937" y="278297"/>
                    <a:pt x="24664" y="273970"/>
                    <a:pt x="4833" y="264956"/>
                  </a:cubicBezTo>
                  <a:cubicBezTo>
                    <a:pt x="-575" y="262433"/>
                    <a:pt x="-1657" y="260630"/>
                    <a:pt x="2670" y="255942"/>
                  </a:cubicBezTo>
                  <a:cubicBezTo>
                    <a:pt x="13126" y="244044"/>
                    <a:pt x="13486" y="243683"/>
                    <a:pt x="28630" y="248371"/>
                  </a:cubicBezTo>
                  <a:cubicBezTo>
                    <a:pt x="101823" y="271086"/>
                    <a:pt x="178262" y="226016"/>
                    <a:pt x="191963" y="150659"/>
                  </a:cubicBezTo>
                  <a:cubicBezTo>
                    <a:pt x="200977" y="99460"/>
                    <a:pt x="183670" y="56914"/>
                    <a:pt x="142206" y="24464"/>
                  </a:cubicBezTo>
                  <a:cubicBezTo>
                    <a:pt x="138961" y="21940"/>
                    <a:pt x="133552" y="20137"/>
                    <a:pt x="135716" y="14729"/>
                  </a:cubicBezTo>
                  <a:cubicBezTo>
                    <a:pt x="137879" y="9320"/>
                    <a:pt x="140764" y="3552"/>
                    <a:pt x="145811" y="667"/>
                  </a:cubicBezTo>
                  <a:cubicBezTo>
                    <a:pt x="149417" y="-1496"/>
                    <a:pt x="152662" y="2109"/>
                    <a:pt x="155186" y="4273"/>
                  </a:cubicBezTo>
                  <a:cubicBezTo>
                    <a:pt x="189800" y="30233"/>
                    <a:pt x="210712" y="64125"/>
                    <a:pt x="216842" y="107032"/>
                  </a:cubicBezTo>
                  <a:cubicBezTo>
                    <a:pt x="228019" y="187797"/>
                    <a:pt x="172493" y="263514"/>
                    <a:pt x="88843" y="276855"/>
                  </a:cubicBezTo>
                  <a:cubicBezTo>
                    <a:pt x="81993" y="277576"/>
                    <a:pt x="74781" y="277576"/>
                    <a:pt x="67931" y="277937"/>
                  </a:cubicBezTo>
                  <a:close/>
                </a:path>
              </a:pathLst>
            </a:custGeom>
            <a:grpFill/>
            <a:ln w="36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3" name="Freeform: Shape 1232">
              <a:extLst>
                <a:ext uri="{FF2B5EF4-FFF2-40B4-BE49-F238E27FC236}">
                  <a16:creationId xmlns:a16="http://schemas.microsoft.com/office/drawing/2014/main" id="{1D59E50D-9166-4242-AF7C-69AAFF75F8C2}"/>
                </a:ext>
              </a:extLst>
            </p:cNvPr>
            <p:cNvSpPr/>
            <p:nvPr/>
          </p:nvSpPr>
          <p:spPr>
            <a:xfrm>
              <a:off x="7660892" y="3415434"/>
              <a:ext cx="133407" cy="263208"/>
            </a:xfrm>
            <a:custGeom>
              <a:avLst/>
              <a:gdLst>
                <a:gd name="connsiteX0" fmla="*/ 46 w 133406"/>
                <a:gd name="connsiteY0" fmla="*/ 150150 h 263207"/>
                <a:gd name="connsiteX1" fmla="*/ 123357 w 133406"/>
                <a:gd name="connsiteY1" fmla="*/ 1239 h 263207"/>
                <a:gd name="connsiteX2" fmla="*/ 134174 w 133406"/>
                <a:gd name="connsiteY2" fmla="*/ 2321 h 263207"/>
                <a:gd name="connsiteX3" fmla="*/ 131290 w 133406"/>
                <a:gd name="connsiteY3" fmla="*/ 12056 h 263207"/>
                <a:gd name="connsiteX4" fmla="*/ 113262 w 133406"/>
                <a:gd name="connsiteY4" fmla="*/ 28281 h 263207"/>
                <a:gd name="connsiteX5" fmla="*/ 58457 w 133406"/>
                <a:gd name="connsiteY5" fmla="*/ 238126 h 263207"/>
                <a:gd name="connsiteX6" fmla="*/ 56294 w 133406"/>
                <a:gd name="connsiteY6" fmla="*/ 263726 h 263207"/>
                <a:gd name="connsiteX7" fmla="*/ 47640 w 133406"/>
                <a:gd name="connsiteY7" fmla="*/ 260481 h 263207"/>
                <a:gd name="connsiteX8" fmla="*/ 46 w 133406"/>
                <a:gd name="connsiteY8" fmla="*/ 150150 h 263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406" h="263207">
                  <a:moveTo>
                    <a:pt x="46" y="150150"/>
                  </a:moveTo>
                  <a:cubicBezTo>
                    <a:pt x="-1756" y="81644"/>
                    <a:pt x="49082" y="15301"/>
                    <a:pt x="123357" y="1239"/>
                  </a:cubicBezTo>
                  <a:cubicBezTo>
                    <a:pt x="126963" y="518"/>
                    <a:pt x="131650" y="-1645"/>
                    <a:pt x="134174" y="2321"/>
                  </a:cubicBezTo>
                  <a:cubicBezTo>
                    <a:pt x="136338" y="5566"/>
                    <a:pt x="132732" y="8811"/>
                    <a:pt x="131290" y="12056"/>
                  </a:cubicBezTo>
                  <a:cubicBezTo>
                    <a:pt x="128045" y="20709"/>
                    <a:pt x="122276" y="25036"/>
                    <a:pt x="113262" y="28281"/>
                  </a:cubicBezTo>
                  <a:cubicBezTo>
                    <a:pt x="19877" y="59289"/>
                    <a:pt x="-5362" y="169980"/>
                    <a:pt x="58457" y="238126"/>
                  </a:cubicBezTo>
                  <a:cubicBezTo>
                    <a:pt x="64947" y="244977"/>
                    <a:pt x="63865" y="257957"/>
                    <a:pt x="56294" y="263726"/>
                  </a:cubicBezTo>
                  <a:cubicBezTo>
                    <a:pt x="51606" y="267331"/>
                    <a:pt x="49804" y="262644"/>
                    <a:pt x="47640" y="260481"/>
                  </a:cubicBezTo>
                  <a:cubicBezTo>
                    <a:pt x="15911" y="230915"/>
                    <a:pt x="46" y="193777"/>
                    <a:pt x="46" y="150150"/>
                  </a:cubicBezTo>
                  <a:close/>
                </a:path>
              </a:pathLst>
            </a:custGeom>
            <a:grpFill/>
            <a:ln w="36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34" name="Group 1233">
            <a:extLst>
              <a:ext uri="{FF2B5EF4-FFF2-40B4-BE49-F238E27FC236}">
                <a16:creationId xmlns:a16="http://schemas.microsoft.com/office/drawing/2014/main" id="{CB76B0F4-2798-461A-809A-94DC9613E68A}"/>
              </a:ext>
            </a:extLst>
          </p:cNvPr>
          <p:cNvGrpSpPr/>
          <p:nvPr/>
        </p:nvGrpSpPr>
        <p:grpSpPr>
          <a:xfrm flipH="1">
            <a:off x="5014607" y="2243792"/>
            <a:ext cx="6039065" cy="3936844"/>
            <a:chOff x="4390891" y="2875044"/>
            <a:chExt cx="5072854" cy="3306975"/>
          </a:xfrm>
        </p:grpSpPr>
        <p:sp>
          <p:nvSpPr>
            <p:cNvPr id="1235" name="Block Arc 37">
              <a:extLst>
                <a:ext uri="{FF2B5EF4-FFF2-40B4-BE49-F238E27FC236}">
                  <a16:creationId xmlns:a16="http://schemas.microsoft.com/office/drawing/2014/main" id="{85719429-2419-4EA3-AA6E-43266E367175}"/>
                </a:ext>
              </a:extLst>
            </p:cNvPr>
            <p:cNvSpPr/>
            <p:nvPr/>
          </p:nvSpPr>
          <p:spPr>
            <a:xfrm rot="371117">
              <a:off x="4390891" y="2875044"/>
              <a:ext cx="1919886" cy="1014479"/>
            </a:xfrm>
            <a:custGeom>
              <a:avLst/>
              <a:gdLst>
                <a:gd name="connsiteX0" fmla="*/ 1776926 w 4779331"/>
                <a:gd name="connsiteY0" fmla="*/ 79892 h 4779331"/>
                <a:gd name="connsiteX1" fmla="*/ 3915605 w 4779331"/>
                <a:gd name="connsiteY1" fmla="*/ 550640 h 4779331"/>
                <a:gd name="connsiteX2" fmla="*/ 3865401 w 4779331"/>
                <a:gd name="connsiteY2" fmla="*/ 611145 h 4779331"/>
                <a:gd name="connsiteX3" fmla="*/ 1797085 w 4779331"/>
                <a:gd name="connsiteY3" fmla="*/ 155884 h 4779331"/>
                <a:gd name="connsiteX4" fmla="*/ 1776926 w 4779331"/>
                <a:gd name="connsiteY4" fmla="*/ 79892 h 4779331"/>
                <a:gd name="connsiteX0" fmla="*/ 0 w 2138679"/>
                <a:gd name="connsiteY0" fmla="*/ 79920 h 611173"/>
                <a:gd name="connsiteX1" fmla="*/ 2138679 w 2138679"/>
                <a:gd name="connsiteY1" fmla="*/ 550668 h 611173"/>
                <a:gd name="connsiteX2" fmla="*/ 2062837 w 2138679"/>
                <a:gd name="connsiteY2" fmla="*/ 611173 h 611173"/>
                <a:gd name="connsiteX3" fmla="*/ 20159 w 2138679"/>
                <a:gd name="connsiteY3" fmla="*/ 155912 h 611173"/>
                <a:gd name="connsiteX4" fmla="*/ 0 w 2138679"/>
                <a:gd name="connsiteY4" fmla="*/ 79920 h 611173"/>
                <a:gd name="connsiteX0" fmla="*/ 0 w 2287402"/>
                <a:gd name="connsiteY0" fmla="*/ 79920 h 639087"/>
                <a:gd name="connsiteX1" fmla="*/ 2138679 w 2287402"/>
                <a:gd name="connsiteY1" fmla="*/ 550668 h 639087"/>
                <a:gd name="connsiteX2" fmla="*/ 2100144 w 2287402"/>
                <a:gd name="connsiteY2" fmla="*/ 585238 h 639087"/>
                <a:gd name="connsiteX3" fmla="*/ 2062837 w 2287402"/>
                <a:gd name="connsiteY3" fmla="*/ 611173 h 639087"/>
                <a:gd name="connsiteX4" fmla="*/ 20159 w 2287402"/>
                <a:gd name="connsiteY4" fmla="*/ 155912 h 639087"/>
                <a:gd name="connsiteX5" fmla="*/ 0 w 2287402"/>
                <a:gd name="connsiteY5" fmla="*/ 79920 h 639087"/>
                <a:gd name="connsiteX0" fmla="*/ 0 w 2467780"/>
                <a:gd name="connsiteY0" fmla="*/ 79920 h 893007"/>
                <a:gd name="connsiteX1" fmla="*/ 2138679 w 2467780"/>
                <a:gd name="connsiteY1" fmla="*/ 550668 h 893007"/>
                <a:gd name="connsiteX2" fmla="*/ 2463024 w 2467780"/>
                <a:gd name="connsiteY2" fmla="*/ 892672 h 893007"/>
                <a:gd name="connsiteX3" fmla="*/ 2062837 w 2467780"/>
                <a:gd name="connsiteY3" fmla="*/ 611173 h 893007"/>
                <a:gd name="connsiteX4" fmla="*/ 20159 w 2467780"/>
                <a:gd name="connsiteY4" fmla="*/ 155912 h 893007"/>
                <a:gd name="connsiteX5" fmla="*/ 0 w 2467780"/>
                <a:gd name="connsiteY5" fmla="*/ 79920 h 893007"/>
                <a:gd name="connsiteX0" fmla="*/ 0 w 2480028"/>
                <a:gd name="connsiteY0" fmla="*/ 79920 h 902123"/>
                <a:gd name="connsiteX1" fmla="*/ 2138679 w 2480028"/>
                <a:gd name="connsiteY1" fmla="*/ 550668 h 902123"/>
                <a:gd name="connsiteX2" fmla="*/ 2463024 w 2480028"/>
                <a:gd name="connsiteY2" fmla="*/ 892672 h 902123"/>
                <a:gd name="connsiteX3" fmla="*/ 2395434 w 2480028"/>
                <a:gd name="connsiteY3" fmla="*/ 789605 h 902123"/>
                <a:gd name="connsiteX4" fmla="*/ 2062837 w 2480028"/>
                <a:gd name="connsiteY4" fmla="*/ 611173 h 902123"/>
                <a:gd name="connsiteX5" fmla="*/ 20159 w 2480028"/>
                <a:gd name="connsiteY5" fmla="*/ 155912 h 902123"/>
                <a:gd name="connsiteX6" fmla="*/ 0 w 2480028"/>
                <a:gd name="connsiteY6" fmla="*/ 79920 h 902123"/>
                <a:gd name="connsiteX0" fmla="*/ 0 w 2483748"/>
                <a:gd name="connsiteY0" fmla="*/ 79920 h 969464"/>
                <a:gd name="connsiteX1" fmla="*/ 2138679 w 2483748"/>
                <a:gd name="connsiteY1" fmla="*/ 550668 h 969464"/>
                <a:gd name="connsiteX2" fmla="*/ 2463024 w 2483748"/>
                <a:gd name="connsiteY2" fmla="*/ 892672 h 969464"/>
                <a:gd name="connsiteX3" fmla="*/ 2412431 w 2483748"/>
                <a:gd name="connsiteY3" fmla="*/ 953561 h 969464"/>
                <a:gd name="connsiteX4" fmla="*/ 2062837 w 2483748"/>
                <a:gd name="connsiteY4" fmla="*/ 611173 h 969464"/>
                <a:gd name="connsiteX5" fmla="*/ 20159 w 2483748"/>
                <a:gd name="connsiteY5" fmla="*/ 155912 h 969464"/>
                <a:gd name="connsiteX6" fmla="*/ 0 w 2483748"/>
                <a:gd name="connsiteY6" fmla="*/ 79920 h 969464"/>
                <a:gd name="connsiteX0" fmla="*/ 0 w 2483748"/>
                <a:gd name="connsiteY0" fmla="*/ 79920 h 969464"/>
                <a:gd name="connsiteX1" fmla="*/ 2138679 w 2483748"/>
                <a:gd name="connsiteY1" fmla="*/ 550668 h 969464"/>
                <a:gd name="connsiteX2" fmla="*/ 2463024 w 2483748"/>
                <a:gd name="connsiteY2" fmla="*/ 892672 h 969464"/>
                <a:gd name="connsiteX3" fmla="*/ 2412431 w 2483748"/>
                <a:gd name="connsiteY3" fmla="*/ 953561 h 969464"/>
                <a:gd name="connsiteX4" fmla="*/ 2062837 w 2483748"/>
                <a:gd name="connsiteY4" fmla="*/ 611173 h 969464"/>
                <a:gd name="connsiteX5" fmla="*/ 20159 w 2483748"/>
                <a:gd name="connsiteY5" fmla="*/ 155912 h 969464"/>
                <a:gd name="connsiteX6" fmla="*/ 0 w 2483748"/>
                <a:gd name="connsiteY6" fmla="*/ 79920 h 969464"/>
                <a:gd name="connsiteX0" fmla="*/ 0 w 2483748"/>
                <a:gd name="connsiteY0" fmla="*/ 79920 h 969464"/>
                <a:gd name="connsiteX1" fmla="*/ 2138679 w 2483748"/>
                <a:gd name="connsiteY1" fmla="*/ 550668 h 969464"/>
                <a:gd name="connsiteX2" fmla="*/ 2463024 w 2483748"/>
                <a:gd name="connsiteY2" fmla="*/ 892672 h 969464"/>
                <a:gd name="connsiteX3" fmla="*/ 2412431 w 2483748"/>
                <a:gd name="connsiteY3" fmla="*/ 953561 h 969464"/>
                <a:gd name="connsiteX4" fmla="*/ 2062837 w 2483748"/>
                <a:gd name="connsiteY4" fmla="*/ 611173 h 969464"/>
                <a:gd name="connsiteX5" fmla="*/ 20159 w 2483748"/>
                <a:gd name="connsiteY5" fmla="*/ 155912 h 969464"/>
                <a:gd name="connsiteX6" fmla="*/ 0 w 2483748"/>
                <a:gd name="connsiteY6" fmla="*/ 79920 h 969464"/>
                <a:gd name="connsiteX0" fmla="*/ 0 w 2438325"/>
                <a:gd name="connsiteY0" fmla="*/ 79920 h 962729"/>
                <a:gd name="connsiteX1" fmla="*/ 2138679 w 2438325"/>
                <a:gd name="connsiteY1" fmla="*/ 550668 h 962729"/>
                <a:gd name="connsiteX2" fmla="*/ 2358079 w 2438325"/>
                <a:gd name="connsiteY2" fmla="*/ 814224 h 962729"/>
                <a:gd name="connsiteX3" fmla="*/ 2412431 w 2438325"/>
                <a:gd name="connsiteY3" fmla="*/ 953561 h 962729"/>
                <a:gd name="connsiteX4" fmla="*/ 2062837 w 2438325"/>
                <a:gd name="connsiteY4" fmla="*/ 611173 h 962729"/>
                <a:gd name="connsiteX5" fmla="*/ 20159 w 2438325"/>
                <a:gd name="connsiteY5" fmla="*/ 155912 h 962729"/>
                <a:gd name="connsiteX6" fmla="*/ 0 w 2438325"/>
                <a:gd name="connsiteY6" fmla="*/ 79920 h 962729"/>
                <a:gd name="connsiteX0" fmla="*/ 0 w 2462564"/>
                <a:gd name="connsiteY0" fmla="*/ 79920 h 967083"/>
                <a:gd name="connsiteX1" fmla="*/ 2138679 w 2462564"/>
                <a:gd name="connsiteY1" fmla="*/ 550668 h 967083"/>
                <a:gd name="connsiteX2" fmla="*/ 2430335 w 2462564"/>
                <a:gd name="connsiteY2" fmla="*/ 873569 h 967083"/>
                <a:gd name="connsiteX3" fmla="*/ 2412431 w 2462564"/>
                <a:gd name="connsiteY3" fmla="*/ 953561 h 967083"/>
                <a:gd name="connsiteX4" fmla="*/ 2062837 w 2462564"/>
                <a:gd name="connsiteY4" fmla="*/ 611173 h 967083"/>
                <a:gd name="connsiteX5" fmla="*/ 20159 w 2462564"/>
                <a:gd name="connsiteY5" fmla="*/ 155912 h 967083"/>
                <a:gd name="connsiteX6" fmla="*/ 0 w 2462564"/>
                <a:gd name="connsiteY6" fmla="*/ 79920 h 967083"/>
                <a:gd name="connsiteX0" fmla="*/ 0 w 2462564"/>
                <a:gd name="connsiteY0" fmla="*/ 79920 h 967083"/>
                <a:gd name="connsiteX1" fmla="*/ 2138679 w 2462564"/>
                <a:gd name="connsiteY1" fmla="*/ 550668 h 967083"/>
                <a:gd name="connsiteX2" fmla="*/ 2430335 w 2462564"/>
                <a:gd name="connsiteY2" fmla="*/ 873569 h 967083"/>
                <a:gd name="connsiteX3" fmla="*/ 2412431 w 2462564"/>
                <a:gd name="connsiteY3" fmla="*/ 953561 h 967083"/>
                <a:gd name="connsiteX4" fmla="*/ 2062837 w 2462564"/>
                <a:gd name="connsiteY4" fmla="*/ 611173 h 967083"/>
                <a:gd name="connsiteX5" fmla="*/ 20159 w 2462564"/>
                <a:gd name="connsiteY5" fmla="*/ 155912 h 967083"/>
                <a:gd name="connsiteX6" fmla="*/ 0 w 2462564"/>
                <a:gd name="connsiteY6" fmla="*/ 79920 h 967083"/>
                <a:gd name="connsiteX0" fmla="*/ 0 w 2477565"/>
                <a:gd name="connsiteY0" fmla="*/ 79920 h 968447"/>
                <a:gd name="connsiteX1" fmla="*/ 2138679 w 2477565"/>
                <a:gd name="connsiteY1" fmla="*/ 550668 h 968447"/>
                <a:gd name="connsiteX2" fmla="*/ 2454451 w 2477565"/>
                <a:gd name="connsiteY2" fmla="*/ 885219 h 968447"/>
                <a:gd name="connsiteX3" fmla="*/ 2412431 w 2477565"/>
                <a:gd name="connsiteY3" fmla="*/ 953561 h 968447"/>
                <a:gd name="connsiteX4" fmla="*/ 2062837 w 2477565"/>
                <a:gd name="connsiteY4" fmla="*/ 611173 h 968447"/>
                <a:gd name="connsiteX5" fmla="*/ 20159 w 2477565"/>
                <a:gd name="connsiteY5" fmla="*/ 155912 h 968447"/>
                <a:gd name="connsiteX6" fmla="*/ 0 w 2477565"/>
                <a:gd name="connsiteY6" fmla="*/ 79920 h 968447"/>
                <a:gd name="connsiteX0" fmla="*/ 0 w 2486217"/>
                <a:gd name="connsiteY0" fmla="*/ 79920 h 969044"/>
                <a:gd name="connsiteX1" fmla="*/ 2138679 w 2486217"/>
                <a:gd name="connsiteY1" fmla="*/ 550668 h 969044"/>
                <a:gd name="connsiteX2" fmla="*/ 2466309 w 2486217"/>
                <a:gd name="connsiteY2" fmla="*/ 889705 h 969044"/>
                <a:gd name="connsiteX3" fmla="*/ 2412431 w 2486217"/>
                <a:gd name="connsiteY3" fmla="*/ 953561 h 969044"/>
                <a:gd name="connsiteX4" fmla="*/ 2062837 w 2486217"/>
                <a:gd name="connsiteY4" fmla="*/ 611173 h 969044"/>
                <a:gd name="connsiteX5" fmla="*/ 20159 w 2486217"/>
                <a:gd name="connsiteY5" fmla="*/ 155912 h 969044"/>
                <a:gd name="connsiteX6" fmla="*/ 0 w 2486217"/>
                <a:gd name="connsiteY6" fmla="*/ 79920 h 969044"/>
                <a:gd name="connsiteX0" fmla="*/ 0 w 2466309"/>
                <a:gd name="connsiteY0" fmla="*/ 79920 h 967430"/>
                <a:gd name="connsiteX1" fmla="*/ 2138679 w 2466309"/>
                <a:gd name="connsiteY1" fmla="*/ 550668 h 967430"/>
                <a:gd name="connsiteX2" fmla="*/ 2466309 w 2466309"/>
                <a:gd name="connsiteY2" fmla="*/ 889705 h 967430"/>
                <a:gd name="connsiteX3" fmla="*/ 2412431 w 2466309"/>
                <a:gd name="connsiteY3" fmla="*/ 953561 h 967430"/>
                <a:gd name="connsiteX4" fmla="*/ 2062837 w 2466309"/>
                <a:gd name="connsiteY4" fmla="*/ 611173 h 967430"/>
                <a:gd name="connsiteX5" fmla="*/ 20159 w 2466309"/>
                <a:gd name="connsiteY5" fmla="*/ 155912 h 967430"/>
                <a:gd name="connsiteX6" fmla="*/ 0 w 2466309"/>
                <a:gd name="connsiteY6" fmla="*/ 79920 h 967430"/>
                <a:gd name="connsiteX0" fmla="*/ 0 w 2466309"/>
                <a:gd name="connsiteY0" fmla="*/ 79920 h 953561"/>
                <a:gd name="connsiteX1" fmla="*/ 2138679 w 2466309"/>
                <a:gd name="connsiteY1" fmla="*/ 550668 h 953561"/>
                <a:gd name="connsiteX2" fmla="*/ 2466309 w 2466309"/>
                <a:gd name="connsiteY2" fmla="*/ 889705 h 953561"/>
                <a:gd name="connsiteX3" fmla="*/ 2412431 w 2466309"/>
                <a:gd name="connsiteY3" fmla="*/ 953561 h 953561"/>
                <a:gd name="connsiteX4" fmla="*/ 2062837 w 2466309"/>
                <a:gd name="connsiteY4" fmla="*/ 611173 h 953561"/>
                <a:gd name="connsiteX5" fmla="*/ 20159 w 2466309"/>
                <a:gd name="connsiteY5" fmla="*/ 155912 h 953561"/>
                <a:gd name="connsiteX6" fmla="*/ 0 w 2466309"/>
                <a:gd name="connsiteY6" fmla="*/ 79920 h 953561"/>
                <a:gd name="connsiteX0" fmla="*/ 0 w 2483853"/>
                <a:gd name="connsiteY0" fmla="*/ 79920 h 953561"/>
                <a:gd name="connsiteX1" fmla="*/ 2138679 w 2483853"/>
                <a:gd name="connsiteY1" fmla="*/ 550668 h 953561"/>
                <a:gd name="connsiteX2" fmla="*/ 2483852 w 2483853"/>
                <a:gd name="connsiteY2" fmla="*/ 907292 h 953561"/>
                <a:gd name="connsiteX3" fmla="*/ 2412431 w 2483853"/>
                <a:gd name="connsiteY3" fmla="*/ 953561 h 953561"/>
                <a:gd name="connsiteX4" fmla="*/ 2062837 w 2483853"/>
                <a:gd name="connsiteY4" fmla="*/ 611173 h 953561"/>
                <a:gd name="connsiteX5" fmla="*/ 20159 w 2483853"/>
                <a:gd name="connsiteY5" fmla="*/ 155912 h 953561"/>
                <a:gd name="connsiteX6" fmla="*/ 0 w 2483853"/>
                <a:gd name="connsiteY6" fmla="*/ 79920 h 953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83853" h="953561">
                  <a:moveTo>
                    <a:pt x="0" y="79920"/>
                  </a:moveTo>
                  <a:cubicBezTo>
                    <a:pt x="747072" y="-118264"/>
                    <a:pt x="1543865" y="57119"/>
                    <a:pt x="2138679" y="550668"/>
                  </a:cubicBezTo>
                  <a:cubicBezTo>
                    <a:pt x="2321346" y="713099"/>
                    <a:pt x="2403896" y="801529"/>
                    <a:pt x="2483852" y="907292"/>
                  </a:cubicBezTo>
                  <a:cubicBezTo>
                    <a:pt x="2464866" y="933012"/>
                    <a:pt x="2465455" y="933811"/>
                    <a:pt x="2412431" y="953561"/>
                  </a:cubicBezTo>
                  <a:cubicBezTo>
                    <a:pt x="2345733" y="906644"/>
                    <a:pt x="2386749" y="909426"/>
                    <a:pt x="2062837" y="611173"/>
                  </a:cubicBezTo>
                  <a:cubicBezTo>
                    <a:pt x="1487593" y="133862"/>
                    <a:pt x="742652" y="-35752"/>
                    <a:pt x="20159" y="155912"/>
                  </a:cubicBezTo>
                  <a:lnTo>
                    <a:pt x="0" y="7992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36" name="Freeform: Shape 1235">
              <a:extLst>
                <a:ext uri="{FF2B5EF4-FFF2-40B4-BE49-F238E27FC236}">
                  <a16:creationId xmlns:a16="http://schemas.microsoft.com/office/drawing/2014/main" id="{8637144A-0FFC-456C-974A-C6992912AC44}"/>
                </a:ext>
              </a:extLst>
            </p:cNvPr>
            <p:cNvSpPr/>
            <p:nvPr/>
          </p:nvSpPr>
          <p:spPr>
            <a:xfrm>
              <a:off x="6190831" y="3918076"/>
              <a:ext cx="2955074" cy="2263943"/>
            </a:xfrm>
            <a:custGeom>
              <a:avLst/>
              <a:gdLst>
                <a:gd name="connsiteX0" fmla="*/ 576044 w 1844463"/>
                <a:gd name="connsiteY0" fmla="*/ 0 h 1887562"/>
                <a:gd name="connsiteX1" fmla="*/ 664782 w 1844463"/>
                <a:gd name="connsiteY1" fmla="*/ 0 h 1887562"/>
                <a:gd name="connsiteX2" fmla="*/ 664434 w 1844463"/>
                <a:gd name="connsiteY2" fmla="*/ 30808 h 1887562"/>
                <a:gd name="connsiteX3" fmla="*/ 623283 w 1844463"/>
                <a:gd name="connsiteY3" fmla="*/ 282867 h 1887562"/>
                <a:gd name="connsiteX4" fmla="*/ 462236 w 1844463"/>
                <a:gd name="connsiteY4" fmla="*/ 611535 h 1887562"/>
                <a:gd name="connsiteX5" fmla="*/ 282200 w 1844463"/>
                <a:gd name="connsiteY5" fmla="*/ 884328 h 1887562"/>
                <a:gd name="connsiteX6" fmla="*/ 98511 w 1844463"/>
                <a:gd name="connsiteY6" fmla="*/ 1288588 h 1887562"/>
                <a:gd name="connsiteX7" fmla="*/ 112754 w 1844463"/>
                <a:gd name="connsiteY7" fmla="*/ 1598266 h 1887562"/>
                <a:gd name="connsiteX8" fmla="*/ 243490 w 1844463"/>
                <a:gd name="connsiteY8" fmla="*/ 1765885 h 1887562"/>
                <a:gd name="connsiteX9" fmla="*/ 450186 w 1844463"/>
                <a:gd name="connsiteY9" fmla="*/ 1770998 h 1887562"/>
                <a:gd name="connsiteX10" fmla="*/ 584573 w 1844463"/>
                <a:gd name="connsiteY10" fmla="*/ 1652678 h 1887562"/>
                <a:gd name="connsiteX11" fmla="*/ 723709 w 1844463"/>
                <a:gd name="connsiteY11" fmla="*/ 1488710 h 1887562"/>
                <a:gd name="connsiteX12" fmla="*/ 879278 w 1844463"/>
                <a:gd name="connsiteY12" fmla="*/ 1368929 h 1887562"/>
                <a:gd name="connsiteX13" fmla="*/ 1147690 w 1844463"/>
                <a:gd name="connsiteY13" fmla="*/ 1386458 h 1887562"/>
                <a:gd name="connsiteX14" fmla="*/ 1277330 w 1844463"/>
                <a:gd name="connsiteY14" fmla="*/ 1494553 h 1887562"/>
                <a:gd name="connsiteX15" fmla="*/ 1401129 w 1844463"/>
                <a:gd name="connsiteY15" fmla="*/ 1645009 h 1887562"/>
                <a:gd name="connsiteX16" fmla="*/ 1548663 w 1844463"/>
                <a:gd name="connsiteY16" fmla="*/ 1773189 h 1887562"/>
                <a:gd name="connsiteX17" fmla="*/ 1608188 w 1844463"/>
                <a:gd name="connsiteY17" fmla="*/ 1792909 h 1887562"/>
                <a:gd name="connsiteX18" fmla="*/ 1719935 w 1844463"/>
                <a:gd name="connsiteY18" fmla="*/ 1745070 h 1887562"/>
                <a:gd name="connsiteX19" fmla="*/ 1758645 w 1844463"/>
                <a:gd name="connsiteY19" fmla="*/ 1649026 h 1887562"/>
                <a:gd name="connsiteX20" fmla="*/ 1775809 w 1844463"/>
                <a:gd name="connsiteY20" fmla="*/ 1639166 h 1887562"/>
                <a:gd name="connsiteX21" fmla="*/ 1844463 w 1844463"/>
                <a:gd name="connsiteY21" fmla="*/ 1637705 h 1887562"/>
                <a:gd name="connsiteX22" fmla="*/ 1750611 w 1844463"/>
                <a:gd name="connsiteY22" fmla="*/ 1834541 h 1887562"/>
                <a:gd name="connsiteX23" fmla="*/ 1535516 w 1844463"/>
                <a:gd name="connsiteY23" fmla="*/ 1860468 h 1887562"/>
                <a:gd name="connsiteX24" fmla="*/ 1374469 w 1844463"/>
                <a:gd name="connsiteY24" fmla="*/ 1741418 h 1887562"/>
                <a:gd name="connsiteX25" fmla="*/ 1231317 w 1844463"/>
                <a:gd name="connsiteY25" fmla="*/ 1573433 h 1887562"/>
                <a:gd name="connsiteX26" fmla="*/ 1123222 w 1844463"/>
                <a:gd name="connsiteY26" fmla="*/ 1474833 h 1887562"/>
                <a:gd name="connsiteX27" fmla="*/ 864671 w 1844463"/>
                <a:gd name="connsiteY27" fmla="*/ 1486154 h 1887562"/>
                <a:gd name="connsiteX28" fmla="*/ 729187 w 1844463"/>
                <a:gd name="connsiteY28" fmla="*/ 1627845 h 1887562"/>
                <a:gd name="connsiteX29" fmla="*/ 597355 w 1844463"/>
                <a:gd name="connsiteY29" fmla="*/ 1777206 h 1887562"/>
                <a:gd name="connsiteX30" fmla="*/ 375322 w 1844463"/>
                <a:gd name="connsiteY30" fmla="*/ 1885666 h 1887562"/>
                <a:gd name="connsiteX31" fmla="*/ 94130 w 1844463"/>
                <a:gd name="connsiteY31" fmla="*/ 1756391 h 1887562"/>
                <a:gd name="connsiteX32" fmla="*/ 5024 w 1844463"/>
                <a:gd name="connsiteY32" fmla="*/ 1513908 h 1887562"/>
                <a:gd name="connsiteX33" fmla="*/ 57246 w 1844463"/>
                <a:gd name="connsiteY33" fmla="*/ 1155295 h 1887562"/>
                <a:gd name="connsiteX34" fmla="*/ 251889 w 1844463"/>
                <a:gd name="connsiteY34" fmla="*/ 778424 h 1887562"/>
                <a:gd name="connsiteX35" fmla="*/ 437038 w 1844463"/>
                <a:gd name="connsiteY35" fmla="*/ 486276 h 1887562"/>
                <a:gd name="connsiteX36" fmla="*/ 569236 w 1844463"/>
                <a:gd name="connsiteY36" fmla="*/ 168199 h 1887562"/>
                <a:gd name="connsiteX37" fmla="*/ 578320 w 1844463"/>
                <a:gd name="connsiteY37" fmla="*/ 44401 h 1887562"/>
                <a:gd name="connsiteX0" fmla="*/ 576044 w 1844463"/>
                <a:gd name="connsiteY0" fmla="*/ 131003 h 2018565"/>
                <a:gd name="connsiteX1" fmla="*/ 580940 w 1844463"/>
                <a:gd name="connsiteY1" fmla="*/ 0 h 2018565"/>
                <a:gd name="connsiteX2" fmla="*/ 664434 w 1844463"/>
                <a:gd name="connsiteY2" fmla="*/ 161811 h 2018565"/>
                <a:gd name="connsiteX3" fmla="*/ 623283 w 1844463"/>
                <a:gd name="connsiteY3" fmla="*/ 413870 h 2018565"/>
                <a:gd name="connsiteX4" fmla="*/ 462236 w 1844463"/>
                <a:gd name="connsiteY4" fmla="*/ 742538 h 2018565"/>
                <a:gd name="connsiteX5" fmla="*/ 282200 w 1844463"/>
                <a:gd name="connsiteY5" fmla="*/ 1015331 h 2018565"/>
                <a:gd name="connsiteX6" fmla="*/ 98511 w 1844463"/>
                <a:gd name="connsiteY6" fmla="*/ 1419591 h 2018565"/>
                <a:gd name="connsiteX7" fmla="*/ 112754 w 1844463"/>
                <a:gd name="connsiteY7" fmla="*/ 1729269 h 2018565"/>
                <a:gd name="connsiteX8" fmla="*/ 243490 w 1844463"/>
                <a:gd name="connsiteY8" fmla="*/ 1896888 h 2018565"/>
                <a:gd name="connsiteX9" fmla="*/ 450186 w 1844463"/>
                <a:gd name="connsiteY9" fmla="*/ 1902001 h 2018565"/>
                <a:gd name="connsiteX10" fmla="*/ 584573 w 1844463"/>
                <a:gd name="connsiteY10" fmla="*/ 1783681 h 2018565"/>
                <a:gd name="connsiteX11" fmla="*/ 723709 w 1844463"/>
                <a:gd name="connsiteY11" fmla="*/ 1619713 h 2018565"/>
                <a:gd name="connsiteX12" fmla="*/ 879278 w 1844463"/>
                <a:gd name="connsiteY12" fmla="*/ 1499932 h 2018565"/>
                <a:gd name="connsiteX13" fmla="*/ 1147690 w 1844463"/>
                <a:gd name="connsiteY13" fmla="*/ 1517461 h 2018565"/>
                <a:gd name="connsiteX14" fmla="*/ 1277330 w 1844463"/>
                <a:gd name="connsiteY14" fmla="*/ 1625556 h 2018565"/>
                <a:gd name="connsiteX15" fmla="*/ 1401129 w 1844463"/>
                <a:gd name="connsiteY15" fmla="*/ 1776012 h 2018565"/>
                <a:gd name="connsiteX16" fmla="*/ 1548663 w 1844463"/>
                <a:gd name="connsiteY16" fmla="*/ 1904192 h 2018565"/>
                <a:gd name="connsiteX17" fmla="*/ 1608188 w 1844463"/>
                <a:gd name="connsiteY17" fmla="*/ 1923912 h 2018565"/>
                <a:gd name="connsiteX18" fmla="*/ 1719935 w 1844463"/>
                <a:gd name="connsiteY18" fmla="*/ 1876073 h 2018565"/>
                <a:gd name="connsiteX19" fmla="*/ 1758645 w 1844463"/>
                <a:gd name="connsiteY19" fmla="*/ 1780029 h 2018565"/>
                <a:gd name="connsiteX20" fmla="*/ 1775809 w 1844463"/>
                <a:gd name="connsiteY20" fmla="*/ 1770169 h 2018565"/>
                <a:gd name="connsiteX21" fmla="*/ 1844463 w 1844463"/>
                <a:gd name="connsiteY21" fmla="*/ 1768708 h 2018565"/>
                <a:gd name="connsiteX22" fmla="*/ 1750611 w 1844463"/>
                <a:gd name="connsiteY22" fmla="*/ 1965544 h 2018565"/>
                <a:gd name="connsiteX23" fmla="*/ 1535516 w 1844463"/>
                <a:gd name="connsiteY23" fmla="*/ 1991471 h 2018565"/>
                <a:gd name="connsiteX24" fmla="*/ 1374469 w 1844463"/>
                <a:gd name="connsiteY24" fmla="*/ 1872421 h 2018565"/>
                <a:gd name="connsiteX25" fmla="*/ 1231317 w 1844463"/>
                <a:gd name="connsiteY25" fmla="*/ 1704436 h 2018565"/>
                <a:gd name="connsiteX26" fmla="*/ 1123222 w 1844463"/>
                <a:gd name="connsiteY26" fmla="*/ 1605836 h 2018565"/>
                <a:gd name="connsiteX27" fmla="*/ 864671 w 1844463"/>
                <a:gd name="connsiteY27" fmla="*/ 1617157 h 2018565"/>
                <a:gd name="connsiteX28" fmla="*/ 729187 w 1844463"/>
                <a:gd name="connsiteY28" fmla="*/ 1758848 h 2018565"/>
                <a:gd name="connsiteX29" fmla="*/ 597355 w 1844463"/>
                <a:gd name="connsiteY29" fmla="*/ 1908209 h 2018565"/>
                <a:gd name="connsiteX30" fmla="*/ 375322 w 1844463"/>
                <a:gd name="connsiteY30" fmla="*/ 2016669 h 2018565"/>
                <a:gd name="connsiteX31" fmla="*/ 94130 w 1844463"/>
                <a:gd name="connsiteY31" fmla="*/ 1887394 h 2018565"/>
                <a:gd name="connsiteX32" fmla="*/ 5024 w 1844463"/>
                <a:gd name="connsiteY32" fmla="*/ 1644911 h 2018565"/>
                <a:gd name="connsiteX33" fmla="*/ 57246 w 1844463"/>
                <a:gd name="connsiteY33" fmla="*/ 1286298 h 2018565"/>
                <a:gd name="connsiteX34" fmla="*/ 251889 w 1844463"/>
                <a:gd name="connsiteY34" fmla="*/ 909427 h 2018565"/>
                <a:gd name="connsiteX35" fmla="*/ 437038 w 1844463"/>
                <a:gd name="connsiteY35" fmla="*/ 617279 h 2018565"/>
                <a:gd name="connsiteX36" fmla="*/ 569236 w 1844463"/>
                <a:gd name="connsiteY36" fmla="*/ 299202 h 2018565"/>
                <a:gd name="connsiteX37" fmla="*/ 578320 w 1844463"/>
                <a:gd name="connsiteY37" fmla="*/ 175404 h 2018565"/>
                <a:gd name="connsiteX38" fmla="*/ 576044 w 1844463"/>
                <a:gd name="connsiteY38" fmla="*/ 131003 h 2018565"/>
                <a:gd name="connsiteX0" fmla="*/ 576044 w 1844463"/>
                <a:gd name="connsiteY0" fmla="*/ 117902 h 2005464"/>
                <a:gd name="connsiteX1" fmla="*/ 680502 w 1844463"/>
                <a:gd name="connsiteY1" fmla="*/ 0 h 2005464"/>
                <a:gd name="connsiteX2" fmla="*/ 664434 w 1844463"/>
                <a:gd name="connsiteY2" fmla="*/ 148710 h 2005464"/>
                <a:gd name="connsiteX3" fmla="*/ 623283 w 1844463"/>
                <a:gd name="connsiteY3" fmla="*/ 400769 h 2005464"/>
                <a:gd name="connsiteX4" fmla="*/ 462236 w 1844463"/>
                <a:gd name="connsiteY4" fmla="*/ 729437 h 2005464"/>
                <a:gd name="connsiteX5" fmla="*/ 282200 w 1844463"/>
                <a:gd name="connsiteY5" fmla="*/ 1002230 h 2005464"/>
                <a:gd name="connsiteX6" fmla="*/ 98511 w 1844463"/>
                <a:gd name="connsiteY6" fmla="*/ 1406490 h 2005464"/>
                <a:gd name="connsiteX7" fmla="*/ 112754 w 1844463"/>
                <a:gd name="connsiteY7" fmla="*/ 1716168 h 2005464"/>
                <a:gd name="connsiteX8" fmla="*/ 243490 w 1844463"/>
                <a:gd name="connsiteY8" fmla="*/ 1883787 h 2005464"/>
                <a:gd name="connsiteX9" fmla="*/ 450186 w 1844463"/>
                <a:gd name="connsiteY9" fmla="*/ 1888900 h 2005464"/>
                <a:gd name="connsiteX10" fmla="*/ 584573 w 1844463"/>
                <a:gd name="connsiteY10" fmla="*/ 1770580 h 2005464"/>
                <a:gd name="connsiteX11" fmla="*/ 723709 w 1844463"/>
                <a:gd name="connsiteY11" fmla="*/ 1606612 h 2005464"/>
                <a:gd name="connsiteX12" fmla="*/ 879278 w 1844463"/>
                <a:gd name="connsiteY12" fmla="*/ 1486831 h 2005464"/>
                <a:gd name="connsiteX13" fmla="*/ 1147690 w 1844463"/>
                <a:gd name="connsiteY13" fmla="*/ 1504360 h 2005464"/>
                <a:gd name="connsiteX14" fmla="*/ 1277330 w 1844463"/>
                <a:gd name="connsiteY14" fmla="*/ 1612455 h 2005464"/>
                <a:gd name="connsiteX15" fmla="*/ 1401129 w 1844463"/>
                <a:gd name="connsiteY15" fmla="*/ 1762911 h 2005464"/>
                <a:gd name="connsiteX16" fmla="*/ 1548663 w 1844463"/>
                <a:gd name="connsiteY16" fmla="*/ 1891091 h 2005464"/>
                <a:gd name="connsiteX17" fmla="*/ 1608188 w 1844463"/>
                <a:gd name="connsiteY17" fmla="*/ 1910811 h 2005464"/>
                <a:gd name="connsiteX18" fmla="*/ 1719935 w 1844463"/>
                <a:gd name="connsiteY18" fmla="*/ 1862972 h 2005464"/>
                <a:gd name="connsiteX19" fmla="*/ 1758645 w 1844463"/>
                <a:gd name="connsiteY19" fmla="*/ 1766928 h 2005464"/>
                <a:gd name="connsiteX20" fmla="*/ 1775809 w 1844463"/>
                <a:gd name="connsiteY20" fmla="*/ 1757068 h 2005464"/>
                <a:gd name="connsiteX21" fmla="*/ 1844463 w 1844463"/>
                <a:gd name="connsiteY21" fmla="*/ 1755607 h 2005464"/>
                <a:gd name="connsiteX22" fmla="*/ 1750611 w 1844463"/>
                <a:gd name="connsiteY22" fmla="*/ 1952443 h 2005464"/>
                <a:gd name="connsiteX23" fmla="*/ 1535516 w 1844463"/>
                <a:gd name="connsiteY23" fmla="*/ 1978370 h 2005464"/>
                <a:gd name="connsiteX24" fmla="*/ 1374469 w 1844463"/>
                <a:gd name="connsiteY24" fmla="*/ 1859320 h 2005464"/>
                <a:gd name="connsiteX25" fmla="*/ 1231317 w 1844463"/>
                <a:gd name="connsiteY25" fmla="*/ 1691335 h 2005464"/>
                <a:gd name="connsiteX26" fmla="*/ 1123222 w 1844463"/>
                <a:gd name="connsiteY26" fmla="*/ 1592735 h 2005464"/>
                <a:gd name="connsiteX27" fmla="*/ 864671 w 1844463"/>
                <a:gd name="connsiteY27" fmla="*/ 1604056 h 2005464"/>
                <a:gd name="connsiteX28" fmla="*/ 729187 w 1844463"/>
                <a:gd name="connsiteY28" fmla="*/ 1745747 h 2005464"/>
                <a:gd name="connsiteX29" fmla="*/ 597355 w 1844463"/>
                <a:gd name="connsiteY29" fmla="*/ 1895108 h 2005464"/>
                <a:gd name="connsiteX30" fmla="*/ 375322 w 1844463"/>
                <a:gd name="connsiteY30" fmla="*/ 2003568 h 2005464"/>
                <a:gd name="connsiteX31" fmla="*/ 94130 w 1844463"/>
                <a:gd name="connsiteY31" fmla="*/ 1874293 h 2005464"/>
                <a:gd name="connsiteX32" fmla="*/ 5024 w 1844463"/>
                <a:gd name="connsiteY32" fmla="*/ 1631810 h 2005464"/>
                <a:gd name="connsiteX33" fmla="*/ 57246 w 1844463"/>
                <a:gd name="connsiteY33" fmla="*/ 1273197 h 2005464"/>
                <a:gd name="connsiteX34" fmla="*/ 251889 w 1844463"/>
                <a:gd name="connsiteY34" fmla="*/ 896326 h 2005464"/>
                <a:gd name="connsiteX35" fmla="*/ 437038 w 1844463"/>
                <a:gd name="connsiteY35" fmla="*/ 604178 h 2005464"/>
                <a:gd name="connsiteX36" fmla="*/ 569236 w 1844463"/>
                <a:gd name="connsiteY36" fmla="*/ 286101 h 2005464"/>
                <a:gd name="connsiteX37" fmla="*/ 578320 w 1844463"/>
                <a:gd name="connsiteY37" fmla="*/ 162303 h 2005464"/>
                <a:gd name="connsiteX38" fmla="*/ 576044 w 1844463"/>
                <a:gd name="connsiteY38" fmla="*/ 117902 h 2005464"/>
                <a:gd name="connsiteX0" fmla="*/ 576044 w 1844463"/>
                <a:gd name="connsiteY0" fmla="*/ 138862 h 2026424"/>
                <a:gd name="connsiteX1" fmla="*/ 580940 w 1844463"/>
                <a:gd name="connsiteY1" fmla="*/ 0 h 2026424"/>
                <a:gd name="connsiteX2" fmla="*/ 664434 w 1844463"/>
                <a:gd name="connsiteY2" fmla="*/ 169670 h 2026424"/>
                <a:gd name="connsiteX3" fmla="*/ 623283 w 1844463"/>
                <a:gd name="connsiteY3" fmla="*/ 421729 h 2026424"/>
                <a:gd name="connsiteX4" fmla="*/ 462236 w 1844463"/>
                <a:gd name="connsiteY4" fmla="*/ 750397 h 2026424"/>
                <a:gd name="connsiteX5" fmla="*/ 282200 w 1844463"/>
                <a:gd name="connsiteY5" fmla="*/ 1023190 h 2026424"/>
                <a:gd name="connsiteX6" fmla="*/ 98511 w 1844463"/>
                <a:gd name="connsiteY6" fmla="*/ 1427450 h 2026424"/>
                <a:gd name="connsiteX7" fmla="*/ 112754 w 1844463"/>
                <a:gd name="connsiteY7" fmla="*/ 1737128 h 2026424"/>
                <a:gd name="connsiteX8" fmla="*/ 243490 w 1844463"/>
                <a:gd name="connsiteY8" fmla="*/ 1904747 h 2026424"/>
                <a:gd name="connsiteX9" fmla="*/ 450186 w 1844463"/>
                <a:gd name="connsiteY9" fmla="*/ 1909860 h 2026424"/>
                <a:gd name="connsiteX10" fmla="*/ 584573 w 1844463"/>
                <a:gd name="connsiteY10" fmla="*/ 1791540 h 2026424"/>
                <a:gd name="connsiteX11" fmla="*/ 723709 w 1844463"/>
                <a:gd name="connsiteY11" fmla="*/ 1627572 h 2026424"/>
                <a:gd name="connsiteX12" fmla="*/ 879278 w 1844463"/>
                <a:gd name="connsiteY12" fmla="*/ 1507791 h 2026424"/>
                <a:gd name="connsiteX13" fmla="*/ 1147690 w 1844463"/>
                <a:gd name="connsiteY13" fmla="*/ 1525320 h 2026424"/>
                <a:gd name="connsiteX14" fmla="*/ 1277330 w 1844463"/>
                <a:gd name="connsiteY14" fmla="*/ 1633415 h 2026424"/>
                <a:gd name="connsiteX15" fmla="*/ 1401129 w 1844463"/>
                <a:gd name="connsiteY15" fmla="*/ 1783871 h 2026424"/>
                <a:gd name="connsiteX16" fmla="*/ 1548663 w 1844463"/>
                <a:gd name="connsiteY16" fmla="*/ 1912051 h 2026424"/>
                <a:gd name="connsiteX17" fmla="*/ 1608188 w 1844463"/>
                <a:gd name="connsiteY17" fmla="*/ 1931771 h 2026424"/>
                <a:gd name="connsiteX18" fmla="*/ 1719935 w 1844463"/>
                <a:gd name="connsiteY18" fmla="*/ 1883932 h 2026424"/>
                <a:gd name="connsiteX19" fmla="*/ 1758645 w 1844463"/>
                <a:gd name="connsiteY19" fmla="*/ 1787888 h 2026424"/>
                <a:gd name="connsiteX20" fmla="*/ 1775809 w 1844463"/>
                <a:gd name="connsiteY20" fmla="*/ 1778028 h 2026424"/>
                <a:gd name="connsiteX21" fmla="*/ 1844463 w 1844463"/>
                <a:gd name="connsiteY21" fmla="*/ 1776567 h 2026424"/>
                <a:gd name="connsiteX22" fmla="*/ 1750611 w 1844463"/>
                <a:gd name="connsiteY22" fmla="*/ 1973403 h 2026424"/>
                <a:gd name="connsiteX23" fmla="*/ 1535516 w 1844463"/>
                <a:gd name="connsiteY23" fmla="*/ 1999330 h 2026424"/>
                <a:gd name="connsiteX24" fmla="*/ 1374469 w 1844463"/>
                <a:gd name="connsiteY24" fmla="*/ 1880280 h 2026424"/>
                <a:gd name="connsiteX25" fmla="*/ 1231317 w 1844463"/>
                <a:gd name="connsiteY25" fmla="*/ 1712295 h 2026424"/>
                <a:gd name="connsiteX26" fmla="*/ 1123222 w 1844463"/>
                <a:gd name="connsiteY26" fmla="*/ 1613695 h 2026424"/>
                <a:gd name="connsiteX27" fmla="*/ 864671 w 1844463"/>
                <a:gd name="connsiteY27" fmla="*/ 1625016 h 2026424"/>
                <a:gd name="connsiteX28" fmla="*/ 729187 w 1844463"/>
                <a:gd name="connsiteY28" fmla="*/ 1766707 h 2026424"/>
                <a:gd name="connsiteX29" fmla="*/ 597355 w 1844463"/>
                <a:gd name="connsiteY29" fmla="*/ 1916068 h 2026424"/>
                <a:gd name="connsiteX30" fmla="*/ 375322 w 1844463"/>
                <a:gd name="connsiteY30" fmla="*/ 2024528 h 2026424"/>
                <a:gd name="connsiteX31" fmla="*/ 94130 w 1844463"/>
                <a:gd name="connsiteY31" fmla="*/ 1895253 h 2026424"/>
                <a:gd name="connsiteX32" fmla="*/ 5024 w 1844463"/>
                <a:gd name="connsiteY32" fmla="*/ 1652770 h 2026424"/>
                <a:gd name="connsiteX33" fmla="*/ 57246 w 1844463"/>
                <a:gd name="connsiteY33" fmla="*/ 1294157 h 2026424"/>
                <a:gd name="connsiteX34" fmla="*/ 251889 w 1844463"/>
                <a:gd name="connsiteY34" fmla="*/ 917286 h 2026424"/>
                <a:gd name="connsiteX35" fmla="*/ 437038 w 1844463"/>
                <a:gd name="connsiteY35" fmla="*/ 625138 h 2026424"/>
                <a:gd name="connsiteX36" fmla="*/ 569236 w 1844463"/>
                <a:gd name="connsiteY36" fmla="*/ 307061 h 2026424"/>
                <a:gd name="connsiteX37" fmla="*/ 578320 w 1844463"/>
                <a:gd name="connsiteY37" fmla="*/ 183263 h 2026424"/>
                <a:gd name="connsiteX38" fmla="*/ 576044 w 1844463"/>
                <a:gd name="connsiteY38" fmla="*/ 138862 h 2026424"/>
                <a:gd name="connsiteX0" fmla="*/ 576044 w 1844463"/>
                <a:gd name="connsiteY0" fmla="*/ 138862 h 2026424"/>
                <a:gd name="connsiteX1" fmla="*/ 580940 w 1844463"/>
                <a:gd name="connsiteY1" fmla="*/ 0 h 2026424"/>
                <a:gd name="connsiteX2" fmla="*/ 664434 w 1844463"/>
                <a:gd name="connsiteY2" fmla="*/ 169670 h 2026424"/>
                <a:gd name="connsiteX3" fmla="*/ 623283 w 1844463"/>
                <a:gd name="connsiteY3" fmla="*/ 421729 h 2026424"/>
                <a:gd name="connsiteX4" fmla="*/ 462236 w 1844463"/>
                <a:gd name="connsiteY4" fmla="*/ 750397 h 2026424"/>
                <a:gd name="connsiteX5" fmla="*/ 282200 w 1844463"/>
                <a:gd name="connsiteY5" fmla="*/ 1023190 h 2026424"/>
                <a:gd name="connsiteX6" fmla="*/ 98511 w 1844463"/>
                <a:gd name="connsiteY6" fmla="*/ 1427450 h 2026424"/>
                <a:gd name="connsiteX7" fmla="*/ 112754 w 1844463"/>
                <a:gd name="connsiteY7" fmla="*/ 1737128 h 2026424"/>
                <a:gd name="connsiteX8" fmla="*/ 243490 w 1844463"/>
                <a:gd name="connsiteY8" fmla="*/ 1904747 h 2026424"/>
                <a:gd name="connsiteX9" fmla="*/ 450186 w 1844463"/>
                <a:gd name="connsiteY9" fmla="*/ 1909860 h 2026424"/>
                <a:gd name="connsiteX10" fmla="*/ 584573 w 1844463"/>
                <a:gd name="connsiteY10" fmla="*/ 1791540 h 2026424"/>
                <a:gd name="connsiteX11" fmla="*/ 723709 w 1844463"/>
                <a:gd name="connsiteY11" fmla="*/ 1627572 h 2026424"/>
                <a:gd name="connsiteX12" fmla="*/ 879278 w 1844463"/>
                <a:gd name="connsiteY12" fmla="*/ 1507791 h 2026424"/>
                <a:gd name="connsiteX13" fmla="*/ 1147690 w 1844463"/>
                <a:gd name="connsiteY13" fmla="*/ 1525320 h 2026424"/>
                <a:gd name="connsiteX14" fmla="*/ 1277330 w 1844463"/>
                <a:gd name="connsiteY14" fmla="*/ 1633415 h 2026424"/>
                <a:gd name="connsiteX15" fmla="*/ 1401129 w 1844463"/>
                <a:gd name="connsiteY15" fmla="*/ 1783871 h 2026424"/>
                <a:gd name="connsiteX16" fmla="*/ 1548663 w 1844463"/>
                <a:gd name="connsiteY16" fmla="*/ 1912051 h 2026424"/>
                <a:gd name="connsiteX17" fmla="*/ 1608188 w 1844463"/>
                <a:gd name="connsiteY17" fmla="*/ 1931771 h 2026424"/>
                <a:gd name="connsiteX18" fmla="*/ 1719935 w 1844463"/>
                <a:gd name="connsiteY18" fmla="*/ 1883932 h 2026424"/>
                <a:gd name="connsiteX19" fmla="*/ 1758645 w 1844463"/>
                <a:gd name="connsiteY19" fmla="*/ 1787888 h 2026424"/>
                <a:gd name="connsiteX20" fmla="*/ 1775809 w 1844463"/>
                <a:gd name="connsiteY20" fmla="*/ 1778028 h 2026424"/>
                <a:gd name="connsiteX21" fmla="*/ 1844463 w 1844463"/>
                <a:gd name="connsiteY21" fmla="*/ 1776567 h 2026424"/>
                <a:gd name="connsiteX22" fmla="*/ 1750611 w 1844463"/>
                <a:gd name="connsiteY22" fmla="*/ 1973403 h 2026424"/>
                <a:gd name="connsiteX23" fmla="*/ 1535516 w 1844463"/>
                <a:gd name="connsiteY23" fmla="*/ 1999330 h 2026424"/>
                <a:gd name="connsiteX24" fmla="*/ 1374469 w 1844463"/>
                <a:gd name="connsiteY24" fmla="*/ 1880280 h 2026424"/>
                <a:gd name="connsiteX25" fmla="*/ 1231317 w 1844463"/>
                <a:gd name="connsiteY25" fmla="*/ 1712295 h 2026424"/>
                <a:gd name="connsiteX26" fmla="*/ 1123222 w 1844463"/>
                <a:gd name="connsiteY26" fmla="*/ 1613695 h 2026424"/>
                <a:gd name="connsiteX27" fmla="*/ 864671 w 1844463"/>
                <a:gd name="connsiteY27" fmla="*/ 1625016 h 2026424"/>
                <a:gd name="connsiteX28" fmla="*/ 729187 w 1844463"/>
                <a:gd name="connsiteY28" fmla="*/ 1766707 h 2026424"/>
                <a:gd name="connsiteX29" fmla="*/ 597355 w 1844463"/>
                <a:gd name="connsiteY29" fmla="*/ 1916068 h 2026424"/>
                <a:gd name="connsiteX30" fmla="*/ 375322 w 1844463"/>
                <a:gd name="connsiteY30" fmla="*/ 2024528 h 2026424"/>
                <a:gd name="connsiteX31" fmla="*/ 94130 w 1844463"/>
                <a:gd name="connsiteY31" fmla="*/ 1895253 h 2026424"/>
                <a:gd name="connsiteX32" fmla="*/ 5024 w 1844463"/>
                <a:gd name="connsiteY32" fmla="*/ 1652770 h 2026424"/>
                <a:gd name="connsiteX33" fmla="*/ 57246 w 1844463"/>
                <a:gd name="connsiteY33" fmla="*/ 1294157 h 2026424"/>
                <a:gd name="connsiteX34" fmla="*/ 251889 w 1844463"/>
                <a:gd name="connsiteY34" fmla="*/ 917286 h 2026424"/>
                <a:gd name="connsiteX35" fmla="*/ 437038 w 1844463"/>
                <a:gd name="connsiteY35" fmla="*/ 625138 h 2026424"/>
                <a:gd name="connsiteX36" fmla="*/ 569236 w 1844463"/>
                <a:gd name="connsiteY36" fmla="*/ 307061 h 2026424"/>
                <a:gd name="connsiteX37" fmla="*/ 578320 w 1844463"/>
                <a:gd name="connsiteY37" fmla="*/ 183263 h 2026424"/>
                <a:gd name="connsiteX38" fmla="*/ 576044 w 1844463"/>
                <a:gd name="connsiteY38" fmla="*/ 138862 h 2026424"/>
                <a:gd name="connsiteX0" fmla="*/ 576044 w 1844463"/>
                <a:gd name="connsiteY0" fmla="*/ 161722 h 2049284"/>
                <a:gd name="connsiteX1" fmla="*/ 492766 w 1844463"/>
                <a:gd name="connsiteY1" fmla="*/ 0 h 2049284"/>
                <a:gd name="connsiteX2" fmla="*/ 664434 w 1844463"/>
                <a:gd name="connsiteY2" fmla="*/ 192530 h 2049284"/>
                <a:gd name="connsiteX3" fmla="*/ 623283 w 1844463"/>
                <a:gd name="connsiteY3" fmla="*/ 444589 h 2049284"/>
                <a:gd name="connsiteX4" fmla="*/ 462236 w 1844463"/>
                <a:gd name="connsiteY4" fmla="*/ 773257 h 2049284"/>
                <a:gd name="connsiteX5" fmla="*/ 282200 w 1844463"/>
                <a:gd name="connsiteY5" fmla="*/ 1046050 h 2049284"/>
                <a:gd name="connsiteX6" fmla="*/ 98511 w 1844463"/>
                <a:gd name="connsiteY6" fmla="*/ 1450310 h 2049284"/>
                <a:gd name="connsiteX7" fmla="*/ 112754 w 1844463"/>
                <a:gd name="connsiteY7" fmla="*/ 1759988 h 2049284"/>
                <a:gd name="connsiteX8" fmla="*/ 243490 w 1844463"/>
                <a:gd name="connsiteY8" fmla="*/ 1927607 h 2049284"/>
                <a:gd name="connsiteX9" fmla="*/ 450186 w 1844463"/>
                <a:gd name="connsiteY9" fmla="*/ 1932720 h 2049284"/>
                <a:gd name="connsiteX10" fmla="*/ 584573 w 1844463"/>
                <a:gd name="connsiteY10" fmla="*/ 1814400 h 2049284"/>
                <a:gd name="connsiteX11" fmla="*/ 723709 w 1844463"/>
                <a:gd name="connsiteY11" fmla="*/ 1650432 h 2049284"/>
                <a:gd name="connsiteX12" fmla="*/ 879278 w 1844463"/>
                <a:gd name="connsiteY12" fmla="*/ 1530651 h 2049284"/>
                <a:gd name="connsiteX13" fmla="*/ 1147690 w 1844463"/>
                <a:gd name="connsiteY13" fmla="*/ 1548180 h 2049284"/>
                <a:gd name="connsiteX14" fmla="*/ 1277330 w 1844463"/>
                <a:gd name="connsiteY14" fmla="*/ 1656275 h 2049284"/>
                <a:gd name="connsiteX15" fmla="*/ 1401129 w 1844463"/>
                <a:gd name="connsiteY15" fmla="*/ 1806731 h 2049284"/>
                <a:gd name="connsiteX16" fmla="*/ 1548663 w 1844463"/>
                <a:gd name="connsiteY16" fmla="*/ 1934911 h 2049284"/>
                <a:gd name="connsiteX17" fmla="*/ 1608188 w 1844463"/>
                <a:gd name="connsiteY17" fmla="*/ 1954631 h 2049284"/>
                <a:gd name="connsiteX18" fmla="*/ 1719935 w 1844463"/>
                <a:gd name="connsiteY18" fmla="*/ 1906792 h 2049284"/>
                <a:gd name="connsiteX19" fmla="*/ 1758645 w 1844463"/>
                <a:gd name="connsiteY19" fmla="*/ 1810748 h 2049284"/>
                <a:gd name="connsiteX20" fmla="*/ 1775809 w 1844463"/>
                <a:gd name="connsiteY20" fmla="*/ 1800888 h 2049284"/>
                <a:gd name="connsiteX21" fmla="*/ 1844463 w 1844463"/>
                <a:gd name="connsiteY21" fmla="*/ 1799427 h 2049284"/>
                <a:gd name="connsiteX22" fmla="*/ 1750611 w 1844463"/>
                <a:gd name="connsiteY22" fmla="*/ 1996263 h 2049284"/>
                <a:gd name="connsiteX23" fmla="*/ 1535516 w 1844463"/>
                <a:gd name="connsiteY23" fmla="*/ 2022190 h 2049284"/>
                <a:gd name="connsiteX24" fmla="*/ 1374469 w 1844463"/>
                <a:gd name="connsiteY24" fmla="*/ 1903140 h 2049284"/>
                <a:gd name="connsiteX25" fmla="*/ 1231317 w 1844463"/>
                <a:gd name="connsiteY25" fmla="*/ 1735155 h 2049284"/>
                <a:gd name="connsiteX26" fmla="*/ 1123222 w 1844463"/>
                <a:gd name="connsiteY26" fmla="*/ 1636555 h 2049284"/>
                <a:gd name="connsiteX27" fmla="*/ 864671 w 1844463"/>
                <a:gd name="connsiteY27" fmla="*/ 1647876 h 2049284"/>
                <a:gd name="connsiteX28" fmla="*/ 729187 w 1844463"/>
                <a:gd name="connsiteY28" fmla="*/ 1789567 h 2049284"/>
                <a:gd name="connsiteX29" fmla="*/ 597355 w 1844463"/>
                <a:gd name="connsiteY29" fmla="*/ 1938928 h 2049284"/>
                <a:gd name="connsiteX30" fmla="*/ 375322 w 1844463"/>
                <a:gd name="connsiteY30" fmla="*/ 2047388 h 2049284"/>
                <a:gd name="connsiteX31" fmla="*/ 94130 w 1844463"/>
                <a:gd name="connsiteY31" fmla="*/ 1918113 h 2049284"/>
                <a:gd name="connsiteX32" fmla="*/ 5024 w 1844463"/>
                <a:gd name="connsiteY32" fmla="*/ 1675630 h 2049284"/>
                <a:gd name="connsiteX33" fmla="*/ 57246 w 1844463"/>
                <a:gd name="connsiteY33" fmla="*/ 1317017 h 2049284"/>
                <a:gd name="connsiteX34" fmla="*/ 251889 w 1844463"/>
                <a:gd name="connsiteY34" fmla="*/ 940146 h 2049284"/>
                <a:gd name="connsiteX35" fmla="*/ 437038 w 1844463"/>
                <a:gd name="connsiteY35" fmla="*/ 647998 h 2049284"/>
                <a:gd name="connsiteX36" fmla="*/ 569236 w 1844463"/>
                <a:gd name="connsiteY36" fmla="*/ 329921 h 2049284"/>
                <a:gd name="connsiteX37" fmla="*/ 578320 w 1844463"/>
                <a:gd name="connsiteY37" fmla="*/ 206123 h 2049284"/>
                <a:gd name="connsiteX38" fmla="*/ 576044 w 1844463"/>
                <a:gd name="connsiteY38" fmla="*/ 161722 h 2049284"/>
                <a:gd name="connsiteX0" fmla="*/ 576044 w 1844463"/>
                <a:gd name="connsiteY0" fmla="*/ 161724 h 2049286"/>
                <a:gd name="connsiteX1" fmla="*/ 492766 w 1844463"/>
                <a:gd name="connsiteY1" fmla="*/ 2 h 2049286"/>
                <a:gd name="connsiteX2" fmla="*/ 664434 w 1844463"/>
                <a:gd name="connsiteY2" fmla="*/ 192532 h 2049286"/>
                <a:gd name="connsiteX3" fmla="*/ 623283 w 1844463"/>
                <a:gd name="connsiteY3" fmla="*/ 444591 h 2049286"/>
                <a:gd name="connsiteX4" fmla="*/ 462236 w 1844463"/>
                <a:gd name="connsiteY4" fmla="*/ 773259 h 2049286"/>
                <a:gd name="connsiteX5" fmla="*/ 282200 w 1844463"/>
                <a:gd name="connsiteY5" fmla="*/ 1046052 h 2049286"/>
                <a:gd name="connsiteX6" fmla="*/ 98511 w 1844463"/>
                <a:gd name="connsiteY6" fmla="*/ 1450312 h 2049286"/>
                <a:gd name="connsiteX7" fmla="*/ 112754 w 1844463"/>
                <a:gd name="connsiteY7" fmla="*/ 1759990 h 2049286"/>
                <a:gd name="connsiteX8" fmla="*/ 243490 w 1844463"/>
                <a:gd name="connsiteY8" fmla="*/ 1927609 h 2049286"/>
                <a:gd name="connsiteX9" fmla="*/ 450186 w 1844463"/>
                <a:gd name="connsiteY9" fmla="*/ 1932722 h 2049286"/>
                <a:gd name="connsiteX10" fmla="*/ 584573 w 1844463"/>
                <a:gd name="connsiteY10" fmla="*/ 1814402 h 2049286"/>
                <a:gd name="connsiteX11" fmla="*/ 723709 w 1844463"/>
                <a:gd name="connsiteY11" fmla="*/ 1650434 h 2049286"/>
                <a:gd name="connsiteX12" fmla="*/ 879278 w 1844463"/>
                <a:gd name="connsiteY12" fmla="*/ 1530653 h 2049286"/>
                <a:gd name="connsiteX13" fmla="*/ 1147690 w 1844463"/>
                <a:gd name="connsiteY13" fmla="*/ 1548182 h 2049286"/>
                <a:gd name="connsiteX14" fmla="*/ 1277330 w 1844463"/>
                <a:gd name="connsiteY14" fmla="*/ 1656277 h 2049286"/>
                <a:gd name="connsiteX15" fmla="*/ 1401129 w 1844463"/>
                <a:gd name="connsiteY15" fmla="*/ 1806733 h 2049286"/>
                <a:gd name="connsiteX16" fmla="*/ 1548663 w 1844463"/>
                <a:gd name="connsiteY16" fmla="*/ 1934913 h 2049286"/>
                <a:gd name="connsiteX17" fmla="*/ 1608188 w 1844463"/>
                <a:gd name="connsiteY17" fmla="*/ 1954633 h 2049286"/>
                <a:gd name="connsiteX18" fmla="*/ 1719935 w 1844463"/>
                <a:gd name="connsiteY18" fmla="*/ 1906794 h 2049286"/>
                <a:gd name="connsiteX19" fmla="*/ 1758645 w 1844463"/>
                <a:gd name="connsiteY19" fmla="*/ 1810750 h 2049286"/>
                <a:gd name="connsiteX20" fmla="*/ 1775809 w 1844463"/>
                <a:gd name="connsiteY20" fmla="*/ 1800890 h 2049286"/>
                <a:gd name="connsiteX21" fmla="*/ 1844463 w 1844463"/>
                <a:gd name="connsiteY21" fmla="*/ 1799429 h 2049286"/>
                <a:gd name="connsiteX22" fmla="*/ 1750611 w 1844463"/>
                <a:gd name="connsiteY22" fmla="*/ 1996265 h 2049286"/>
                <a:gd name="connsiteX23" fmla="*/ 1535516 w 1844463"/>
                <a:gd name="connsiteY23" fmla="*/ 2022192 h 2049286"/>
                <a:gd name="connsiteX24" fmla="*/ 1374469 w 1844463"/>
                <a:gd name="connsiteY24" fmla="*/ 1903142 h 2049286"/>
                <a:gd name="connsiteX25" fmla="*/ 1231317 w 1844463"/>
                <a:gd name="connsiteY25" fmla="*/ 1735157 h 2049286"/>
                <a:gd name="connsiteX26" fmla="*/ 1123222 w 1844463"/>
                <a:gd name="connsiteY26" fmla="*/ 1636557 h 2049286"/>
                <a:gd name="connsiteX27" fmla="*/ 864671 w 1844463"/>
                <a:gd name="connsiteY27" fmla="*/ 1647878 h 2049286"/>
                <a:gd name="connsiteX28" fmla="*/ 729187 w 1844463"/>
                <a:gd name="connsiteY28" fmla="*/ 1789569 h 2049286"/>
                <a:gd name="connsiteX29" fmla="*/ 597355 w 1844463"/>
                <a:gd name="connsiteY29" fmla="*/ 1938930 h 2049286"/>
                <a:gd name="connsiteX30" fmla="*/ 375322 w 1844463"/>
                <a:gd name="connsiteY30" fmla="*/ 2047390 h 2049286"/>
                <a:gd name="connsiteX31" fmla="*/ 94130 w 1844463"/>
                <a:gd name="connsiteY31" fmla="*/ 1918115 h 2049286"/>
                <a:gd name="connsiteX32" fmla="*/ 5024 w 1844463"/>
                <a:gd name="connsiteY32" fmla="*/ 1675632 h 2049286"/>
                <a:gd name="connsiteX33" fmla="*/ 57246 w 1844463"/>
                <a:gd name="connsiteY33" fmla="*/ 1317019 h 2049286"/>
                <a:gd name="connsiteX34" fmla="*/ 251889 w 1844463"/>
                <a:gd name="connsiteY34" fmla="*/ 940148 h 2049286"/>
                <a:gd name="connsiteX35" fmla="*/ 437038 w 1844463"/>
                <a:gd name="connsiteY35" fmla="*/ 648000 h 2049286"/>
                <a:gd name="connsiteX36" fmla="*/ 569236 w 1844463"/>
                <a:gd name="connsiteY36" fmla="*/ 329923 h 2049286"/>
                <a:gd name="connsiteX37" fmla="*/ 578320 w 1844463"/>
                <a:gd name="connsiteY37" fmla="*/ 206125 h 2049286"/>
                <a:gd name="connsiteX38" fmla="*/ 576044 w 1844463"/>
                <a:gd name="connsiteY38" fmla="*/ 161724 h 2049286"/>
                <a:gd name="connsiteX0" fmla="*/ 576044 w 1844463"/>
                <a:gd name="connsiteY0" fmla="*/ 161724 h 2049286"/>
                <a:gd name="connsiteX1" fmla="*/ 492766 w 1844463"/>
                <a:gd name="connsiteY1" fmla="*/ 2 h 2049286"/>
                <a:gd name="connsiteX2" fmla="*/ 664434 w 1844463"/>
                <a:gd name="connsiteY2" fmla="*/ 192532 h 2049286"/>
                <a:gd name="connsiteX3" fmla="*/ 623283 w 1844463"/>
                <a:gd name="connsiteY3" fmla="*/ 444591 h 2049286"/>
                <a:gd name="connsiteX4" fmla="*/ 462236 w 1844463"/>
                <a:gd name="connsiteY4" fmla="*/ 773259 h 2049286"/>
                <a:gd name="connsiteX5" fmla="*/ 282200 w 1844463"/>
                <a:gd name="connsiteY5" fmla="*/ 1046052 h 2049286"/>
                <a:gd name="connsiteX6" fmla="*/ 98511 w 1844463"/>
                <a:gd name="connsiteY6" fmla="*/ 1450312 h 2049286"/>
                <a:gd name="connsiteX7" fmla="*/ 112754 w 1844463"/>
                <a:gd name="connsiteY7" fmla="*/ 1759990 h 2049286"/>
                <a:gd name="connsiteX8" fmla="*/ 243490 w 1844463"/>
                <a:gd name="connsiteY8" fmla="*/ 1927609 h 2049286"/>
                <a:gd name="connsiteX9" fmla="*/ 450186 w 1844463"/>
                <a:gd name="connsiteY9" fmla="*/ 1932722 h 2049286"/>
                <a:gd name="connsiteX10" fmla="*/ 584573 w 1844463"/>
                <a:gd name="connsiteY10" fmla="*/ 1814402 h 2049286"/>
                <a:gd name="connsiteX11" fmla="*/ 723709 w 1844463"/>
                <a:gd name="connsiteY11" fmla="*/ 1650434 h 2049286"/>
                <a:gd name="connsiteX12" fmla="*/ 879278 w 1844463"/>
                <a:gd name="connsiteY12" fmla="*/ 1530653 h 2049286"/>
                <a:gd name="connsiteX13" fmla="*/ 1147690 w 1844463"/>
                <a:gd name="connsiteY13" fmla="*/ 1548182 h 2049286"/>
                <a:gd name="connsiteX14" fmla="*/ 1277330 w 1844463"/>
                <a:gd name="connsiteY14" fmla="*/ 1656277 h 2049286"/>
                <a:gd name="connsiteX15" fmla="*/ 1401129 w 1844463"/>
                <a:gd name="connsiteY15" fmla="*/ 1806733 h 2049286"/>
                <a:gd name="connsiteX16" fmla="*/ 1548663 w 1844463"/>
                <a:gd name="connsiteY16" fmla="*/ 1934913 h 2049286"/>
                <a:gd name="connsiteX17" fmla="*/ 1608188 w 1844463"/>
                <a:gd name="connsiteY17" fmla="*/ 1954633 h 2049286"/>
                <a:gd name="connsiteX18" fmla="*/ 1719935 w 1844463"/>
                <a:gd name="connsiteY18" fmla="*/ 1906794 h 2049286"/>
                <a:gd name="connsiteX19" fmla="*/ 1758645 w 1844463"/>
                <a:gd name="connsiteY19" fmla="*/ 1810750 h 2049286"/>
                <a:gd name="connsiteX20" fmla="*/ 1775809 w 1844463"/>
                <a:gd name="connsiteY20" fmla="*/ 1800890 h 2049286"/>
                <a:gd name="connsiteX21" fmla="*/ 1844463 w 1844463"/>
                <a:gd name="connsiteY21" fmla="*/ 1799429 h 2049286"/>
                <a:gd name="connsiteX22" fmla="*/ 1750611 w 1844463"/>
                <a:gd name="connsiteY22" fmla="*/ 1996265 h 2049286"/>
                <a:gd name="connsiteX23" fmla="*/ 1535516 w 1844463"/>
                <a:gd name="connsiteY23" fmla="*/ 2022192 h 2049286"/>
                <a:gd name="connsiteX24" fmla="*/ 1374469 w 1844463"/>
                <a:gd name="connsiteY24" fmla="*/ 1903142 h 2049286"/>
                <a:gd name="connsiteX25" fmla="*/ 1231317 w 1844463"/>
                <a:gd name="connsiteY25" fmla="*/ 1735157 h 2049286"/>
                <a:gd name="connsiteX26" fmla="*/ 1123222 w 1844463"/>
                <a:gd name="connsiteY26" fmla="*/ 1636557 h 2049286"/>
                <a:gd name="connsiteX27" fmla="*/ 864671 w 1844463"/>
                <a:gd name="connsiteY27" fmla="*/ 1647878 h 2049286"/>
                <a:gd name="connsiteX28" fmla="*/ 729187 w 1844463"/>
                <a:gd name="connsiteY28" fmla="*/ 1789569 h 2049286"/>
                <a:gd name="connsiteX29" fmla="*/ 597355 w 1844463"/>
                <a:gd name="connsiteY29" fmla="*/ 1938930 h 2049286"/>
                <a:gd name="connsiteX30" fmla="*/ 375322 w 1844463"/>
                <a:gd name="connsiteY30" fmla="*/ 2047390 h 2049286"/>
                <a:gd name="connsiteX31" fmla="*/ 94130 w 1844463"/>
                <a:gd name="connsiteY31" fmla="*/ 1918115 h 2049286"/>
                <a:gd name="connsiteX32" fmla="*/ 5024 w 1844463"/>
                <a:gd name="connsiteY32" fmla="*/ 1675632 h 2049286"/>
                <a:gd name="connsiteX33" fmla="*/ 57246 w 1844463"/>
                <a:gd name="connsiteY33" fmla="*/ 1317019 h 2049286"/>
                <a:gd name="connsiteX34" fmla="*/ 251889 w 1844463"/>
                <a:gd name="connsiteY34" fmla="*/ 940148 h 2049286"/>
                <a:gd name="connsiteX35" fmla="*/ 437038 w 1844463"/>
                <a:gd name="connsiteY35" fmla="*/ 648000 h 2049286"/>
                <a:gd name="connsiteX36" fmla="*/ 569236 w 1844463"/>
                <a:gd name="connsiteY36" fmla="*/ 329923 h 2049286"/>
                <a:gd name="connsiteX37" fmla="*/ 578320 w 1844463"/>
                <a:gd name="connsiteY37" fmla="*/ 206125 h 2049286"/>
                <a:gd name="connsiteX38" fmla="*/ 576044 w 1844463"/>
                <a:gd name="connsiteY38" fmla="*/ 161724 h 2049286"/>
                <a:gd name="connsiteX0" fmla="*/ 504199 w 1844463"/>
                <a:gd name="connsiteY0" fmla="*/ 119270 h 2049286"/>
                <a:gd name="connsiteX1" fmla="*/ 492766 w 1844463"/>
                <a:gd name="connsiteY1" fmla="*/ 2 h 2049286"/>
                <a:gd name="connsiteX2" fmla="*/ 664434 w 1844463"/>
                <a:gd name="connsiteY2" fmla="*/ 192532 h 2049286"/>
                <a:gd name="connsiteX3" fmla="*/ 623283 w 1844463"/>
                <a:gd name="connsiteY3" fmla="*/ 444591 h 2049286"/>
                <a:gd name="connsiteX4" fmla="*/ 462236 w 1844463"/>
                <a:gd name="connsiteY4" fmla="*/ 773259 h 2049286"/>
                <a:gd name="connsiteX5" fmla="*/ 282200 w 1844463"/>
                <a:gd name="connsiteY5" fmla="*/ 1046052 h 2049286"/>
                <a:gd name="connsiteX6" fmla="*/ 98511 w 1844463"/>
                <a:gd name="connsiteY6" fmla="*/ 1450312 h 2049286"/>
                <a:gd name="connsiteX7" fmla="*/ 112754 w 1844463"/>
                <a:gd name="connsiteY7" fmla="*/ 1759990 h 2049286"/>
                <a:gd name="connsiteX8" fmla="*/ 243490 w 1844463"/>
                <a:gd name="connsiteY8" fmla="*/ 1927609 h 2049286"/>
                <a:gd name="connsiteX9" fmla="*/ 450186 w 1844463"/>
                <a:gd name="connsiteY9" fmla="*/ 1932722 h 2049286"/>
                <a:gd name="connsiteX10" fmla="*/ 584573 w 1844463"/>
                <a:gd name="connsiteY10" fmla="*/ 1814402 h 2049286"/>
                <a:gd name="connsiteX11" fmla="*/ 723709 w 1844463"/>
                <a:gd name="connsiteY11" fmla="*/ 1650434 h 2049286"/>
                <a:gd name="connsiteX12" fmla="*/ 879278 w 1844463"/>
                <a:gd name="connsiteY12" fmla="*/ 1530653 h 2049286"/>
                <a:gd name="connsiteX13" fmla="*/ 1147690 w 1844463"/>
                <a:gd name="connsiteY13" fmla="*/ 1548182 h 2049286"/>
                <a:gd name="connsiteX14" fmla="*/ 1277330 w 1844463"/>
                <a:gd name="connsiteY14" fmla="*/ 1656277 h 2049286"/>
                <a:gd name="connsiteX15" fmla="*/ 1401129 w 1844463"/>
                <a:gd name="connsiteY15" fmla="*/ 1806733 h 2049286"/>
                <a:gd name="connsiteX16" fmla="*/ 1548663 w 1844463"/>
                <a:gd name="connsiteY16" fmla="*/ 1934913 h 2049286"/>
                <a:gd name="connsiteX17" fmla="*/ 1608188 w 1844463"/>
                <a:gd name="connsiteY17" fmla="*/ 1954633 h 2049286"/>
                <a:gd name="connsiteX18" fmla="*/ 1719935 w 1844463"/>
                <a:gd name="connsiteY18" fmla="*/ 1906794 h 2049286"/>
                <a:gd name="connsiteX19" fmla="*/ 1758645 w 1844463"/>
                <a:gd name="connsiteY19" fmla="*/ 1810750 h 2049286"/>
                <a:gd name="connsiteX20" fmla="*/ 1775809 w 1844463"/>
                <a:gd name="connsiteY20" fmla="*/ 1800890 h 2049286"/>
                <a:gd name="connsiteX21" fmla="*/ 1844463 w 1844463"/>
                <a:gd name="connsiteY21" fmla="*/ 1799429 h 2049286"/>
                <a:gd name="connsiteX22" fmla="*/ 1750611 w 1844463"/>
                <a:gd name="connsiteY22" fmla="*/ 1996265 h 2049286"/>
                <a:gd name="connsiteX23" fmla="*/ 1535516 w 1844463"/>
                <a:gd name="connsiteY23" fmla="*/ 2022192 h 2049286"/>
                <a:gd name="connsiteX24" fmla="*/ 1374469 w 1844463"/>
                <a:gd name="connsiteY24" fmla="*/ 1903142 h 2049286"/>
                <a:gd name="connsiteX25" fmla="*/ 1231317 w 1844463"/>
                <a:gd name="connsiteY25" fmla="*/ 1735157 h 2049286"/>
                <a:gd name="connsiteX26" fmla="*/ 1123222 w 1844463"/>
                <a:gd name="connsiteY26" fmla="*/ 1636557 h 2049286"/>
                <a:gd name="connsiteX27" fmla="*/ 864671 w 1844463"/>
                <a:gd name="connsiteY27" fmla="*/ 1647878 h 2049286"/>
                <a:gd name="connsiteX28" fmla="*/ 729187 w 1844463"/>
                <a:gd name="connsiteY28" fmla="*/ 1789569 h 2049286"/>
                <a:gd name="connsiteX29" fmla="*/ 597355 w 1844463"/>
                <a:gd name="connsiteY29" fmla="*/ 1938930 h 2049286"/>
                <a:gd name="connsiteX30" fmla="*/ 375322 w 1844463"/>
                <a:gd name="connsiteY30" fmla="*/ 2047390 h 2049286"/>
                <a:gd name="connsiteX31" fmla="*/ 94130 w 1844463"/>
                <a:gd name="connsiteY31" fmla="*/ 1918115 h 2049286"/>
                <a:gd name="connsiteX32" fmla="*/ 5024 w 1844463"/>
                <a:gd name="connsiteY32" fmla="*/ 1675632 h 2049286"/>
                <a:gd name="connsiteX33" fmla="*/ 57246 w 1844463"/>
                <a:gd name="connsiteY33" fmla="*/ 1317019 h 2049286"/>
                <a:gd name="connsiteX34" fmla="*/ 251889 w 1844463"/>
                <a:gd name="connsiteY34" fmla="*/ 940148 h 2049286"/>
                <a:gd name="connsiteX35" fmla="*/ 437038 w 1844463"/>
                <a:gd name="connsiteY35" fmla="*/ 648000 h 2049286"/>
                <a:gd name="connsiteX36" fmla="*/ 569236 w 1844463"/>
                <a:gd name="connsiteY36" fmla="*/ 329923 h 2049286"/>
                <a:gd name="connsiteX37" fmla="*/ 578320 w 1844463"/>
                <a:gd name="connsiteY37" fmla="*/ 206125 h 2049286"/>
                <a:gd name="connsiteX38" fmla="*/ 504199 w 1844463"/>
                <a:gd name="connsiteY38" fmla="*/ 119270 h 2049286"/>
                <a:gd name="connsiteX0" fmla="*/ 504199 w 1844463"/>
                <a:gd name="connsiteY0" fmla="*/ 119270 h 2049286"/>
                <a:gd name="connsiteX1" fmla="*/ 492766 w 1844463"/>
                <a:gd name="connsiteY1" fmla="*/ 2 h 2049286"/>
                <a:gd name="connsiteX2" fmla="*/ 664434 w 1844463"/>
                <a:gd name="connsiteY2" fmla="*/ 192532 h 2049286"/>
                <a:gd name="connsiteX3" fmla="*/ 623283 w 1844463"/>
                <a:gd name="connsiteY3" fmla="*/ 444591 h 2049286"/>
                <a:gd name="connsiteX4" fmla="*/ 462236 w 1844463"/>
                <a:gd name="connsiteY4" fmla="*/ 773259 h 2049286"/>
                <a:gd name="connsiteX5" fmla="*/ 282200 w 1844463"/>
                <a:gd name="connsiteY5" fmla="*/ 1046052 h 2049286"/>
                <a:gd name="connsiteX6" fmla="*/ 98511 w 1844463"/>
                <a:gd name="connsiteY6" fmla="*/ 1450312 h 2049286"/>
                <a:gd name="connsiteX7" fmla="*/ 112754 w 1844463"/>
                <a:gd name="connsiteY7" fmla="*/ 1759990 h 2049286"/>
                <a:gd name="connsiteX8" fmla="*/ 243490 w 1844463"/>
                <a:gd name="connsiteY8" fmla="*/ 1927609 h 2049286"/>
                <a:gd name="connsiteX9" fmla="*/ 450186 w 1844463"/>
                <a:gd name="connsiteY9" fmla="*/ 1932722 h 2049286"/>
                <a:gd name="connsiteX10" fmla="*/ 584573 w 1844463"/>
                <a:gd name="connsiteY10" fmla="*/ 1814402 h 2049286"/>
                <a:gd name="connsiteX11" fmla="*/ 723709 w 1844463"/>
                <a:gd name="connsiteY11" fmla="*/ 1650434 h 2049286"/>
                <a:gd name="connsiteX12" fmla="*/ 879278 w 1844463"/>
                <a:gd name="connsiteY12" fmla="*/ 1530653 h 2049286"/>
                <a:gd name="connsiteX13" fmla="*/ 1147690 w 1844463"/>
                <a:gd name="connsiteY13" fmla="*/ 1548182 h 2049286"/>
                <a:gd name="connsiteX14" fmla="*/ 1277330 w 1844463"/>
                <a:gd name="connsiteY14" fmla="*/ 1656277 h 2049286"/>
                <a:gd name="connsiteX15" fmla="*/ 1401129 w 1844463"/>
                <a:gd name="connsiteY15" fmla="*/ 1806733 h 2049286"/>
                <a:gd name="connsiteX16" fmla="*/ 1548663 w 1844463"/>
                <a:gd name="connsiteY16" fmla="*/ 1934913 h 2049286"/>
                <a:gd name="connsiteX17" fmla="*/ 1608188 w 1844463"/>
                <a:gd name="connsiteY17" fmla="*/ 1954633 h 2049286"/>
                <a:gd name="connsiteX18" fmla="*/ 1719935 w 1844463"/>
                <a:gd name="connsiteY18" fmla="*/ 1906794 h 2049286"/>
                <a:gd name="connsiteX19" fmla="*/ 1758645 w 1844463"/>
                <a:gd name="connsiteY19" fmla="*/ 1810750 h 2049286"/>
                <a:gd name="connsiteX20" fmla="*/ 1775809 w 1844463"/>
                <a:gd name="connsiteY20" fmla="*/ 1800890 h 2049286"/>
                <a:gd name="connsiteX21" fmla="*/ 1844463 w 1844463"/>
                <a:gd name="connsiteY21" fmla="*/ 1799429 h 2049286"/>
                <a:gd name="connsiteX22" fmla="*/ 1750611 w 1844463"/>
                <a:gd name="connsiteY22" fmla="*/ 1996265 h 2049286"/>
                <a:gd name="connsiteX23" fmla="*/ 1535516 w 1844463"/>
                <a:gd name="connsiteY23" fmla="*/ 2022192 h 2049286"/>
                <a:gd name="connsiteX24" fmla="*/ 1374469 w 1844463"/>
                <a:gd name="connsiteY24" fmla="*/ 1903142 h 2049286"/>
                <a:gd name="connsiteX25" fmla="*/ 1231317 w 1844463"/>
                <a:gd name="connsiteY25" fmla="*/ 1735157 h 2049286"/>
                <a:gd name="connsiteX26" fmla="*/ 1123222 w 1844463"/>
                <a:gd name="connsiteY26" fmla="*/ 1636557 h 2049286"/>
                <a:gd name="connsiteX27" fmla="*/ 864671 w 1844463"/>
                <a:gd name="connsiteY27" fmla="*/ 1647878 h 2049286"/>
                <a:gd name="connsiteX28" fmla="*/ 729187 w 1844463"/>
                <a:gd name="connsiteY28" fmla="*/ 1789569 h 2049286"/>
                <a:gd name="connsiteX29" fmla="*/ 597355 w 1844463"/>
                <a:gd name="connsiteY29" fmla="*/ 1938930 h 2049286"/>
                <a:gd name="connsiteX30" fmla="*/ 375322 w 1844463"/>
                <a:gd name="connsiteY30" fmla="*/ 2047390 h 2049286"/>
                <a:gd name="connsiteX31" fmla="*/ 94130 w 1844463"/>
                <a:gd name="connsiteY31" fmla="*/ 1918115 h 2049286"/>
                <a:gd name="connsiteX32" fmla="*/ 5024 w 1844463"/>
                <a:gd name="connsiteY32" fmla="*/ 1675632 h 2049286"/>
                <a:gd name="connsiteX33" fmla="*/ 57246 w 1844463"/>
                <a:gd name="connsiteY33" fmla="*/ 1317019 h 2049286"/>
                <a:gd name="connsiteX34" fmla="*/ 251889 w 1844463"/>
                <a:gd name="connsiteY34" fmla="*/ 940148 h 2049286"/>
                <a:gd name="connsiteX35" fmla="*/ 437038 w 1844463"/>
                <a:gd name="connsiteY35" fmla="*/ 648000 h 2049286"/>
                <a:gd name="connsiteX36" fmla="*/ 569236 w 1844463"/>
                <a:gd name="connsiteY36" fmla="*/ 329923 h 2049286"/>
                <a:gd name="connsiteX37" fmla="*/ 578320 w 1844463"/>
                <a:gd name="connsiteY37" fmla="*/ 206125 h 2049286"/>
                <a:gd name="connsiteX38" fmla="*/ 504199 w 1844463"/>
                <a:gd name="connsiteY38" fmla="*/ 119270 h 2049286"/>
                <a:gd name="connsiteX0" fmla="*/ 504199 w 1844463"/>
                <a:gd name="connsiteY0" fmla="*/ 119270 h 2049286"/>
                <a:gd name="connsiteX1" fmla="*/ 492766 w 1844463"/>
                <a:gd name="connsiteY1" fmla="*/ 2 h 2049286"/>
                <a:gd name="connsiteX2" fmla="*/ 664434 w 1844463"/>
                <a:gd name="connsiteY2" fmla="*/ 192532 h 2049286"/>
                <a:gd name="connsiteX3" fmla="*/ 623283 w 1844463"/>
                <a:gd name="connsiteY3" fmla="*/ 444591 h 2049286"/>
                <a:gd name="connsiteX4" fmla="*/ 462236 w 1844463"/>
                <a:gd name="connsiteY4" fmla="*/ 773259 h 2049286"/>
                <a:gd name="connsiteX5" fmla="*/ 282200 w 1844463"/>
                <a:gd name="connsiteY5" fmla="*/ 1046052 h 2049286"/>
                <a:gd name="connsiteX6" fmla="*/ 98511 w 1844463"/>
                <a:gd name="connsiteY6" fmla="*/ 1450312 h 2049286"/>
                <a:gd name="connsiteX7" fmla="*/ 112754 w 1844463"/>
                <a:gd name="connsiteY7" fmla="*/ 1759990 h 2049286"/>
                <a:gd name="connsiteX8" fmla="*/ 243490 w 1844463"/>
                <a:gd name="connsiteY8" fmla="*/ 1927609 h 2049286"/>
                <a:gd name="connsiteX9" fmla="*/ 450186 w 1844463"/>
                <a:gd name="connsiteY9" fmla="*/ 1932722 h 2049286"/>
                <a:gd name="connsiteX10" fmla="*/ 584573 w 1844463"/>
                <a:gd name="connsiteY10" fmla="*/ 1814402 h 2049286"/>
                <a:gd name="connsiteX11" fmla="*/ 723709 w 1844463"/>
                <a:gd name="connsiteY11" fmla="*/ 1650434 h 2049286"/>
                <a:gd name="connsiteX12" fmla="*/ 879278 w 1844463"/>
                <a:gd name="connsiteY12" fmla="*/ 1530653 h 2049286"/>
                <a:gd name="connsiteX13" fmla="*/ 1147690 w 1844463"/>
                <a:gd name="connsiteY13" fmla="*/ 1548182 h 2049286"/>
                <a:gd name="connsiteX14" fmla="*/ 1277330 w 1844463"/>
                <a:gd name="connsiteY14" fmla="*/ 1656277 h 2049286"/>
                <a:gd name="connsiteX15" fmla="*/ 1401129 w 1844463"/>
                <a:gd name="connsiteY15" fmla="*/ 1806733 h 2049286"/>
                <a:gd name="connsiteX16" fmla="*/ 1548663 w 1844463"/>
                <a:gd name="connsiteY16" fmla="*/ 1934913 h 2049286"/>
                <a:gd name="connsiteX17" fmla="*/ 1608188 w 1844463"/>
                <a:gd name="connsiteY17" fmla="*/ 1954633 h 2049286"/>
                <a:gd name="connsiteX18" fmla="*/ 1719935 w 1844463"/>
                <a:gd name="connsiteY18" fmla="*/ 1906794 h 2049286"/>
                <a:gd name="connsiteX19" fmla="*/ 1758645 w 1844463"/>
                <a:gd name="connsiteY19" fmla="*/ 1810750 h 2049286"/>
                <a:gd name="connsiteX20" fmla="*/ 1775809 w 1844463"/>
                <a:gd name="connsiteY20" fmla="*/ 1800890 h 2049286"/>
                <a:gd name="connsiteX21" fmla="*/ 1844463 w 1844463"/>
                <a:gd name="connsiteY21" fmla="*/ 1799429 h 2049286"/>
                <a:gd name="connsiteX22" fmla="*/ 1750611 w 1844463"/>
                <a:gd name="connsiteY22" fmla="*/ 1996265 h 2049286"/>
                <a:gd name="connsiteX23" fmla="*/ 1535516 w 1844463"/>
                <a:gd name="connsiteY23" fmla="*/ 2022192 h 2049286"/>
                <a:gd name="connsiteX24" fmla="*/ 1374469 w 1844463"/>
                <a:gd name="connsiteY24" fmla="*/ 1903142 h 2049286"/>
                <a:gd name="connsiteX25" fmla="*/ 1231317 w 1844463"/>
                <a:gd name="connsiteY25" fmla="*/ 1735157 h 2049286"/>
                <a:gd name="connsiteX26" fmla="*/ 1123222 w 1844463"/>
                <a:gd name="connsiteY26" fmla="*/ 1636557 h 2049286"/>
                <a:gd name="connsiteX27" fmla="*/ 864671 w 1844463"/>
                <a:gd name="connsiteY27" fmla="*/ 1647878 h 2049286"/>
                <a:gd name="connsiteX28" fmla="*/ 729187 w 1844463"/>
                <a:gd name="connsiteY28" fmla="*/ 1789569 h 2049286"/>
                <a:gd name="connsiteX29" fmla="*/ 597355 w 1844463"/>
                <a:gd name="connsiteY29" fmla="*/ 1938930 h 2049286"/>
                <a:gd name="connsiteX30" fmla="*/ 375322 w 1844463"/>
                <a:gd name="connsiteY30" fmla="*/ 2047390 h 2049286"/>
                <a:gd name="connsiteX31" fmla="*/ 94130 w 1844463"/>
                <a:gd name="connsiteY31" fmla="*/ 1918115 h 2049286"/>
                <a:gd name="connsiteX32" fmla="*/ 5024 w 1844463"/>
                <a:gd name="connsiteY32" fmla="*/ 1675632 h 2049286"/>
                <a:gd name="connsiteX33" fmla="*/ 57246 w 1844463"/>
                <a:gd name="connsiteY33" fmla="*/ 1317019 h 2049286"/>
                <a:gd name="connsiteX34" fmla="*/ 251889 w 1844463"/>
                <a:gd name="connsiteY34" fmla="*/ 940148 h 2049286"/>
                <a:gd name="connsiteX35" fmla="*/ 437038 w 1844463"/>
                <a:gd name="connsiteY35" fmla="*/ 648000 h 2049286"/>
                <a:gd name="connsiteX36" fmla="*/ 569236 w 1844463"/>
                <a:gd name="connsiteY36" fmla="*/ 329923 h 2049286"/>
                <a:gd name="connsiteX37" fmla="*/ 578320 w 1844463"/>
                <a:gd name="connsiteY37" fmla="*/ 206125 h 2049286"/>
                <a:gd name="connsiteX38" fmla="*/ 504199 w 1844463"/>
                <a:gd name="connsiteY38" fmla="*/ 119270 h 2049286"/>
                <a:gd name="connsiteX0" fmla="*/ 494402 w 1844463"/>
                <a:gd name="connsiteY0" fmla="*/ 119270 h 2049286"/>
                <a:gd name="connsiteX1" fmla="*/ 492766 w 1844463"/>
                <a:gd name="connsiteY1" fmla="*/ 2 h 2049286"/>
                <a:gd name="connsiteX2" fmla="*/ 664434 w 1844463"/>
                <a:gd name="connsiteY2" fmla="*/ 192532 h 2049286"/>
                <a:gd name="connsiteX3" fmla="*/ 623283 w 1844463"/>
                <a:gd name="connsiteY3" fmla="*/ 444591 h 2049286"/>
                <a:gd name="connsiteX4" fmla="*/ 462236 w 1844463"/>
                <a:gd name="connsiteY4" fmla="*/ 773259 h 2049286"/>
                <a:gd name="connsiteX5" fmla="*/ 282200 w 1844463"/>
                <a:gd name="connsiteY5" fmla="*/ 1046052 h 2049286"/>
                <a:gd name="connsiteX6" fmla="*/ 98511 w 1844463"/>
                <a:gd name="connsiteY6" fmla="*/ 1450312 h 2049286"/>
                <a:gd name="connsiteX7" fmla="*/ 112754 w 1844463"/>
                <a:gd name="connsiteY7" fmla="*/ 1759990 h 2049286"/>
                <a:gd name="connsiteX8" fmla="*/ 243490 w 1844463"/>
                <a:gd name="connsiteY8" fmla="*/ 1927609 h 2049286"/>
                <a:gd name="connsiteX9" fmla="*/ 450186 w 1844463"/>
                <a:gd name="connsiteY9" fmla="*/ 1932722 h 2049286"/>
                <a:gd name="connsiteX10" fmla="*/ 584573 w 1844463"/>
                <a:gd name="connsiteY10" fmla="*/ 1814402 h 2049286"/>
                <a:gd name="connsiteX11" fmla="*/ 723709 w 1844463"/>
                <a:gd name="connsiteY11" fmla="*/ 1650434 h 2049286"/>
                <a:gd name="connsiteX12" fmla="*/ 879278 w 1844463"/>
                <a:gd name="connsiteY12" fmla="*/ 1530653 h 2049286"/>
                <a:gd name="connsiteX13" fmla="*/ 1147690 w 1844463"/>
                <a:gd name="connsiteY13" fmla="*/ 1548182 h 2049286"/>
                <a:gd name="connsiteX14" fmla="*/ 1277330 w 1844463"/>
                <a:gd name="connsiteY14" fmla="*/ 1656277 h 2049286"/>
                <a:gd name="connsiteX15" fmla="*/ 1401129 w 1844463"/>
                <a:gd name="connsiteY15" fmla="*/ 1806733 h 2049286"/>
                <a:gd name="connsiteX16" fmla="*/ 1548663 w 1844463"/>
                <a:gd name="connsiteY16" fmla="*/ 1934913 h 2049286"/>
                <a:gd name="connsiteX17" fmla="*/ 1608188 w 1844463"/>
                <a:gd name="connsiteY17" fmla="*/ 1954633 h 2049286"/>
                <a:gd name="connsiteX18" fmla="*/ 1719935 w 1844463"/>
                <a:gd name="connsiteY18" fmla="*/ 1906794 h 2049286"/>
                <a:gd name="connsiteX19" fmla="*/ 1758645 w 1844463"/>
                <a:gd name="connsiteY19" fmla="*/ 1810750 h 2049286"/>
                <a:gd name="connsiteX20" fmla="*/ 1775809 w 1844463"/>
                <a:gd name="connsiteY20" fmla="*/ 1800890 h 2049286"/>
                <a:gd name="connsiteX21" fmla="*/ 1844463 w 1844463"/>
                <a:gd name="connsiteY21" fmla="*/ 1799429 h 2049286"/>
                <a:gd name="connsiteX22" fmla="*/ 1750611 w 1844463"/>
                <a:gd name="connsiteY22" fmla="*/ 1996265 h 2049286"/>
                <a:gd name="connsiteX23" fmla="*/ 1535516 w 1844463"/>
                <a:gd name="connsiteY23" fmla="*/ 2022192 h 2049286"/>
                <a:gd name="connsiteX24" fmla="*/ 1374469 w 1844463"/>
                <a:gd name="connsiteY24" fmla="*/ 1903142 h 2049286"/>
                <a:gd name="connsiteX25" fmla="*/ 1231317 w 1844463"/>
                <a:gd name="connsiteY25" fmla="*/ 1735157 h 2049286"/>
                <a:gd name="connsiteX26" fmla="*/ 1123222 w 1844463"/>
                <a:gd name="connsiteY26" fmla="*/ 1636557 h 2049286"/>
                <a:gd name="connsiteX27" fmla="*/ 864671 w 1844463"/>
                <a:gd name="connsiteY27" fmla="*/ 1647878 h 2049286"/>
                <a:gd name="connsiteX28" fmla="*/ 729187 w 1844463"/>
                <a:gd name="connsiteY28" fmla="*/ 1789569 h 2049286"/>
                <a:gd name="connsiteX29" fmla="*/ 597355 w 1844463"/>
                <a:gd name="connsiteY29" fmla="*/ 1938930 h 2049286"/>
                <a:gd name="connsiteX30" fmla="*/ 375322 w 1844463"/>
                <a:gd name="connsiteY30" fmla="*/ 2047390 h 2049286"/>
                <a:gd name="connsiteX31" fmla="*/ 94130 w 1844463"/>
                <a:gd name="connsiteY31" fmla="*/ 1918115 h 2049286"/>
                <a:gd name="connsiteX32" fmla="*/ 5024 w 1844463"/>
                <a:gd name="connsiteY32" fmla="*/ 1675632 h 2049286"/>
                <a:gd name="connsiteX33" fmla="*/ 57246 w 1844463"/>
                <a:gd name="connsiteY33" fmla="*/ 1317019 h 2049286"/>
                <a:gd name="connsiteX34" fmla="*/ 251889 w 1844463"/>
                <a:gd name="connsiteY34" fmla="*/ 940148 h 2049286"/>
                <a:gd name="connsiteX35" fmla="*/ 437038 w 1844463"/>
                <a:gd name="connsiteY35" fmla="*/ 648000 h 2049286"/>
                <a:gd name="connsiteX36" fmla="*/ 569236 w 1844463"/>
                <a:gd name="connsiteY36" fmla="*/ 329923 h 2049286"/>
                <a:gd name="connsiteX37" fmla="*/ 578320 w 1844463"/>
                <a:gd name="connsiteY37" fmla="*/ 206125 h 2049286"/>
                <a:gd name="connsiteX38" fmla="*/ 494402 w 1844463"/>
                <a:gd name="connsiteY38" fmla="*/ 119270 h 2049286"/>
                <a:gd name="connsiteX0" fmla="*/ 494402 w 1844463"/>
                <a:gd name="connsiteY0" fmla="*/ 119270 h 2049286"/>
                <a:gd name="connsiteX1" fmla="*/ 492766 w 1844463"/>
                <a:gd name="connsiteY1" fmla="*/ 2 h 2049286"/>
                <a:gd name="connsiteX2" fmla="*/ 664434 w 1844463"/>
                <a:gd name="connsiteY2" fmla="*/ 192532 h 2049286"/>
                <a:gd name="connsiteX3" fmla="*/ 623283 w 1844463"/>
                <a:gd name="connsiteY3" fmla="*/ 444591 h 2049286"/>
                <a:gd name="connsiteX4" fmla="*/ 462236 w 1844463"/>
                <a:gd name="connsiteY4" fmla="*/ 773259 h 2049286"/>
                <a:gd name="connsiteX5" fmla="*/ 282200 w 1844463"/>
                <a:gd name="connsiteY5" fmla="*/ 1046052 h 2049286"/>
                <a:gd name="connsiteX6" fmla="*/ 98511 w 1844463"/>
                <a:gd name="connsiteY6" fmla="*/ 1450312 h 2049286"/>
                <a:gd name="connsiteX7" fmla="*/ 112754 w 1844463"/>
                <a:gd name="connsiteY7" fmla="*/ 1759990 h 2049286"/>
                <a:gd name="connsiteX8" fmla="*/ 243490 w 1844463"/>
                <a:gd name="connsiteY8" fmla="*/ 1927609 h 2049286"/>
                <a:gd name="connsiteX9" fmla="*/ 450186 w 1844463"/>
                <a:gd name="connsiteY9" fmla="*/ 1932722 h 2049286"/>
                <a:gd name="connsiteX10" fmla="*/ 584573 w 1844463"/>
                <a:gd name="connsiteY10" fmla="*/ 1814402 h 2049286"/>
                <a:gd name="connsiteX11" fmla="*/ 723709 w 1844463"/>
                <a:gd name="connsiteY11" fmla="*/ 1650434 h 2049286"/>
                <a:gd name="connsiteX12" fmla="*/ 879278 w 1844463"/>
                <a:gd name="connsiteY12" fmla="*/ 1530653 h 2049286"/>
                <a:gd name="connsiteX13" fmla="*/ 1147690 w 1844463"/>
                <a:gd name="connsiteY13" fmla="*/ 1548182 h 2049286"/>
                <a:gd name="connsiteX14" fmla="*/ 1277330 w 1844463"/>
                <a:gd name="connsiteY14" fmla="*/ 1656277 h 2049286"/>
                <a:gd name="connsiteX15" fmla="*/ 1401129 w 1844463"/>
                <a:gd name="connsiteY15" fmla="*/ 1806733 h 2049286"/>
                <a:gd name="connsiteX16" fmla="*/ 1548663 w 1844463"/>
                <a:gd name="connsiteY16" fmla="*/ 1934913 h 2049286"/>
                <a:gd name="connsiteX17" fmla="*/ 1608188 w 1844463"/>
                <a:gd name="connsiteY17" fmla="*/ 1954633 h 2049286"/>
                <a:gd name="connsiteX18" fmla="*/ 1719935 w 1844463"/>
                <a:gd name="connsiteY18" fmla="*/ 1906794 h 2049286"/>
                <a:gd name="connsiteX19" fmla="*/ 1758645 w 1844463"/>
                <a:gd name="connsiteY19" fmla="*/ 1810750 h 2049286"/>
                <a:gd name="connsiteX20" fmla="*/ 1775809 w 1844463"/>
                <a:gd name="connsiteY20" fmla="*/ 1800890 h 2049286"/>
                <a:gd name="connsiteX21" fmla="*/ 1844463 w 1844463"/>
                <a:gd name="connsiteY21" fmla="*/ 1799429 h 2049286"/>
                <a:gd name="connsiteX22" fmla="*/ 1750611 w 1844463"/>
                <a:gd name="connsiteY22" fmla="*/ 1996265 h 2049286"/>
                <a:gd name="connsiteX23" fmla="*/ 1535516 w 1844463"/>
                <a:gd name="connsiteY23" fmla="*/ 2022192 h 2049286"/>
                <a:gd name="connsiteX24" fmla="*/ 1374469 w 1844463"/>
                <a:gd name="connsiteY24" fmla="*/ 1903142 h 2049286"/>
                <a:gd name="connsiteX25" fmla="*/ 1231317 w 1844463"/>
                <a:gd name="connsiteY25" fmla="*/ 1735157 h 2049286"/>
                <a:gd name="connsiteX26" fmla="*/ 1123222 w 1844463"/>
                <a:gd name="connsiteY26" fmla="*/ 1636557 h 2049286"/>
                <a:gd name="connsiteX27" fmla="*/ 864671 w 1844463"/>
                <a:gd name="connsiteY27" fmla="*/ 1647878 h 2049286"/>
                <a:gd name="connsiteX28" fmla="*/ 729187 w 1844463"/>
                <a:gd name="connsiteY28" fmla="*/ 1789569 h 2049286"/>
                <a:gd name="connsiteX29" fmla="*/ 597355 w 1844463"/>
                <a:gd name="connsiteY29" fmla="*/ 1938930 h 2049286"/>
                <a:gd name="connsiteX30" fmla="*/ 375322 w 1844463"/>
                <a:gd name="connsiteY30" fmla="*/ 2047390 h 2049286"/>
                <a:gd name="connsiteX31" fmla="*/ 94130 w 1844463"/>
                <a:gd name="connsiteY31" fmla="*/ 1918115 h 2049286"/>
                <a:gd name="connsiteX32" fmla="*/ 5024 w 1844463"/>
                <a:gd name="connsiteY32" fmla="*/ 1675632 h 2049286"/>
                <a:gd name="connsiteX33" fmla="*/ 57246 w 1844463"/>
                <a:gd name="connsiteY33" fmla="*/ 1317019 h 2049286"/>
                <a:gd name="connsiteX34" fmla="*/ 251889 w 1844463"/>
                <a:gd name="connsiteY34" fmla="*/ 940148 h 2049286"/>
                <a:gd name="connsiteX35" fmla="*/ 437038 w 1844463"/>
                <a:gd name="connsiteY35" fmla="*/ 648000 h 2049286"/>
                <a:gd name="connsiteX36" fmla="*/ 569236 w 1844463"/>
                <a:gd name="connsiteY36" fmla="*/ 329923 h 2049286"/>
                <a:gd name="connsiteX37" fmla="*/ 578320 w 1844463"/>
                <a:gd name="connsiteY37" fmla="*/ 206125 h 2049286"/>
                <a:gd name="connsiteX38" fmla="*/ 494402 w 1844463"/>
                <a:gd name="connsiteY38" fmla="*/ 119270 h 2049286"/>
                <a:gd name="connsiteX0" fmla="*/ 500933 w 1844463"/>
                <a:gd name="connsiteY0" fmla="*/ 99676 h 2049286"/>
                <a:gd name="connsiteX1" fmla="*/ 492766 w 1844463"/>
                <a:gd name="connsiteY1" fmla="*/ 2 h 2049286"/>
                <a:gd name="connsiteX2" fmla="*/ 664434 w 1844463"/>
                <a:gd name="connsiteY2" fmla="*/ 192532 h 2049286"/>
                <a:gd name="connsiteX3" fmla="*/ 623283 w 1844463"/>
                <a:gd name="connsiteY3" fmla="*/ 444591 h 2049286"/>
                <a:gd name="connsiteX4" fmla="*/ 462236 w 1844463"/>
                <a:gd name="connsiteY4" fmla="*/ 773259 h 2049286"/>
                <a:gd name="connsiteX5" fmla="*/ 282200 w 1844463"/>
                <a:gd name="connsiteY5" fmla="*/ 1046052 h 2049286"/>
                <a:gd name="connsiteX6" fmla="*/ 98511 w 1844463"/>
                <a:gd name="connsiteY6" fmla="*/ 1450312 h 2049286"/>
                <a:gd name="connsiteX7" fmla="*/ 112754 w 1844463"/>
                <a:gd name="connsiteY7" fmla="*/ 1759990 h 2049286"/>
                <a:gd name="connsiteX8" fmla="*/ 243490 w 1844463"/>
                <a:gd name="connsiteY8" fmla="*/ 1927609 h 2049286"/>
                <a:gd name="connsiteX9" fmla="*/ 450186 w 1844463"/>
                <a:gd name="connsiteY9" fmla="*/ 1932722 h 2049286"/>
                <a:gd name="connsiteX10" fmla="*/ 584573 w 1844463"/>
                <a:gd name="connsiteY10" fmla="*/ 1814402 h 2049286"/>
                <a:gd name="connsiteX11" fmla="*/ 723709 w 1844463"/>
                <a:gd name="connsiteY11" fmla="*/ 1650434 h 2049286"/>
                <a:gd name="connsiteX12" fmla="*/ 879278 w 1844463"/>
                <a:gd name="connsiteY12" fmla="*/ 1530653 h 2049286"/>
                <a:gd name="connsiteX13" fmla="*/ 1147690 w 1844463"/>
                <a:gd name="connsiteY13" fmla="*/ 1548182 h 2049286"/>
                <a:gd name="connsiteX14" fmla="*/ 1277330 w 1844463"/>
                <a:gd name="connsiteY14" fmla="*/ 1656277 h 2049286"/>
                <a:gd name="connsiteX15" fmla="*/ 1401129 w 1844463"/>
                <a:gd name="connsiteY15" fmla="*/ 1806733 h 2049286"/>
                <a:gd name="connsiteX16" fmla="*/ 1548663 w 1844463"/>
                <a:gd name="connsiteY16" fmla="*/ 1934913 h 2049286"/>
                <a:gd name="connsiteX17" fmla="*/ 1608188 w 1844463"/>
                <a:gd name="connsiteY17" fmla="*/ 1954633 h 2049286"/>
                <a:gd name="connsiteX18" fmla="*/ 1719935 w 1844463"/>
                <a:gd name="connsiteY18" fmla="*/ 1906794 h 2049286"/>
                <a:gd name="connsiteX19" fmla="*/ 1758645 w 1844463"/>
                <a:gd name="connsiteY19" fmla="*/ 1810750 h 2049286"/>
                <a:gd name="connsiteX20" fmla="*/ 1775809 w 1844463"/>
                <a:gd name="connsiteY20" fmla="*/ 1800890 h 2049286"/>
                <a:gd name="connsiteX21" fmla="*/ 1844463 w 1844463"/>
                <a:gd name="connsiteY21" fmla="*/ 1799429 h 2049286"/>
                <a:gd name="connsiteX22" fmla="*/ 1750611 w 1844463"/>
                <a:gd name="connsiteY22" fmla="*/ 1996265 h 2049286"/>
                <a:gd name="connsiteX23" fmla="*/ 1535516 w 1844463"/>
                <a:gd name="connsiteY23" fmla="*/ 2022192 h 2049286"/>
                <a:gd name="connsiteX24" fmla="*/ 1374469 w 1844463"/>
                <a:gd name="connsiteY24" fmla="*/ 1903142 h 2049286"/>
                <a:gd name="connsiteX25" fmla="*/ 1231317 w 1844463"/>
                <a:gd name="connsiteY25" fmla="*/ 1735157 h 2049286"/>
                <a:gd name="connsiteX26" fmla="*/ 1123222 w 1844463"/>
                <a:gd name="connsiteY26" fmla="*/ 1636557 h 2049286"/>
                <a:gd name="connsiteX27" fmla="*/ 864671 w 1844463"/>
                <a:gd name="connsiteY27" fmla="*/ 1647878 h 2049286"/>
                <a:gd name="connsiteX28" fmla="*/ 729187 w 1844463"/>
                <a:gd name="connsiteY28" fmla="*/ 1789569 h 2049286"/>
                <a:gd name="connsiteX29" fmla="*/ 597355 w 1844463"/>
                <a:gd name="connsiteY29" fmla="*/ 1938930 h 2049286"/>
                <a:gd name="connsiteX30" fmla="*/ 375322 w 1844463"/>
                <a:gd name="connsiteY30" fmla="*/ 2047390 h 2049286"/>
                <a:gd name="connsiteX31" fmla="*/ 94130 w 1844463"/>
                <a:gd name="connsiteY31" fmla="*/ 1918115 h 2049286"/>
                <a:gd name="connsiteX32" fmla="*/ 5024 w 1844463"/>
                <a:gd name="connsiteY32" fmla="*/ 1675632 h 2049286"/>
                <a:gd name="connsiteX33" fmla="*/ 57246 w 1844463"/>
                <a:gd name="connsiteY33" fmla="*/ 1317019 h 2049286"/>
                <a:gd name="connsiteX34" fmla="*/ 251889 w 1844463"/>
                <a:gd name="connsiteY34" fmla="*/ 940148 h 2049286"/>
                <a:gd name="connsiteX35" fmla="*/ 437038 w 1844463"/>
                <a:gd name="connsiteY35" fmla="*/ 648000 h 2049286"/>
                <a:gd name="connsiteX36" fmla="*/ 569236 w 1844463"/>
                <a:gd name="connsiteY36" fmla="*/ 329923 h 2049286"/>
                <a:gd name="connsiteX37" fmla="*/ 578320 w 1844463"/>
                <a:gd name="connsiteY37" fmla="*/ 206125 h 2049286"/>
                <a:gd name="connsiteX38" fmla="*/ 500933 w 1844463"/>
                <a:gd name="connsiteY38" fmla="*/ 99676 h 2049286"/>
                <a:gd name="connsiteX0" fmla="*/ 500933 w 1844463"/>
                <a:gd name="connsiteY0" fmla="*/ 99676 h 2049286"/>
                <a:gd name="connsiteX1" fmla="*/ 492766 w 1844463"/>
                <a:gd name="connsiteY1" fmla="*/ 2 h 2049286"/>
                <a:gd name="connsiteX2" fmla="*/ 664434 w 1844463"/>
                <a:gd name="connsiteY2" fmla="*/ 192532 h 2049286"/>
                <a:gd name="connsiteX3" fmla="*/ 623283 w 1844463"/>
                <a:gd name="connsiteY3" fmla="*/ 444591 h 2049286"/>
                <a:gd name="connsiteX4" fmla="*/ 462236 w 1844463"/>
                <a:gd name="connsiteY4" fmla="*/ 773259 h 2049286"/>
                <a:gd name="connsiteX5" fmla="*/ 282200 w 1844463"/>
                <a:gd name="connsiteY5" fmla="*/ 1046052 h 2049286"/>
                <a:gd name="connsiteX6" fmla="*/ 98511 w 1844463"/>
                <a:gd name="connsiteY6" fmla="*/ 1450312 h 2049286"/>
                <a:gd name="connsiteX7" fmla="*/ 112754 w 1844463"/>
                <a:gd name="connsiteY7" fmla="*/ 1759990 h 2049286"/>
                <a:gd name="connsiteX8" fmla="*/ 243490 w 1844463"/>
                <a:gd name="connsiteY8" fmla="*/ 1927609 h 2049286"/>
                <a:gd name="connsiteX9" fmla="*/ 450186 w 1844463"/>
                <a:gd name="connsiteY9" fmla="*/ 1932722 h 2049286"/>
                <a:gd name="connsiteX10" fmla="*/ 584573 w 1844463"/>
                <a:gd name="connsiteY10" fmla="*/ 1814402 h 2049286"/>
                <a:gd name="connsiteX11" fmla="*/ 723709 w 1844463"/>
                <a:gd name="connsiteY11" fmla="*/ 1650434 h 2049286"/>
                <a:gd name="connsiteX12" fmla="*/ 879278 w 1844463"/>
                <a:gd name="connsiteY12" fmla="*/ 1530653 h 2049286"/>
                <a:gd name="connsiteX13" fmla="*/ 1147690 w 1844463"/>
                <a:gd name="connsiteY13" fmla="*/ 1548182 h 2049286"/>
                <a:gd name="connsiteX14" fmla="*/ 1277330 w 1844463"/>
                <a:gd name="connsiteY14" fmla="*/ 1656277 h 2049286"/>
                <a:gd name="connsiteX15" fmla="*/ 1401129 w 1844463"/>
                <a:gd name="connsiteY15" fmla="*/ 1806733 h 2049286"/>
                <a:gd name="connsiteX16" fmla="*/ 1548663 w 1844463"/>
                <a:gd name="connsiteY16" fmla="*/ 1934913 h 2049286"/>
                <a:gd name="connsiteX17" fmla="*/ 1608188 w 1844463"/>
                <a:gd name="connsiteY17" fmla="*/ 1954633 h 2049286"/>
                <a:gd name="connsiteX18" fmla="*/ 1719935 w 1844463"/>
                <a:gd name="connsiteY18" fmla="*/ 1906794 h 2049286"/>
                <a:gd name="connsiteX19" fmla="*/ 1758645 w 1844463"/>
                <a:gd name="connsiteY19" fmla="*/ 1810750 h 2049286"/>
                <a:gd name="connsiteX20" fmla="*/ 1775809 w 1844463"/>
                <a:gd name="connsiteY20" fmla="*/ 1800890 h 2049286"/>
                <a:gd name="connsiteX21" fmla="*/ 1844463 w 1844463"/>
                <a:gd name="connsiteY21" fmla="*/ 1799429 h 2049286"/>
                <a:gd name="connsiteX22" fmla="*/ 1750611 w 1844463"/>
                <a:gd name="connsiteY22" fmla="*/ 1996265 h 2049286"/>
                <a:gd name="connsiteX23" fmla="*/ 1535516 w 1844463"/>
                <a:gd name="connsiteY23" fmla="*/ 2022192 h 2049286"/>
                <a:gd name="connsiteX24" fmla="*/ 1374469 w 1844463"/>
                <a:gd name="connsiteY24" fmla="*/ 1903142 h 2049286"/>
                <a:gd name="connsiteX25" fmla="*/ 1231317 w 1844463"/>
                <a:gd name="connsiteY25" fmla="*/ 1735157 h 2049286"/>
                <a:gd name="connsiteX26" fmla="*/ 1123222 w 1844463"/>
                <a:gd name="connsiteY26" fmla="*/ 1636557 h 2049286"/>
                <a:gd name="connsiteX27" fmla="*/ 864671 w 1844463"/>
                <a:gd name="connsiteY27" fmla="*/ 1647878 h 2049286"/>
                <a:gd name="connsiteX28" fmla="*/ 729187 w 1844463"/>
                <a:gd name="connsiteY28" fmla="*/ 1789569 h 2049286"/>
                <a:gd name="connsiteX29" fmla="*/ 597355 w 1844463"/>
                <a:gd name="connsiteY29" fmla="*/ 1938930 h 2049286"/>
                <a:gd name="connsiteX30" fmla="*/ 375322 w 1844463"/>
                <a:gd name="connsiteY30" fmla="*/ 2047390 h 2049286"/>
                <a:gd name="connsiteX31" fmla="*/ 94130 w 1844463"/>
                <a:gd name="connsiteY31" fmla="*/ 1918115 h 2049286"/>
                <a:gd name="connsiteX32" fmla="*/ 5024 w 1844463"/>
                <a:gd name="connsiteY32" fmla="*/ 1675632 h 2049286"/>
                <a:gd name="connsiteX33" fmla="*/ 57246 w 1844463"/>
                <a:gd name="connsiteY33" fmla="*/ 1317019 h 2049286"/>
                <a:gd name="connsiteX34" fmla="*/ 251889 w 1844463"/>
                <a:gd name="connsiteY34" fmla="*/ 940148 h 2049286"/>
                <a:gd name="connsiteX35" fmla="*/ 437038 w 1844463"/>
                <a:gd name="connsiteY35" fmla="*/ 648000 h 2049286"/>
                <a:gd name="connsiteX36" fmla="*/ 569236 w 1844463"/>
                <a:gd name="connsiteY36" fmla="*/ 329923 h 2049286"/>
                <a:gd name="connsiteX37" fmla="*/ 578320 w 1844463"/>
                <a:gd name="connsiteY37" fmla="*/ 206125 h 2049286"/>
                <a:gd name="connsiteX38" fmla="*/ 500933 w 1844463"/>
                <a:gd name="connsiteY38" fmla="*/ 99676 h 2049286"/>
                <a:gd name="connsiteX0" fmla="*/ 500933 w 1844463"/>
                <a:gd name="connsiteY0" fmla="*/ 99677 h 2049287"/>
                <a:gd name="connsiteX1" fmla="*/ 492766 w 1844463"/>
                <a:gd name="connsiteY1" fmla="*/ 3 h 2049287"/>
                <a:gd name="connsiteX2" fmla="*/ 664434 w 1844463"/>
                <a:gd name="connsiteY2" fmla="*/ 192533 h 2049287"/>
                <a:gd name="connsiteX3" fmla="*/ 623283 w 1844463"/>
                <a:gd name="connsiteY3" fmla="*/ 444592 h 2049287"/>
                <a:gd name="connsiteX4" fmla="*/ 462236 w 1844463"/>
                <a:gd name="connsiteY4" fmla="*/ 773260 h 2049287"/>
                <a:gd name="connsiteX5" fmla="*/ 282200 w 1844463"/>
                <a:gd name="connsiteY5" fmla="*/ 1046053 h 2049287"/>
                <a:gd name="connsiteX6" fmla="*/ 98511 w 1844463"/>
                <a:gd name="connsiteY6" fmla="*/ 1450313 h 2049287"/>
                <a:gd name="connsiteX7" fmla="*/ 112754 w 1844463"/>
                <a:gd name="connsiteY7" fmla="*/ 1759991 h 2049287"/>
                <a:gd name="connsiteX8" fmla="*/ 243490 w 1844463"/>
                <a:gd name="connsiteY8" fmla="*/ 1927610 h 2049287"/>
                <a:gd name="connsiteX9" fmla="*/ 450186 w 1844463"/>
                <a:gd name="connsiteY9" fmla="*/ 1932723 h 2049287"/>
                <a:gd name="connsiteX10" fmla="*/ 584573 w 1844463"/>
                <a:gd name="connsiteY10" fmla="*/ 1814403 h 2049287"/>
                <a:gd name="connsiteX11" fmla="*/ 723709 w 1844463"/>
                <a:gd name="connsiteY11" fmla="*/ 1650435 h 2049287"/>
                <a:gd name="connsiteX12" fmla="*/ 879278 w 1844463"/>
                <a:gd name="connsiteY12" fmla="*/ 1530654 h 2049287"/>
                <a:gd name="connsiteX13" fmla="*/ 1147690 w 1844463"/>
                <a:gd name="connsiteY13" fmla="*/ 1548183 h 2049287"/>
                <a:gd name="connsiteX14" fmla="*/ 1277330 w 1844463"/>
                <a:gd name="connsiteY14" fmla="*/ 1656278 h 2049287"/>
                <a:gd name="connsiteX15" fmla="*/ 1401129 w 1844463"/>
                <a:gd name="connsiteY15" fmla="*/ 1806734 h 2049287"/>
                <a:gd name="connsiteX16" fmla="*/ 1548663 w 1844463"/>
                <a:gd name="connsiteY16" fmla="*/ 1934914 h 2049287"/>
                <a:gd name="connsiteX17" fmla="*/ 1608188 w 1844463"/>
                <a:gd name="connsiteY17" fmla="*/ 1954634 h 2049287"/>
                <a:gd name="connsiteX18" fmla="*/ 1719935 w 1844463"/>
                <a:gd name="connsiteY18" fmla="*/ 1906795 h 2049287"/>
                <a:gd name="connsiteX19" fmla="*/ 1758645 w 1844463"/>
                <a:gd name="connsiteY19" fmla="*/ 1810751 h 2049287"/>
                <a:gd name="connsiteX20" fmla="*/ 1775809 w 1844463"/>
                <a:gd name="connsiteY20" fmla="*/ 1800891 h 2049287"/>
                <a:gd name="connsiteX21" fmla="*/ 1844463 w 1844463"/>
                <a:gd name="connsiteY21" fmla="*/ 1799430 h 2049287"/>
                <a:gd name="connsiteX22" fmla="*/ 1750611 w 1844463"/>
                <a:gd name="connsiteY22" fmla="*/ 1996266 h 2049287"/>
                <a:gd name="connsiteX23" fmla="*/ 1535516 w 1844463"/>
                <a:gd name="connsiteY23" fmla="*/ 2022193 h 2049287"/>
                <a:gd name="connsiteX24" fmla="*/ 1374469 w 1844463"/>
                <a:gd name="connsiteY24" fmla="*/ 1903143 h 2049287"/>
                <a:gd name="connsiteX25" fmla="*/ 1231317 w 1844463"/>
                <a:gd name="connsiteY25" fmla="*/ 1735158 h 2049287"/>
                <a:gd name="connsiteX26" fmla="*/ 1123222 w 1844463"/>
                <a:gd name="connsiteY26" fmla="*/ 1636558 h 2049287"/>
                <a:gd name="connsiteX27" fmla="*/ 864671 w 1844463"/>
                <a:gd name="connsiteY27" fmla="*/ 1647879 h 2049287"/>
                <a:gd name="connsiteX28" fmla="*/ 729187 w 1844463"/>
                <a:gd name="connsiteY28" fmla="*/ 1789570 h 2049287"/>
                <a:gd name="connsiteX29" fmla="*/ 597355 w 1844463"/>
                <a:gd name="connsiteY29" fmla="*/ 1938931 h 2049287"/>
                <a:gd name="connsiteX30" fmla="*/ 375322 w 1844463"/>
                <a:gd name="connsiteY30" fmla="*/ 2047391 h 2049287"/>
                <a:gd name="connsiteX31" fmla="*/ 94130 w 1844463"/>
                <a:gd name="connsiteY31" fmla="*/ 1918116 h 2049287"/>
                <a:gd name="connsiteX32" fmla="*/ 5024 w 1844463"/>
                <a:gd name="connsiteY32" fmla="*/ 1675633 h 2049287"/>
                <a:gd name="connsiteX33" fmla="*/ 57246 w 1844463"/>
                <a:gd name="connsiteY33" fmla="*/ 1317020 h 2049287"/>
                <a:gd name="connsiteX34" fmla="*/ 251889 w 1844463"/>
                <a:gd name="connsiteY34" fmla="*/ 940149 h 2049287"/>
                <a:gd name="connsiteX35" fmla="*/ 437038 w 1844463"/>
                <a:gd name="connsiteY35" fmla="*/ 648001 h 2049287"/>
                <a:gd name="connsiteX36" fmla="*/ 569236 w 1844463"/>
                <a:gd name="connsiteY36" fmla="*/ 329924 h 2049287"/>
                <a:gd name="connsiteX37" fmla="*/ 578320 w 1844463"/>
                <a:gd name="connsiteY37" fmla="*/ 206126 h 2049287"/>
                <a:gd name="connsiteX38" fmla="*/ 500933 w 1844463"/>
                <a:gd name="connsiteY38" fmla="*/ 99677 h 2049287"/>
                <a:gd name="connsiteX0" fmla="*/ 494402 w 1844463"/>
                <a:gd name="connsiteY0" fmla="*/ 89880 h 2049287"/>
                <a:gd name="connsiteX1" fmla="*/ 492766 w 1844463"/>
                <a:gd name="connsiteY1" fmla="*/ 3 h 2049287"/>
                <a:gd name="connsiteX2" fmla="*/ 664434 w 1844463"/>
                <a:gd name="connsiteY2" fmla="*/ 192533 h 2049287"/>
                <a:gd name="connsiteX3" fmla="*/ 623283 w 1844463"/>
                <a:gd name="connsiteY3" fmla="*/ 444592 h 2049287"/>
                <a:gd name="connsiteX4" fmla="*/ 462236 w 1844463"/>
                <a:gd name="connsiteY4" fmla="*/ 773260 h 2049287"/>
                <a:gd name="connsiteX5" fmla="*/ 282200 w 1844463"/>
                <a:gd name="connsiteY5" fmla="*/ 1046053 h 2049287"/>
                <a:gd name="connsiteX6" fmla="*/ 98511 w 1844463"/>
                <a:gd name="connsiteY6" fmla="*/ 1450313 h 2049287"/>
                <a:gd name="connsiteX7" fmla="*/ 112754 w 1844463"/>
                <a:gd name="connsiteY7" fmla="*/ 1759991 h 2049287"/>
                <a:gd name="connsiteX8" fmla="*/ 243490 w 1844463"/>
                <a:gd name="connsiteY8" fmla="*/ 1927610 h 2049287"/>
                <a:gd name="connsiteX9" fmla="*/ 450186 w 1844463"/>
                <a:gd name="connsiteY9" fmla="*/ 1932723 h 2049287"/>
                <a:gd name="connsiteX10" fmla="*/ 584573 w 1844463"/>
                <a:gd name="connsiteY10" fmla="*/ 1814403 h 2049287"/>
                <a:gd name="connsiteX11" fmla="*/ 723709 w 1844463"/>
                <a:gd name="connsiteY11" fmla="*/ 1650435 h 2049287"/>
                <a:gd name="connsiteX12" fmla="*/ 879278 w 1844463"/>
                <a:gd name="connsiteY12" fmla="*/ 1530654 h 2049287"/>
                <a:gd name="connsiteX13" fmla="*/ 1147690 w 1844463"/>
                <a:gd name="connsiteY13" fmla="*/ 1548183 h 2049287"/>
                <a:gd name="connsiteX14" fmla="*/ 1277330 w 1844463"/>
                <a:gd name="connsiteY14" fmla="*/ 1656278 h 2049287"/>
                <a:gd name="connsiteX15" fmla="*/ 1401129 w 1844463"/>
                <a:gd name="connsiteY15" fmla="*/ 1806734 h 2049287"/>
                <a:gd name="connsiteX16" fmla="*/ 1548663 w 1844463"/>
                <a:gd name="connsiteY16" fmla="*/ 1934914 h 2049287"/>
                <a:gd name="connsiteX17" fmla="*/ 1608188 w 1844463"/>
                <a:gd name="connsiteY17" fmla="*/ 1954634 h 2049287"/>
                <a:gd name="connsiteX18" fmla="*/ 1719935 w 1844463"/>
                <a:gd name="connsiteY18" fmla="*/ 1906795 h 2049287"/>
                <a:gd name="connsiteX19" fmla="*/ 1758645 w 1844463"/>
                <a:gd name="connsiteY19" fmla="*/ 1810751 h 2049287"/>
                <a:gd name="connsiteX20" fmla="*/ 1775809 w 1844463"/>
                <a:gd name="connsiteY20" fmla="*/ 1800891 h 2049287"/>
                <a:gd name="connsiteX21" fmla="*/ 1844463 w 1844463"/>
                <a:gd name="connsiteY21" fmla="*/ 1799430 h 2049287"/>
                <a:gd name="connsiteX22" fmla="*/ 1750611 w 1844463"/>
                <a:gd name="connsiteY22" fmla="*/ 1996266 h 2049287"/>
                <a:gd name="connsiteX23" fmla="*/ 1535516 w 1844463"/>
                <a:gd name="connsiteY23" fmla="*/ 2022193 h 2049287"/>
                <a:gd name="connsiteX24" fmla="*/ 1374469 w 1844463"/>
                <a:gd name="connsiteY24" fmla="*/ 1903143 h 2049287"/>
                <a:gd name="connsiteX25" fmla="*/ 1231317 w 1844463"/>
                <a:gd name="connsiteY25" fmla="*/ 1735158 h 2049287"/>
                <a:gd name="connsiteX26" fmla="*/ 1123222 w 1844463"/>
                <a:gd name="connsiteY26" fmla="*/ 1636558 h 2049287"/>
                <a:gd name="connsiteX27" fmla="*/ 864671 w 1844463"/>
                <a:gd name="connsiteY27" fmla="*/ 1647879 h 2049287"/>
                <a:gd name="connsiteX28" fmla="*/ 729187 w 1844463"/>
                <a:gd name="connsiteY28" fmla="*/ 1789570 h 2049287"/>
                <a:gd name="connsiteX29" fmla="*/ 597355 w 1844463"/>
                <a:gd name="connsiteY29" fmla="*/ 1938931 h 2049287"/>
                <a:gd name="connsiteX30" fmla="*/ 375322 w 1844463"/>
                <a:gd name="connsiteY30" fmla="*/ 2047391 h 2049287"/>
                <a:gd name="connsiteX31" fmla="*/ 94130 w 1844463"/>
                <a:gd name="connsiteY31" fmla="*/ 1918116 h 2049287"/>
                <a:gd name="connsiteX32" fmla="*/ 5024 w 1844463"/>
                <a:gd name="connsiteY32" fmla="*/ 1675633 h 2049287"/>
                <a:gd name="connsiteX33" fmla="*/ 57246 w 1844463"/>
                <a:gd name="connsiteY33" fmla="*/ 1317020 h 2049287"/>
                <a:gd name="connsiteX34" fmla="*/ 251889 w 1844463"/>
                <a:gd name="connsiteY34" fmla="*/ 940149 h 2049287"/>
                <a:gd name="connsiteX35" fmla="*/ 437038 w 1844463"/>
                <a:gd name="connsiteY35" fmla="*/ 648001 h 2049287"/>
                <a:gd name="connsiteX36" fmla="*/ 569236 w 1844463"/>
                <a:gd name="connsiteY36" fmla="*/ 329924 h 2049287"/>
                <a:gd name="connsiteX37" fmla="*/ 578320 w 1844463"/>
                <a:gd name="connsiteY37" fmla="*/ 206126 h 2049287"/>
                <a:gd name="connsiteX38" fmla="*/ 494402 w 1844463"/>
                <a:gd name="connsiteY38" fmla="*/ 89880 h 2049287"/>
                <a:gd name="connsiteX0" fmla="*/ 1124964 w 2475025"/>
                <a:gd name="connsiteY0" fmla="*/ 252679 h 2212086"/>
                <a:gd name="connsiteX1" fmla="*/ 0 w 2475025"/>
                <a:gd name="connsiteY1" fmla="*/ 1 h 2212086"/>
                <a:gd name="connsiteX2" fmla="*/ 1294996 w 2475025"/>
                <a:gd name="connsiteY2" fmla="*/ 355332 h 2212086"/>
                <a:gd name="connsiteX3" fmla="*/ 1253845 w 2475025"/>
                <a:gd name="connsiteY3" fmla="*/ 607391 h 2212086"/>
                <a:gd name="connsiteX4" fmla="*/ 1092798 w 2475025"/>
                <a:gd name="connsiteY4" fmla="*/ 936059 h 2212086"/>
                <a:gd name="connsiteX5" fmla="*/ 912762 w 2475025"/>
                <a:gd name="connsiteY5" fmla="*/ 1208852 h 2212086"/>
                <a:gd name="connsiteX6" fmla="*/ 729073 w 2475025"/>
                <a:gd name="connsiteY6" fmla="*/ 1613112 h 2212086"/>
                <a:gd name="connsiteX7" fmla="*/ 743316 w 2475025"/>
                <a:gd name="connsiteY7" fmla="*/ 1922790 h 2212086"/>
                <a:gd name="connsiteX8" fmla="*/ 874052 w 2475025"/>
                <a:gd name="connsiteY8" fmla="*/ 2090409 h 2212086"/>
                <a:gd name="connsiteX9" fmla="*/ 1080748 w 2475025"/>
                <a:gd name="connsiteY9" fmla="*/ 2095522 h 2212086"/>
                <a:gd name="connsiteX10" fmla="*/ 1215135 w 2475025"/>
                <a:gd name="connsiteY10" fmla="*/ 1977202 h 2212086"/>
                <a:gd name="connsiteX11" fmla="*/ 1354271 w 2475025"/>
                <a:gd name="connsiteY11" fmla="*/ 1813234 h 2212086"/>
                <a:gd name="connsiteX12" fmla="*/ 1509840 w 2475025"/>
                <a:gd name="connsiteY12" fmla="*/ 1693453 h 2212086"/>
                <a:gd name="connsiteX13" fmla="*/ 1778252 w 2475025"/>
                <a:gd name="connsiteY13" fmla="*/ 1710982 h 2212086"/>
                <a:gd name="connsiteX14" fmla="*/ 1907892 w 2475025"/>
                <a:gd name="connsiteY14" fmla="*/ 1819077 h 2212086"/>
                <a:gd name="connsiteX15" fmla="*/ 2031691 w 2475025"/>
                <a:gd name="connsiteY15" fmla="*/ 1969533 h 2212086"/>
                <a:gd name="connsiteX16" fmla="*/ 2179225 w 2475025"/>
                <a:gd name="connsiteY16" fmla="*/ 2097713 h 2212086"/>
                <a:gd name="connsiteX17" fmla="*/ 2238750 w 2475025"/>
                <a:gd name="connsiteY17" fmla="*/ 2117433 h 2212086"/>
                <a:gd name="connsiteX18" fmla="*/ 2350497 w 2475025"/>
                <a:gd name="connsiteY18" fmla="*/ 2069594 h 2212086"/>
                <a:gd name="connsiteX19" fmla="*/ 2389207 w 2475025"/>
                <a:gd name="connsiteY19" fmla="*/ 1973550 h 2212086"/>
                <a:gd name="connsiteX20" fmla="*/ 2406371 w 2475025"/>
                <a:gd name="connsiteY20" fmla="*/ 1963690 h 2212086"/>
                <a:gd name="connsiteX21" fmla="*/ 2475025 w 2475025"/>
                <a:gd name="connsiteY21" fmla="*/ 1962229 h 2212086"/>
                <a:gd name="connsiteX22" fmla="*/ 2381173 w 2475025"/>
                <a:gd name="connsiteY22" fmla="*/ 2159065 h 2212086"/>
                <a:gd name="connsiteX23" fmla="*/ 2166078 w 2475025"/>
                <a:gd name="connsiteY23" fmla="*/ 2184992 h 2212086"/>
                <a:gd name="connsiteX24" fmla="*/ 2005031 w 2475025"/>
                <a:gd name="connsiteY24" fmla="*/ 2065942 h 2212086"/>
                <a:gd name="connsiteX25" fmla="*/ 1861879 w 2475025"/>
                <a:gd name="connsiteY25" fmla="*/ 1897957 h 2212086"/>
                <a:gd name="connsiteX26" fmla="*/ 1753784 w 2475025"/>
                <a:gd name="connsiteY26" fmla="*/ 1799357 h 2212086"/>
                <a:gd name="connsiteX27" fmla="*/ 1495233 w 2475025"/>
                <a:gd name="connsiteY27" fmla="*/ 1810678 h 2212086"/>
                <a:gd name="connsiteX28" fmla="*/ 1359749 w 2475025"/>
                <a:gd name="connsiteY28" fmla="*/ 1952369 h 2212086"/>
                <a:gd name="connsiteX29" fmla="*/ 1227917 w 2475025"/>
                <a:gd name="connsiteY29" fmla="*/ 2101730 h 2212086"/>
                <a:gd name="connsiteX30" fmla="*/ 1005884 w 2475025"/>
                <a:gd name="connsiteY30" fmla="*/ 2210190 h 2212086"/>
                <a:gd name="connsiteX31" fmla="*/ 724692 w 2475025"/>
                <a:gd name="connsiteY31" fmla="*/ 2080915 h 2212086"/>
                <a:gd name="connsiteX32" fmla="*/ 635586 w 2475025"/>
                <a:gd name="connsiteY32" fmla="*/ 1838432 h 2212086"/>
                <a:gd name="connsiteX33" fmla="*/ 687808 w 2475025"/>
                <a:gd name="connsiteY33" fmla="*/ 1479819 h 2212086"/>
                <a:gd name="connsiteX34" fmla="*/ 882451 w 2475025"/>
                <a:gd name="connsiteY34" fmla="*/ 1102948 h 2212086"/>
                <a:gd name="connsiteX35" fmla="*/ 1067600 w 2475025"/>
                <a:gd name="connsiteY35" fmla="*/ 810800 h 2212086"/>
                <a:gd name="connsiteX36" fmla="*/ 1199798 w 2475025"/>
                <a:gd name="connsiteY36" fmla="*/ 492723 h 2212086"/>
                <a:gd name="connsiteX37" fmla="*/ 1208882 w 2475025"/>
                <a:gd name="connsiteY37" fmla="*/ 368925 h 2212086"/>
                <a:gd name="connsiteX38" fmla="*/ 1124964 w 2475025"/>
                <a:gd name="connsiteY38" fmla="*/ 252679 h 2212086"/>
                <a:gd name="connsiteX0" fmla="*/ 298 w 2522528"/>
                <a:gd name="connsiteY0" fmla="*/ 60031 h 2212086"/>
                <a:gd name="connsiteX1" fmla="*/ 47503 w 2522528"/>
                <a:gd name="connsiteY1" fmla="*/ 1 h 2212086"/>
                <a:gd name="connsiteX2" fmla="*/ 1342499 w 2522528"/>
                <a:gd name="connsiteY2" fmla="*/ 355332 h 2212086"/>
                <a:gd name="connsiteX3" fmla="*/ 1301348 w 2522528"/>
                <a:gd name="connsiteY3" fmla="*/ 607391 h 2212086"/>
                <a:gd name="connsiteX4" fmla="*/ 1140301 w 2522528"/>
                <a:gd name="connsiteY4" fmla="*/ 936059 h 2212086"/>
                <a:gd name="connsiteX5" fmla="*/ 960265 w 2522528"/>
                <a:gd name="connsiteY5" fmla="*/ 1208852 h 2212086"/>
                <a:gd name="connsiteX6" fmla="*/ 776576 w 2522528"/>
                <a:gd name="connsiteY6" fmla="*/ 1613112 h 2212086"/>
                <a:gd name="connsiteX7" fmla="*/ 790819 w 2522528"/>
                <a:gd name="connsiteY7" fmla="*/ 1922790 h 2212086"/>
                <a:gd name="connsiteX8" fmla="*/ 921555 w 2522528"/>
                <a:gd name="connsiteY8" fmla="*/ 2090409 h 2212086"/>
                <a:gd name="connsiteX9" fmla="*/ 1128251 w 2522528"/>
                <a:gd name="connsiteY9" fmla="*/ 2095522 h 2212086"/>
                <a:gd name="connsiteX10" fmla="*/ 1262638 w 2522528"/>
                <a:gd name="connsiteY10" fmla="*/ 1977202 h 2212086"/>
                <a:gd name="connsiteX11" fmla="*/ 1401774 w 2522528"/>
                <a:gd name="connsiteY11" fmla="*/ 1813234 h 2212086"/>
                <a:gd name="connsiteX12" fmla="*/ 1557343 w 2522528"/>
                <a:gd name="connsiteY12" fmla="*/ 1693453 h 2212086"/>
                <a:gd name="connsiteX13" fmla="*/ 1825755 w 2522528"/>
                <a:gd name="connsiteY13" fmla="*/ 1710982 h 2212086"/>
                <a:gd name="connsiteX14" fmla="*/ 1955395 w 2522528"/>
                <a:gd name="connsiteY14" fmla="*/ 1819077 h 2212086"/>
                <a:gd name="connsiteX15" fmla="*/ 2079194 w 2522528"/>
                <a:gd name="connsiteY15" fmla="*/ 1969533 h 2212086"/>
                <a:gd name="connsiteX16" fmla="*/ 2226728 w 2522528"/>
                <a:gd name="connsiteY16" fmla="*/ 2097713 h 2212086"/>
                <a:gd name="connsiteX17" fmla="*/ 2286253 w 2522528"/>
                <a:gd name="connsiteY17" fmla="*/ 2117433 h 2212086"/>
                <a:gd name="connsiteX18" fmla="*/ 2398000 w 2522528"/>
                <a:gd name="connsiteY18" fmla="*/ 2069594 h 2212086"/>
                <a:gd name="connsiteX19" fmla="*/ 2436710 w 2522528"/>
                <a:gd name="connsiteY19" fmla="*/ 1973550 h 2212086"/>
                <a:gd name="connsiteX20" fmla="*/ 2453874 w 2522528"/>
                <a:gd name="connsiteY20" fmla="*/ 1963690 h 2212086"/>
                <a:gd name="connsiteX21" fmla="*/ 2522528 w 2522528"/>
                <a:gd name="connsiteY21" fmla="*/ 1962229 h 2212086"/>
                <a:gd name="connsiteX22" fmla="*/ 2428676 w 2522528"/>
                <a:gd name="connsiteY22" fmla="*/ 2159065 h 2212086"/>
                <a:gd name="connsiteX23" fmla="*/ 2213581 w 2522528"/>
                <a:gd name="connsiteY23" fmla="*/ 2184992 h 2212086"/>
                <a:gd name="connsiteX24" fmla="*/ 2052534 w 2522528"/>
                <a:gd name="connsiteY24" fmla="*/ 2065942 h 2212086"/>
                <a:gd name="connsiteX25" fmla="*/ 1909382 w 2522528"/>
                <a:gd name="connsiteY25" fmla="*/ 1897957 h 2212086"/>
                <a:gd name="connsiteX26" fmla="*/ 1801287 w 2522528"/>
                <a:gd name="connsiteY26" fmla="*/ 1799357 h 2212086"/>
                <a:gd name="connsiteX27" fmla="*/ 1542736 w 2522528"/>
                <a:gd name="connsiteY27" fmla="*/ 1810678 h 2212086"/>
                <a:gd name="connsiteX28" fmla="*/ 1407252 w 2522528"/>
                <a:gd name="connsiteY28" fmla="*/ 1952369 h 2212086"/>
                <a:gd name="connsiteX29" fmla="*/ 1275420 w 2522528"/>
                <a:gd name="connsiteY29" fmla="*/ 2101730 h 2212086"/>
                <a:gd name="connsiteX30" fmla="*/ 1053387 w 2522528"/>
                <a:gd name="connsiteY30" fmla="*/ 2210190 h 2212086"/>
                <a:gd name="connsiteX31" fmla="*/ 772195 w 2522528"/>
                <a:gd name="connsiteY31" fmla="*/ 2080915 h 2212086"/>
                <a:gd name="connsiteX32" fmla="*/ 683089 w 2522528"/>
                <a:gd name="connsiteY32" fmla="*/ 1838432 h 2212086"/>
                <a:gd name="connsiteX33" fmla="*/ 735311 w 2522528"/>
                <a:gd name="connsiteY33" fmla="*/ 1479819 h 2212086"/>
                <a:gd name="connsiteX34" fmla="*/ 929954 w 2522528"/>
                <a:gd name="connsiteY34" fmla="*/ 1102948 h 2212086"/>
                <a:gd name="connsiteX35" fmla="*/ 1115103 w 2522528"/>
                <a:gd name="connsiteY35" fmla="*/ 810800 h 2212086"/>
                <a:gd name="connsiteX36" fmla="*/ 1247301 w 2522528"/>
                <a:gd name="connsiteY36" fmla="*/ 492723 h 2212086"/>
                <a:gd name="connsiteX37" fmla="*/ 1256385 w 2522528"/>
                <a:gd name="connsiteY37" fmla="*/ 368925 h 2212086"/>
                <a:gd name="connsiteX38" fmla="*/ 298 w 2522528"/>
                <a:gd name="connsiteY38" fmla="*/ 60031 h 2212086"/>
                <a:gd name="connsiteX0" fmla="*/ 0 w 2522230"/>
                <a:gd name="connsiteY0" fmla="*/ 60031 h 2212086"/>
                <a:gd name="connsiteX1" fmla="*/ 47205 w 2522230"/>
                <a:gd name="connsiteY1" fmla="*/ 1 h 2212086"/>
                <a:gd name="connsiteX2" fmla="*/ 1342201 w 2522230"/>
                <a:gd name="connsiteY2" fmla="*/ 355332 h 2212086"/>
                <a:gd name="connsiteX3" fmla="*/ 1301050 w 2522230"/>
                <a:gd name="connsiteY3" fmla="*/ 607391 h 2212086"/>
                <a:gd name="connsiteX4" fmla="*/ 1140003 w 2522230"/>
                <a:gd name="connsiteY4" fmla="*/ 936059 h 2212086"/>
                <a:gd name="connsiteX5" fmla="*/ 959967 w 2522230"/>
                <a:gd name="connsiteY5" fmla="*/ 1208852 h 2212086"/>
                <a:gd name="connsiteX6" fmla="*/ 776278 w 2522230"/>
                <a:gd name="connsiteY6" fmla="*/ 1613112 h 2212086"/>
                <a:gd name="connsiteX7" fmla="*/ 790521 w 2522230"/>
                <a:gd name="connsiteY7" fmla="*/ 1922790 h 2212086"/>
                <a:gd name="connsiteX8" fmla="*/ 921257 w 2522230"/>
                <a:gd name="connsiteY8" fmla="*/ 2090409 h 2212086"/>
                <a:gd name="connsiteX9" fmla="*/ 1127953 w 2522230"/>
                <a:gd name="connsiteY9" fmla="*/ 2095522 h 2212086"/>
                <a:gd name="connsiteX10" fmla="*/ 1262340 w 2522230"/>
                <a:gd name="connsiteY10" fmla="*/ 1977202 h 2212086"/>
                <a:gd name="connsiteX11" fmla="*/ 1401476 w 2522230"/>
                <a:gd name="connsiteY11" fmla="*/ 1813234 h 2212086"/>
                <a:gd name="connsiteX12" fmla="*/ 1557045 w 2522230"/>
                <a:gd name="connsiteY12" fmla="*/ 1693453 h 2212086"/>
                <a:gd name="connsiteX13" fmla="*/ 1825457 w 2522230"/>
                <a:gd name="connsiteY13" fmla="*/ 1710982 h 2212086"/>
                <a:gd name="connsiteX14" fmla="*/ 1955097 w 2522230"/>
                <a:gd name="connsiteY14" fmla="*/ 1819077 h 2212086"/>
                <a:gd name="connsiteX15" fmla="*/ 2078896 w 2522230"/>
                <a:gd name="connsiteY15" fmla="*/ 1969533 h 2212086"/>
                <a:gd name="connsiteX16" fmla="*/ 2226430 w 2522230"/>
                <a:gd name="connsiteY16" fmla="*/ 2097713 h 2212086"/>
                <a:gd name="connsiteX17" fmla="*/ 2285955 w 2522230"/>
                <a:gd name="connsiteY17" fmla="*/ 2117433 h 2212086"/>
                <a:gd name="connsiteX18" fmla="*/ 2397702 w 2522230"/>
                <a:gd name="connsiteY18" fmla="*/ 2069594 h 2212086"/>
                <a:gd name="connsiteX19" fmla="*/ 2436412 w 2522230"/>
                <a:gd name="connsiteY19" fmla="*/ 1973550 h 2212086"/>
                <a:gd name="connsiteX20" fmla="*/ 2453576 w 2522230"/>
                <a:gd name="connsiteY20" fmla="*/ 1963690 h 2212086"/>
                <a:gd name="connsiteX21" fmla="*/ 2522230 w 2522230"/>
                <a:gd name="connsiteY21" fmla="*/ 1962229 h 2212086"/>
                <a:gd name="connsiteX22" fmla="*/ 2428378 w 2522230"/>
                <a:gd name="connsiteY22" fmla="*/ 2159065 h 2212086"/>
                <a:gd name="connsiteX23" fmla="*/ 2213283 w 2522230"/>
                <a:gd name="connsiteY23" fmla="*/ 2184992 h 2212086"/>
                <a:gd name="connsiteX24" fmla="*/ 2052236 w 2522230"/>
                <a:gd name="connsiteY24" fmla="*/ 2065942 h 2212086"/>
                <a:gd name="connsiteX25" fmla="*/ 1909084 w 2522230"/>
                <a:gd name="connsiteY25" fmla="*/ 1897957 h 2212086"/>
                <a:gd name="connsiteX26" fmla="*/ 1800989 w 2522230"/>
                <a:gd name="connsiteY26" fmla="*/ 1799357 h 2212086"/>
                <a:gd name="connsiteX27" fmla="*/ 1542438 w 2522230"/>
                <a:gd name="connsiteY27" fmla="*/ 1810678 h 2212086"/>
                <a:gd name="connsiteX28" fmla="*/ 1406954 w 2522230"/>
                <a:gd name="connsiteY28" fmla="*/ 1952369 h 2212086"/>
                <a:gd name="connsiteX29" fmla="*/ 1275122 w 2522230"/>
                <a:gd name="connsiteY29" fmla="*/ 2101730 h 2212086"/>
                <a:gd name="connsiteX30" fmla="*/ 1053089 w 2522230"/>
                <a:gd name="connsiteY30" fmla="*/ 2210190 h 2212086"/>
                <a:gd name="connsiteX31" fmla="*/ 771897 w 2522230"/>
                <a:gd name="connsiteY31" fmla="*/ 2080915 h 2212086"/>
                <a:gd name="connsiteX32" fmla="*/ 682791 w 2522230"/>
                <a:gd name="connsiteY32" fmla="*/ 1838432 h 2212086"/>
                <a:gd name="connsiteX33" fmla="*/ 735013 w 2522230"/>
                <a:gd name="connsiteY33" fmla="*/ 1479819 h 2212086"/>
                <a:gd name="connsiteX34" fmla="*/ 929656 w 2522230"/>
                <a:gd name="connsiteY34" fmla="*/ 1102948 h 2212086"/>
                <a:gd name="connsiteX35" fmla="*/ 1114805 w 2522230"/>
                <a:gd name="connsiteY35" fmla="*/ 810800 h 2212086"/>
                <a:gd name="connsiteX36" fmla="*/ 1247003 w 2522230"/>
                <a:gd name="connsiteY36" fmla="*/ 492723 h 2212086"/>
                <a:gd name="connsiteX37" fmla="*/ 1256087 w 2522230"/>
                <a:gd name="connsiteY37" fmla="*/ 368925 h 2212086"/>
                <a:gd name="connsiteX38" fmla="*/ 0 w 2522230"/>
                <a:gd name="connsiteY38" fmla="*/ 60031 h 2212086"/>
                <a:gd name="connsiteX0" fmla="*/ 0 w 2522230"/>
                <a:gd name="connsiteY0" fmla="*/ 60031 h 2212086"/>
                <a:gd name="connsiteX1" fmla="*/ 47205 w 2522230"/>
                <a:gd name="connsiteY1" fmla="*/ 1 h 2212086"/>
                <a:gd name="connsiteX2" fmla="*/ 1342201 w 2522230"/>
                <a:gd name="connsiteY2" fmla="*/ 355332 h 2212086"/>
                <a:gd name="connsiteX3" fmla="*/ 1301050 w 2522230"/>
                <a:gd name="connsiteY3" fmla="*/ 607391 h 2212086"/>
                <a:gd name="connsiteX4" fmla="*/ 1140003 w 2522230"/>
                <a:gd name="connsiteY4" fmla="*/ 936059 h 2212086"/>
                <a:gd name="connsiteX5" fmla="*/ 959967 w 2522230"/>
                <a:gd name="connsiteY5" fmla="*/ 1208852 h 2212086"/>
                <a:gd name="connsiteX6" fmla="*/ 776278 w 2522230"/>
                <a:gd name="connsiteY6" fmla="*/ 1613112 h 2212086"/>
                <a:gd name="connsiteX7" fmla="*/ 790521 w 2522230"/>
                <a:gd name="connsiteY7" fmla="*/ 1922790 h 2212086"/>
                <a:gd name="connsiteX8" fmla="*/ 921257 w 2522230"/>
                <a:gd name="connsiteY8" fmla="*/ 2090409 h 2212086"/>
                <a:gd name="connsiteX9" fmla="*/ 1127953 w 2522230"/>
                <a:gd name="connsiteY9" fmla="*/ 2095522 h 2212086"/>
                <a:gd name="connsiteX10" fmla="*/ 1262340 w 2522230"/>
                <a:gd name="connsiteY10" fmla="*/ 1977202 h 2212086"/>
                <a:gd name="connsiteX11" fmla="*/ 1401476 w 2522230"/>
                <a:gd name="connsiteY11" fmla="*/ 1813234 h 2212086"/>
                <a:gd name="connsiteX12" fmla="*/ 1557045 w 2522230"/>
                <a:gd name="connsiteY12" fmla="*/ 1693453 h 2212086"/>
                <a:gd name="connsiteX13" fmla="*/ 1825457 w 2522230"/>
                <a:gd name="connsiteY13" fmla="*/ 1710982 h 2212086"/>
                <a:gd name="connsiteX14" fmla="*/ 1955097 w 2522230"/>
                <a:gd name="connsiteY14" fmla="*/ 1819077 h 2212086"/>
                <a:gd name="connsiteX15" fmla="*/ 2078896 w 2522230"/>
                <a:gd name="connsiteY15" fmla="*/ 1969533 h 2212086"/>
                <a:gd name="connsiteX16" fmla="*/ 2226430 w 2522230"/>
                <a:gd name="connsiteY16" fmla="*/ 2097713 h 2212086"/>
                <a:gd name="connsiteX17" fmla="*/ 2285955 w 2522230"/>
                <a:gd name="connsiteY17" fmla="*/ 2117433 h 2212086"/>
                <a:gd name="connsiteX18" fmla="*/ 2397702 w 2522230"/>
                <a:gd name="connsiteY18" fmla="*/ 2069594 h 2212086"/>
                <a:gd name="connsiteX19" fmla="*/ 2436412 w 2522230"/>
                <a:gd name="connsiteY19" fmla="*/ 1973550 h 2212086"/>
                <a:gd name="connsiteX20" fmla="*/ 2453576 w 2522230"/>
                <a:gd name="connsiteY20" fmla="*/ 1963690 h 2212086"/>
                <a:gd name="connsiteX21" fmla="*/ 2522230 w 2522230"/>
                <a:gd name="connsiteY21" fmla="*/ 1962229 h 2212086"/>
                <a:gd name="connsiteX22" fmla="*/ 2428378 w 2522230"/>
                <a:gd name="connsiteY22" fmla="*/ 2159065 h 2212086"/>
                <a:gd name="connsiteX23" fmla="*/ 2213283 w 2522230"/>
                <a:gd name="connsiteY23" fmla="*/ 2184992 h 2212086"/>
                <a:gd name="connsiteX24" fmla="*/ 2052236 w 2522230"/>
                <a:gd name="connsiteY24" fmla="*/ 2065942 h 2212086"/>
                <a:gd name="connsiteX25" fmla="*/ 1909084 w 2522230"/>
                <a:gd name="connsiteY25" fmla="*/ 1897957 h 2212086"/>
                <a:gd name="connsiteX26" fmla="*/ 1800989 w 2522230"/>
                <a:gd name="connsiteY26" fmla="*/ 1799357 h 2212086"/>
                <a:gd name="connsiteX27" fmla="*/ 1542438 w 2522230"/>
                <a:gd name="connsiteY27" fmla="*/ 1810678 h 2212086"/>
                <a:gd name="connsiteX28" fmla="*/ 1406954 w 2522230"/>
                <a:gd name="connsiteY28" fmla="*/ 1952369 h 2212086"/>
                <a:gd name="connsiteX29" fmla="*/ 1275122 w 2522230"/>
                <a:gd name="connsiteY29" fmla="*/ 2101730 h 2212086"/>
                <a:gd name="connsiteX30" fmla="*/ 1053089 w 2522230"/>
                <a:gd name="connsiteY30" fmla="*/ 2210190 h 2212086"/>
                <a:gd name="connsiteX31" fmla="*/ 771897 w 2522230"/>
                <a:gd name="connsiteY31" fmla="*/ 2080915 h 2212086"/>
                <a:gd name="connsiteX32" fmla="*/ 682791 w 2522230"/>
                <a:gd name="connsiteY32" fmla="*/ 1838432 h 2212086"/>
                <a:gd name="connsiteX33" fmla="*/ 735013 w 2522230"/>
                <a:gd name="connsiteY33" fmla="*/ 1479819 h 2212086"/>
                <a:gd name="connsiteX34" fmla="*/ 929656 w 2522230"/>
                <a:gd name="connsiteY34" fmla="*/ 1102948 h 2212086"/>
                <a:gd name="connsiteX35" fmla="*/ 1114805 w 2522230"/>
                <a:gd name="connsiteY35" fmla="*/ 810800 h 2212086"/>
                <a:gd name="connsiteX36" fmla="*/ 1247003 w 2522230"/>
                <a:gd name="connsiteY36" fmla="*/ 492723 h 2212086"/>
                <a:gd name="connsiteX37" fmla="*/ 1256087 w 2522230"/>
                <a:gd name="connsiteY37" fmla="*/ 368925 h 2212086"/>
                <a:gd name="connsiteX38" fmla="*/ 0 w 2522230"/>
                <a:gd name="connsiteY38" fmla="*/ 60031 h 2212086"/>
                <a:gd name="connsiteX0" fmla="*/ 0 w 2522230"/>
                <a:gd name="connsiteY0" fmla="*/ 60031 h 2212086"/>
                <a:gd name="connsiteX1" fmla="*/ 47205 w 2522230"/>
                <a:gd name="connsiteY1" fmla="*/ 1 h 2212086"/>
                <a:gd name="connsiteX2" fmla="*/ 1342201 w 2522230"/>
                <a:gd name="connsiteY2" fmla="*/ 355332 h 2212086"/>
                <a:gd name="connsiteX3" fmla="*/ 1301050 w 2522230"/>
                <a:gd name="connsiteY3" fmla="*/ 607391 h 2212086"/>
                <a:gd name="connsiteX4" fmla="*/ 1140003 w 2522230"/>
                <a:gd name="connsiteY4" fmla="*/ 936059 h 2212086"/>
                <a:gd name="connsiteX5" fmla="*/ 959967 w 2522230"/>
                <a:gd name="connsiteY5" fmla="*/ 1208852 h 2212086"/>
                <a:gd name="connsiteX6" fmla="*/ 776278 w 2522230"/>
                <a:gd name="connsiteY6" fmla="*/ 1613112 h 2212086"/>
                <a:gd name="connsiteX7" fmla="*/ 790521 w 2522230"/>
                <a:gd name="connsiteY7" fmla="*/ 1922790 h 2212086"/>
                <a:gd name="connsiteX8" fmla="*/ 921257 w 2522230"/>
                <a:gd name="connsiteY8" fmla="*/ 2090409 h 2212086"/>
                <a:gd name="connsiteX9" fmla="*/ 1127953 w 2522230"/>
                <a:gd name="connsiteY9" fmla="*/ 2095522 h 2212086"/>
                <a:gd name="connsiteX10" fmla="*/ 1262340 w 2522230"/>
                <a:gd name="connsiteY10" fmla="*/ 1977202 h 2212086"/>
                <a:gd name="connsiteX11" fmla="*/ 1401476 w 2522230"/>
                <a:gd name="connsiteY11" fmla="*/ 1813234 h 2212086"/>
                <a:gd name="connsiteX12" fmla="*/ 1557045 w 2522230"/>
                <a:gd name="connsiteY12" fmla="*/ 1693453 h 2212086"/>
                <a:gd name="connsiteX13" fmla="*/ 1825457 w 2522230"/>
                <a:gd name="connsiteY13" fmla="*/ 1710982 h 2212086"/>
                <a:gd name="connsiteX14" fmla="*/ 1955097 w 2522230"/>
                <a:gd name="connsiteY14" fmla="*/ 1819077 h 2212086"/>
                <a:gd name="connsiteX15" fmla="*/ 2078896 w 2522230"/>
                <a:gd name="connsiteY15" fmla="*/ 1969533 h 2212086"/>
                <a:gd name="connsiteX16" fmla="*/ 2226430 w 2522230"/>
                <a:gd name="connsiteY16" fmla="*/ 2097713 h 2212086"/>
                <a:gd name="connsiteX17" fmla="*/ 2285955 w 2522230"/>
                <a:gd name="connsiteY17" fmla="*/ 2117433 h 2212086"/>
                <a:gd name="connsiteX18" fmla="*/ 2397702 w 2522230"/>
                <a:gd name="connsiteY18" fmla="*/ 2069594 h 2212086"/>
                <a:gd name="connsiteX19" fmla="*/ 2436412 w 2522230"/>
                <a:gd name="connsiteY19" fmla="*/ 1973550 h 2212086"/>
                <a:gd name="connsiteX20" fmla="*/ 2453576 w 2522230"/>
                <a:gd name="connsiteY20" fmla="*/ 1963690 h 2212086"/>
                <a:gd name="connsiteX21" fmla="*/ 2522230 w 2522230"/>
                <a:gd name="connsiteY21" fmla="*/ 1962229 h 2212086"/>
                <a:gd name="connsiteX22" fmla="*/ 2428378 w 2522230"/>
                <a:gd name="connsiteY22" fmla="*/ 2159065 h 2212086"/>
                <a:gd name="connsiteX23" fmla="*/ 2213283 w 2522230"/>
                <a:gd name="connsiteY23" fmla="*/ 2184992 h 2212086"/>
                <a:gd name="connsiteX24" fmla="*/ 2052236 w 2522230"/>
                <a:gd name="connsiteY24" fmla="*/ 2065942 h 2212086"/>
                <a:gd name="connsiteX25" fmla="*/ 1909084 w 2522230"/>
                <a:gd name="connsiteY25" fmla="*/ 1897957 h 2212086"/>
                <a:gd name="connsiteX26" fmla="*/ 1800989 w 2522230"/>
                <a:gd name="connsiteY26" fmla="*/ 1799357 h 2212086"/>
                <a:gd name="connsiteX27" fmla="*/ 1542438 w 2522230"/>
                <a:gd name="connsiteY27" fmla="*/ 1810678 h 2212086"/>
                <a:gd name="connsiteX28" fmla="*/ 1406954 w 2522230"/>
                <a:gd name="connsiteY28" fmla="*/ 1952369 h 2212086"/>
                <a:gd name="connsiteX29" fmla="*/ 1275122 w 2522230"/>
                <a:gd name="connsiteY29" fmla="*/ 2101730 h 2212086"/>
                <a:gd name="connsiteX30" fmla="*/ 1053089 w 2522230"/>
                <a:gd name="connsiteY30" fmla="*/ 2210190 h 2212086"/>
                <a:gd name="connsiteX31" fmla="*/ 771897 w 2522230"/>
                <a:gd name="connsiteY31" fmla="*/ 2080915 h 2212086"/>
                <a:gd name="connsiteX32" fmla="*/ 682791 w 2522230"/>
                <a:gd name="connsiteY32" fmla="*/ 1838432 h 2212086"/>
                <a:gd name="connsiteX33" fmla="*/ 735013 w 2522230"/>
                <a:gd name="connsiteY33" fmla="*/ 1479819 h 2212086"/>
                <a:gd name="connsiteX34" fmla="*/ 929656 w 2522230"/>
                <a:gd name="connsiteY34" fmla="*/ 1102948 h 2212086"/>
                <a:gd name="connsiteX35" fmla="*/ 1114805 w 2522230"/>
                <a:gd name="connsiteY35" fmla="*/ 810800 h 2212086"/>
                <a:gd name="connsiteX36" fmla="*/ 1247003 w 2522230"/>
                <a:gd name="connsiteY36" fmla="*/ 492723 h 2212086"/>
                <a:gd name="connsiteX37" fmla="*/ 1256087 w 2522230"/>
                <a:gd name="connsiteY37" fmla="*/ 368925 h 2212086"/>
                <a:gd name="connsiteX38" fmla="*/ 0 w 2522230"/>
                <a:gd name="connsiteY38" fmla="*/ 60031 h 2212086"/>
                <a:gd name="connsiteX0" fmla="*/ 0 w 2522230"/>
                <a:gd name="connsiteY0" fmla="*/ 60030 h 2212085"/>
                <a:gd name="connsiteX1" fmla="*/ 47205 w 2522230"/>
                <a:gd name="connsiteY1" fmla="*/ 0 h 2212085"/>
                <a:gd name="connsiteX2" fmla="*/ 1342201 w 2522230"/>
                <a:gd name="connsiteY2" fmla="*/ 355331 h 2212085"/>
                <a:gd name="connsiteX3" fmla="*/ 1301050 w 2522230"/>
                <a:gd name="connsiteY3" fmla="*/ 607390 h 2212085"/>
                <a:gd name="connsiteX4" fmla="*/ 1140003 w 2522230"/>
                <a:gd name="connsiteY4" fmla="*/ 936058 h 2212085"/>
                <a:gd name="connsiteX5" fmla="*/ 959967 w 2522230"/>
                <a:gd name="connsiteY5" fmla="*/ 1208851 h 2212085"/>
                <a:gd name="connsiteX6" fmla="*/ 776278 w 2522230"/>
                <a:gd name="connsiteY6" fmla="*/ 1613111 h 2212085"/>
                <a:gd name="connsiteX7" fmla="*/ 790521 w 2522230"/>
                <a:gd name="connsiteY7" fmla="*/ 1922789 h 2212085"/>
                <a:gd name="connsiteX8" fmla="*/ 921257 w 2522230"/>
                <a:gd name="connsiteY8" fmla="*/ 2090408 h 2212085"/>
                <a:gd name="connsiteX9" fmla="*/ 1127953 w 2522230"/>
                <a:gd name="connsiteY9" fmla="*/ 2095521 h 2212085"/>
                <a:gd name="connsiteX10" fmla="*/ 1262340 w 2522230"/>
                <a:gd name="connsiteY10" fmla="*/ 1977201 h 2212085"/>
                <a:gd name="connsiteX11" fmla="*/ 1401476 w 2522230"/>
                <a:gd name="connsiteY11" fmla="*/ 1813233 h 2212085"/>
                <a:gd name="connsiteX12" fmla="*/ 1557045 w 2522230"/>
                <a:gd name="connsiteY12" fmla="*/ 1693452 h 2212085"/>
                <a:gd name="connsiteX13" fmla="*/ 1825457 w 2522230"/>
                <a:gd name="connsiteY13" fmla="*/ 1710981 h 2212085"/>
                <a:gd name="connsiteX14" fmla="*/ 1955097 w 2522230"/>
                <a:gd name="connsiteY14" fmla="*/ 1819076 h 2212085"/>
                <a:gd name="connsiteX15" fmla="*/ 2078896 w 2522230"/>
                <a:gd name="connsiteY15" fmla="*/ 1969532 h 2212085"/>
                <a:gd name="connsiteX16" fmla="*/ 2226430 w 2522230"/>
                <a:gd name="connsiteY16" fmla="*/ 2097712 h 2212085"/>
                <a:gd name="connsiteX17" fmla="*/ 2285955 w 2522230"/>
                <a:gd name="connsiteY17" fmla="*/ 2117432 h 2212085"/>
                <a:gd name="connsiteX18" fmla="*/ 2397702 w 2522230"/>
                <a:gd name="connsiteY18" fmla="*/ 2069593 h 2212085"/>
                <a:gd name="connsiteX19" fmla="*/ 2436412 w 2522230"/>
                <a:gd name="connsiteY19" fmla="*/ 1973549 h 2212085"/>
                <a:gd name="connsiteX20" fmla="*/ 2453576 w 2522230"/>
                <a:gd name="connsiteY20" fmla="*/ 1963689 h 2212085"/>
                <a:gd name="connsiteX21" fmla="*/ 2522230 w 2522230"/>
                <a:gd name="connsiteY21" fmla="*/ 1962228 h 2212085"/>
                <a:gd name="connsiteX22" fmla="*/ 2428378 w 2522230"/>
                <a:gd name="connsiteY22" fmla="*/ 2159064 h 2212085"/>
                <a:gd name="connsiteX23" fmla="*/ 2213283 w 2522230"/>
                <a:gd name="connsiteY23" fmla="*/ 2184991 h 2212085"/>
                <a:gd name="connsiteX24" fmla="*/ 2052236 w 2522230"/>
                <a:gd name="connsiteY24" fmla="*/ 2065941 h 2212085"/>
                <a:gd name="connsiteX25" fmla="*/ 1909084 w 2522230"/>
                <a:gd name="connsiteY25" fmla="*/ 1897956 h 2212085"/>
                <a:gd name="connsiteX26" fmla="*/ 1800989 w 2522230"/>
                <a:gd name="connsiteY26" fmla="*/ 1799356 h 2212085"/>
                <a:gd name="connsiteX27" fmla="*/ 1542438 w 2522230"/>
                <a:gd name="connsiteY27" fmla="*/ 1810677 h 2212085"/>
                <a:gd name="connsiteX28" fmla="*/ 1406954 w 2522230"/>
                <a:gd name="connsiteY28" fmla="*/ 1952368 h 2212085"/>
                <a:gd name="connsiteX29" fmla="*/ 1275122 w 2522230"/>
                <a:gd name="connsiteY29" fmla="*/ 2101729 h 2212085"/>
                <a:gd name="connsiteX30" fmla="*/ 1053089 w 2522230"/>
                <a:gd name="connsiteY30" fmla="*/ 2210189 h 2212085"/>
                <a:gd name="connsiteX31" fmla="*/ 771897 w 2522230"/>
                <a:gd name="connsiteY31" fmla="*/ 2080914 h 2212085"/>
                <a:gd name="connsiteX32" fmla="*/ 682791 w 2522230"/>
                <a:gd name="connsiteY32" fmla="*/ 1838431 h 2212085"/>
                <a:gd name="connsiteX33" fmla="*/ 735013 w 2522230"/>
                <a:gd name="connsiteY33" fmla="*/ 1479818 h 2212085"/>
                <a:gd name="connsiteX34" fmla="*/ 929656 w 2522230"/>
                <a:gd name="connsiteY34" fmla="*/ 1102947 h 2212085"/>
                <a:gd name="connsiteX35" fmla="*/ 1114805 w 2522230"/>
                <a:gd name="connsiteY35" fmla="*/ 810799 h 2212085"/>
                <a:gd name="connsiteX36" fmla="*/ 1247003 w 2522230"/>
                <a:gd name="connsiteY36" fmla="*/ 492722 h 2212085"/>
                <a:gd name="connsiteX37" fmla="*/ 1256087 w 2522230"/>
                <a:gd name="connsiteY37" fmla="*/ 368924 h 2212085"/>
                <a:gd name="connsiteX38" fmla="*/ 0 w 2522230"/>
                <a:gd name="connsiteY38" fmla="*/ 60030 h 2212085"/>
                <a:gd name="connsiteX0" fmla="*/ 0 w 2522230"/>
                <a:gd name="connsiteY0" fmla="*/ 60030 h 2212085"/>
                <a:gd name="connsiteX1" fmla="*/ 47205 w 2522230"/>
                <a:gd name="connsiteY1" fmla="*/ 0 h 2212085"/>
                <a:gd name="connsiteX2" fmla="*/ 1342201 w 2522230"/>
                <a:gd name="connsiteY2" fmla="*/ 355331 h 2212085"/>
                <a:gd name="connsiteX3" fmla="*/ 1301050 w 2522230"/>
                <a:gd name="connsiteY3" fmla="*/ 607390 h 2212085"/>
                <a:gd name="connsiteX4" fmla="*/ 1140003 w 2522230"/>
                <a:gd name="connsiteY4" fmla="*/ 936058 h 2212085"/>
                <a:gd name="connsiteX5" fmla="*/ 959967 w 2522230"/>
                <a:gd name="connsiteY5" fmla="*/ 1208851 h 2212085"/>
                <a:gd name="connsiteX6" fmla="*/ 776278 w 2522230"/>
                <a:gd name="connsiteY6" fmla="*/ 1613111 h 2212085"/>
                <a:gd name="connsiteX7" fmla="*/ 790521 w 2522230"/>
                <a:gd name="connsiteY7" fmla="*/ 1922789 h 2212085"/>
                <a:gd name="connsiteX8" fmla="*/ 921257 w 2522230"/>
                <a:gd name="connsiteY8" fmla="*/ 2090408 h 2212085"/>
                <a:gd name="connsiteX9" fmla="*/ 1127953 w 2522230"/>
                <a:gd name="connsiteY9" fmla="*/ 2095521 h 2212085"/>
                <a:gd name="connsiteX10" fmla="*/ 1262340 w 2522230"/>
                <a:gd name="connsiteY10" fmla="*/ 1977201 h 2212085"/>
                <a:gd name="connsiteX11" fmla="*/ 1401476 w 2522230"/>
                <a:gd name="connsiteY11" fmla="*/ 1813233 h 2212085"/>
                <a:gd name="connsiteX12" fmla="*/ 1557045 w 2522230"/>
                <a:gd name="connsiteY12" fmla="*/ 1693452 h 2212085"/>
                <a:gd name="connsiteX13" fmla="*/ 1825457 w 2522230"/>
                <a:gd name="connsiteY13" fmla="*/ 1710981 h 2212085"/>
                <a:gd name="connsiteX14" fmla="*/ 1955097 w 2522230"/>
                <a:gd name="connsiteY14" fmla="*/ 1819076 h 2212085"/>
                <a:gd name="connsiteX15" fmla="*/ 2078896 w 2522230"/>
                <a:gd name="connsiteY15" fmla="*/ 1969532 h 2212085"/>
                <a:gd name="connsiteX16" fmla="*/ 2226430 w 2522230"/>
                <a:gd name="connsiteY16" fmla="*/ 2097712 h 2212085"/>
                <a:gd name="connsiteX17" fmla="*/ 2285955 w 2522230"/>
                <a:gd name="connsiteY17" fmla="*/ 2117432 h 2212085"/>
                <a:gd name="connsiteX18" fmla="*/ 2397702 w 2522230"/>
                <a:gd name="connsiteY18" fmla="*/ 2069593 h 2212085"/>
                <a:gd name="connsiteX19" fmla="*/ 2436412 w 2522230"/>
                <a:gd name="connsiteY19" fmla="*/ 1973549 h 2212085"/>
                <a:gd name="connsiteX20" fmla="*/ 2453576 w 2522230"/>
                <a:gd name="connsiteY20" fmla="*/ 1963689 h 2212085"/>
                <a:gd name="connsiteX21" fmla="*/ 2522230 w 2522230"/>
                <a:gd name="connsiteY21" fmla="*/ 1962228 h 2212085"/>
                <a:gd name="connsiteX22" fmla="*/ 2428378 w 2522230"/>
                <a:gd name="connsiteY22" fmla="*/ 2159064 h 2212085"/>
                <a:gd name="connsiteX23" fmla="*/ 2213283 w 2522230"/>
                <a:gd name="connsiteY23" fmla="*/ 2184991 h 2212085"/>
                <a:gd name="connsiteX24" fmla="*/ 2052236 w 2522230"/>
                <a:gd name="connsiteY24" fmla="*/ 2065941 h 2212085"/>
                <a:gd name="connsiteX25" fmla="*/ 1909084 w 2522230"/>
                <a:gd name="connsiteY25" fmla="*/ 1897956 h 2212085"/>
                <a:gd name="connsiteX26" fmla="*/ 1800989 w 2522230"/>
                <a:gd name="connsiteY26" fmla="*/ 1799356 h 2212085"/>
                <a:gd name="connsiteX27" fmla="*/ 1542438 w 2522230"/>
                <a:gd name="connsiteY27" fmla="*/ 1810677 h 2212085"/>
                <a:gd name="connsiteX28" fmla="*/ 1406954 w 2522230"/>
                <a:gd name="connsiteY28" fmla="*/ 1952368 h 2212085"/>
                <a:gd name="connsiteX29" fmla="*/ 1275122 w 2522230"/>
                <a:gd name="connsiteY29" fmla="*/ 2101729 h 2212085"/>
                <a:gd name="connsiteX30" fmla="*/ 1053089 w 2522230"/>
                <a:gd name="connsiteY30" fmla="*/ 2210189 h 2212085"/>
                <a:gd name="connsiteX31" fmla="*/ 771897 w 2522230"/>
                <a:gd name="connsiteY31" fmla="*/ 2080914 h 2212085"/>
                <a:gd name="connsiteX32" fmla="*/ 682791 w 2522230"/>
                <a:gd name="connsiteY32" fmla="*/ 1838431 h 2212085"/>
                <a:gd name="connsiteX33" fmla="*/ 735013 w 2522230"/>
                <a:gd name="connsiteY33" fmla="*/ 1479818 h 2212085"/>
                <a:gd name="connsiteX34" fmla="*/ 929656 w 2522230"/>
                <a:gd name="connsiteY34" fmla="*/ 1102947 h 2212085"/>
                <a:gd name="connsiteX35" fmla="*/ 1114805 w 2522230"/>
                <a:gd name="connsiteY35" fmla="*/ 810799 h 2212085"/>
                <a:gd name="connsiteX36" fmla="*/ 1247003 w 2522230"/>
                <a:gd name="connsiteY36" fmla="*/ 492722 h 2212085"/>
                <a:gd name="connsiteX37" fmla="*/ 0 w 2522230"/>
                <a:gd name="connsiteY37" fmla="*/ 60030 h 2212085"/>
                <a:gd name="connsiteX0" fmla="*/ 0 w 2522230"/>
                <a:gd name="connsiteY0" fmla="*/ 60030 h 2212085"/>
                <a:gd name="connsiteX1" fmla="*/ 47205 w 2522230"/>
                <a:gd name="connsiteY1" fmla="*/ 0 h 2212085"/>
                <a:gd name="connsiteX2" fmla="*/ 1342201 w 2522230"/>
                <a:gd name="connsiteY2" fmla="*/ 355331 h 2212085"/>
                <a:gd name="connsiteX3" fmla="*/ 1301050 w 2522230"/>
                <a:gd name="connsiteY3" fmla="*/ 607390 h 2212085"/>
                <a:gd name="connsiteX4" fmla="*/ 1140003 w 2522230"/>
                <a:gd name="connsiteY4" fmla="*/ 936058 h 2212085"/>
                <a:gd name="connsiteX5" fmla="*/ 959967 w 2522230"/>
                <a:gd name="connsiteY5" fmla="*/ 1208851 h 2212085"/>
                <a:gd name="connsiteX6" fmla="*/ 776278 w 2522230"/>
                <a:gd name="connsiteY6" fmla="*/ 1613111 h 2212085"/>
                <a:gd name="connsiteX7" fmla="*/ 790521 w 2522230"/>
                <a:gd name="connsiteY7" fmla="*/ 1922789 h 2212085"/>
                <a:gd name="connsiteX8" fmla="*/ 921257 w 2522230"/>
                <a:gd name="connsiteY8" fmla="*/ 2090408 h 2212085"/>
                <a:gd name="connsiteX9" fmla="*/ 1127953 w 2522230"/>
                <a:gd name="connsiteY9" fmla="*/ 2095521 h 2212085"/>
                <a:gd name="connsiteX10" fmla="*/ 1262340 w 2522230"/>
                <a:gd name="connsiteY10" fmla="*/ 1977201 h 2212085"/>
                <a:gd name="connsiteX11" fmla="*/ 1401476 w 2522230"/>
                <a:gd name="connsiteY11" fmla="*/ 1813233 h 2212085"/>
                <a:gd name="connsiteX12" fmla="*/ 1557045 w 2522230"/>
                <a:gd name="connsiteY12" fmla="*/ 1693452 h 2212085"/>
                <a:gd name="connsiteX13" fmla="*/ 1825457 w 2522230"/>
                <a:gd name="connsiteY13" fmla="*/ 1710981 h 2212085"/>
                <a:gd name="connsiteX14" fmla="*/ 1955097 w 2522230"/>
                <a:gd name="connsiteY14" fmla="*/ 1819076 h 2212085"/>
                <a:gd name="connsiteX15" fmla="*/ 2078896 w 2522230"/>
                <a:gd name="connsiteY15" fmla="*/ 1969532 h 2212085"/>
                <a:gd name="connsiteX16" fmla="*/ 2226430 w 2522230"/>
                <a:gd name="connsiteY16" fmla="*/ 2097712 h 2212085"/>
                <a:gd name="connsiteX17" fmla="*/ 2285955 w 2522230"/>
                <a:gd name="connsiteY17" fmla="*/ 2117432 h 2212085"/>
                <a:gd name="connsiteX18" fmla="*/ 2397702 w 2522230"/>
                <a:gd name="connsiteY18" fmla="*/ 2069593 h 2212085"/>
                <a:gd name="connsiteX19" fmla="*/ 2436412 w 2522230"/>
                <a:gd name="connsiteY19" fmla="*/ 1973549 h 2212085"/>
                <a:gd name="connsiteX20" fmla="*/ 2453576 w 2522230"/>
                <a:gd name="connsiteY20" fmla="*/ 1963689 h 2212085"/>
                <a:gd name="connsiteX21" fmla="*/ 2522230 w 2522230"/>
                <a:gd name="connsiteY21" fmla="*/ 1962228 h 2212085"/>
                <a:gd name="connsiteX22" fmla="*/ 2428378 w 2522230"/>
                <a:gd name="connsiteY22" fmla="*/ 2159064 h 2212085"/>
                <a:gd name="connsiteX23" fmla="*/ 2213283 w 2522230"/>
                <a:gd name="connsiteY23" fmla="*/ 2184991 h 2212085"/>
                <a:gd name="connsiteX24" fmla="*/ 2052236 w 2522230"/>
                <a:gd name="connsiteY24" fmla="*/ 2065941 h 2212085"/>
                <a:gd name="connsiteX25" fmla="*/ 1909084 w 2522230"/>
                <a:gd name="connsiteY25" fmla="*/ 1897956 h 2212085"/>
                <a:gd name="connsiteX26" fmla="*/ 1800989 w 2522230"/>
                <a:gd name="connsiteY26" fmla="*/ 1799356 h 2212085"/>
                <a:gd name="connsiteX27" fmla="*/ 1542438 w 2522230"/>
                <a:gd name="connsiteY27" fmla="*/ 1810677 h 2212085"/>
                <a:gd name="connsiteX28" fmla="*/ 1406954 w 2522230"/>
                <a:gd name="connsiteY28" fmla="*/ 1952368 h 2212085"/>
                <a:gd name="connsiteX29" fmla="*/ 1275122 w 2522230"/>
                <a:gd name="connsiteY29" fmla="*/ 2101729 h 2212085"/>
                <a:gd name="connsiteX30" fmla="*/ 1053089 w 2522230"/>
                <a:gd name="connsiteY30" fmla="*/ 2210189 h 2212085"/>
                <a:gd name="connsiteX31" fmla="*/ 771897 w 2522230"/>
                <a:gd name="connsiteY31" fmla="*/ 2080914 h 2212085"/>
                <a:gd name="connsiteX32" fmla="*/ 682791 w 2522230"/>
                <a:gd name="connsiteY32" fmla="*/ 1838431 h 2212085"/>
                <a:gd name="connsiteX33" fmla="*/ 735013 w 2522230"/>
                <a:gd name="connsiteY33" fmla="*/ 1479818 h 2212085"/>
                <a:gd name="connsiteX34" fmla="*/ 929656 w 2522230"/>
                <a:gd name="connsiteY34" fmla="*/ 1102947 h 2212085"/>
                <a:gd name="connsiteX35" fmla="*/ 1114805 w 2522230"/>
                <a:gd name="connsiteY35" fmla="*/ 810799 h 2212085"/>
                <a:gd name="connsiteX36" fmla="*/ 1247003 w 2522230"/>
                <a:gd name="connsiteY36" fmla="*/ 492722 h 2212085"/>
                <a:gd name="connsiteX37" fmla="*/ 0 w 2522230"/>
                <a:gd name="connsiteY37" fmla="*/ 60030 h 2212085"/>
                <a:gd name="connsiteX0" fmla="*/ 0 w 2522230"/>
                <a:gd name="connsiteY0" fmla="*/ 60030 h 2212085"/>
                <a:gd name="connsiteX1" fmla="*/ 47205 w 2522230"/>
                <a:gd name="connsiteY1" fmla="*/ 0 h 2212085"/>
                <a:gd name="connsiteX2" fmla="*/ 1342201 w 2522230"/>
                <a:gd name="connsiteY2" fmla="*/ 355331 h 2212085"/>
                <a:gd name="connsiteX3" fmla="*/ 1301050 w 2522230"/>
                <a:gd name="connsiteY3" fmla="*/ 607390 h 2212085"/>
                <a:gd name="connsiteX4" fmla="*/ 1140003 w 2522230"/>
                <a:gd name="connsiteY4" fmla="*/ 936058 h 2212085"/>
                <a:gd name="connsiteX5" fmla="*/ 959967 w 2522230"/>
                <a:gd name="connsiteY5" fmla="*/ 1208851 h 2212085"/>
                <a:gd name="connsiteX6" fmla="*/ 776278 w 2522230"/>
                <a:gd name="connsiteY6" fmla="*/ 1613111 h 2212085"/>
                <a:gd name="connsiteX7" fmla="*/ 790521 w 2522230"/>
                <a:gd name="connsiteY7" fmla="*/ 1922789 h 2212085"/>
                <a:gd name="connsiteX8" fmla="*/ 921257 w 2522230"/>
                <a:gd name="connsiteY8" fmla="*/ 2090408 h 2212085"/>
                <a:gd name="connsiteX9" fmla="*/ 1127953 w 2522230"/>
                <a:gd name="connsiteY9" fmla="*/ 2095521 h 2212085"/>
                <a:gd name="connsiteX10" fmla="*/ 1262340 w 2522230"/>
                <a:gd name="connsiteY10" fmla="*/ 1977201 h 2212085"/>
                <a:gd name="connsiteX11" fmla="*/ 1401476 w 2522230"/>
                <a:gd name="connsiteY11" fmla="*/ 1813233 h 2212085"/>
                <a:gd name="connsiteX12" fmla="*/ 1557045 w 2522230"/>
                <a:gd name="connsiteY12" fmla="*/ 1693452 h 2212085"/>
                <a:gd name="connsiteX13" fmla="*/ 1825457 w 2522230"/>
                <a:gd name="connsiteY13" fmla="*/ 1710981 h 2212085"/>
                <a:gd name="connsiteX14" fmla="*/ 1955097 w 2522230"/>
                <a:gd name="connsiteY14" fmla="*/ 1819076 h 2212085"/>
                <a:gd name="connsiteX15" fmla="*/ 2078896 w 2522230"/>
                <a:gd name="connsiteY15" fmla="*/ 1969532 h 2212085"/>
                <a:gd name="connsiteX16" fmla="*/ 2226430 w 2522230"/>
                <a:gd name="connsiteY16" fmla="*/ 2097712 h 2212085"/>
                <a:gd name="connsiteX17" fmla="*/ 2285955 w 2522230"/>
                <a:gd name="connsiteY17" fmla="*/ 2117432 h 2212085"/>
                <a:gd name="connsiteX18" fmla="*/ 2397702 w 2522230"/>
                <a:gd name="connsiteY18" fmla="*/ 2069593 h 2212085"/>
                <a:gd name="connsiteX19" fmla="*/ 2436412 w 2522230"/>
                <a:gd name="connsiteY19" fmla="*/ 1973549 h 2212085"/>
                <a:gd name="connsiteX20" fmla="*/ 2453576 w 2522230"/>
                <a:gd name="connsiteY20" fmla="*/ 1963689 h 2212085"/>
                <a:gd name="connsiteX21" fmla="*/ 2522230 w 2522230"/>
                <a:gd name="connsiteY21" fmla="*/ 1962228 h 2212085"/>
                <a:gd name="connsiteX22" fmla="*/ 2428378 w 2522230"/>
                <a:gd name="connsiteY22" fmla="*/ 2159064 h 2212085"/>
                <a:gd name="connsiteX23" fmla="*/ 2213283 w 2522230"/>
                <a:gd name="connsiteY23" fmla="*/ 2184991 h 2212085"/>
                <a:gd name="connsiteX24" fmla="*/ 2052236 w 2522230"/>
                <a:gd name="connsiteY24" fmla="*/ 2065941 h 2212085"/>
                <a:gd name="connsiteX25" fmla="*/ 1909084 w 2522230"/>
                <a:gd name="connsiteY25" fmla="*/ 1897956 h 2212085"/>
                <a:gd name="connsiteX26" fmla="*/ 1800989 w 2522230"/>
                <a:gd name="connsiteY26" fmla="*/ 1799356 h 2212085"/>
                <a:gd name="connsiteX27" fmla="*/ 1542438 w 2522230"/>
                <a:gd name="connsiteY27" fmla="*/ 1810677 h 2212085"/>
                <a:gd name="connsiteX28" fmla="*/ 1406954 w 2522230"/>
                <a:gd name="connsiteY28" fmla="*/ 1952368 h 2212085"/>
                <a:gd name="connsiteX29" fmla="*/ 1275122 w 2522230"/>
                <a:gd name="connsiteY29" fmla="*/ 2101729 h 2212085"/>
                <a:gd name="connsiteX30" fmla="*/ 1053089 w 2522230"/>
                <a:gd name="connsiteY30" fmla="*/ 2210189 h 2212085"/>
                <a:gd name="connsiteX31" fmla="*/ 771897 w 2522230"/>
                <a:gd name="connsiteY31" fmla="*/ 2080914 h 2212085"/>
                <a:gd name="connsiteX32" fmla="*/ 682791 w 2522230"/>
                <a:gd name="connsiteY32" fmla="*/ 1838431 h 2212085"/>
                <a:gd name="connsiteX33" fmla="*/ 735013 w 2522230"/>
                <a:gd name="connsiteY33" fmla="*/ 1479818 h 2212085"/>
                <a:gd name="connsiteX34" fmla="*/ 929656 w 2522230"/>
                <a:gd name="connsiteY34" fmla="*/ 1102947 h 2212085"/>
                <a:gd name="connsiteX35" fmla="*/ 1114805 w 2522230"/>
                <a:gd name="connsiteY35" fmla="*/ 810799 h 2212085"/>
                <a:gd name="connsiteX36" fmla="*/ 1247003 w 2522230"/>
                <a:gd name="connsiteY36" fmla="*/ 492722 h 2212085"/>
                <a:gd name="connsiteX37" fmla="*/ 0 w 2522230"/>
                <a:gd name="connsiteY37" fmla="*/ 60030 h 2212085"/>
                <a:gd name="connsiteX0" fmla="*/ 0 w 2522230"/>
                <a:gd name="connsiteY0" fmla="*/ 60030 h 2212085"/>
                <a:gd name="connsiteX1" fmla="*/ 47205 w 2522230"/>
                <a:gd name="connsiteY1" fmla="*/ 0 h 2212085"/>
                <a:gd name="connsiteX2" fmla="*/ 1342201 w 2522230"/>
                <a:gd name="connsiteY2" fmla="*/ 355331 h 2212085"/>
                <a:gd name="connsiteX3" fmla="*/ 1301050 w 2522230"/>
                <a:gd name="connsiteY3" fmla="*/ 607390 h 2212085"/>
                <a:gd name="connsiteX4" fmla="*/ 1140003 w 2522230"/>
                <a:gd name="connsiteY4" fmla="*/ 936058 h 2212085"/>
                <a:gd name="connsiteX5" fmla="*/ 959967 w 2522230"/>
                <a:gd name="connsiteY5" fmla="*/ 1208851 h 2212085"/>
                <a:gd name="connsiteX6" fmla="*/ 776278 w 2522230"/>
                <a:gd name="connsiteY6" fmla="*/ 1613111 h 2212085"/>
                <a:gd name="connsiteX7" fmla="*/ 790521 w 2522230"/>
                <a:gd name="connsiteY7" fmla="*/ 1922789 h 2212085"/>
                <a:gd name="connsiteX8" fmla="*/ 921257 w 2522230"/>
                <a:gd name="connsiteY8" fmla="*/ 2090408 h 2212085"/>
                <a:gd name="connsiteX9" fmla="*/ 1127953 w 2522230"/>
                <a:gd name="connsiteY9" fmla="*/ 2095521 h 2212085"/>
                <a:gd name="connsiteX10" fmla="*/ 1262340 w 2522230"/>
                <a:gd name="connsiteY10" fmla="*/ 1977201 h 2212085"/>
                <a:gd name="connsiteX11" fmla="*/ 1401476 w 2522230"/>
                <a:gd name="connsiteY11" fmla="*/ 1813233 h 2212085"/>
                <a:gd name="connsiteX12" fmla="*/ 1557045 w 2522230"/>
                <a:gd name="connsiteY12" fmla="*/ 1693452 h 2212085"/>
                <a:gd name="connsiteX13" fmla="*/ 1825457 w 2522230"/>
                <a:gd name="connsiteY13" fmla="*/ 1710981 h 2212085"/>
                <a:gd name="connsiteX14" fmla="*/ 1955097 w 2522230"/>
                <a:gd name="connsiteY14" fmla="*/ 1819076 h 2212085"/>
                <a:gd name="connsiteX15" fmla="*/ 2078896 w 2522230"/>
                <a:gd name="connsiteY15" fmla="*/ 1969532 h 2212085"/>
                <a:gd name="connsiteX16" fmla="*/ 2226430 w 2522230"/>
                <a:gd name="connsiteY16" fmla="*/ 2097712 h 2212085"/>
                <a:gd name="connsiteX17" fmla="*/ 2285955 w 2522230"/>
                <a:gd name="connsiteY17" fmla="*/ 2117432 h 2212085"/>
                <a:gd name="connsiteX18" fmla="*/ 2397702 w 2522230"/>
                <a:gd name="connsiteY18" fmla="*/ 2069593 h 2212085"/>
                <a:gd name="connsiteX19" fmla="*/ 2436412 w 2522230"/>
                <a:gd name="connsiteY19" fmla="*/ 1973549 h 2212085"/>
                <a:gd name="connsiteX20" fmla="*/ 2453576 w 2522230"/>
                <a:gd name="connsiteY20" fmla="*/ 1963689 h 2212085"/>
                <a:gd name="connsiteX21" fmla="*/ 2522230 w 2522230"/>
                <a:gd name="connsiteY21" fmla="*/ 1962228 h 2212085"/>
                <a:gd name="connsiteX22" fmla="*/ 2428378 w 2522230"/>
                <a:gd name="connsiteY22" fmla="*/ 2159064 h 2212085"/>
                <a:gd name="connsiteX23" fmla="*/ 2213283 w 2522230"/>
                <a:gd name="connsiteY23" fmla="*/ 2184991 h 2212085"/>
                <a:gd name="connsiteX24" fmla="*/ 2052236 w 2522230"/>
                <a:gd name="connsiteY24" fmla="*/ 2065941 h 2212085"/>
                <a:gd name="connsiteX25" fmla="*/ 1909084 w 2522230"/>
                <a:gd name="connsiteY25" fmla="*/ 1897956 h 2212085"/>
                <a:gd name="connsiteX26" fmla="*/ 1800989 w 2522230"/>
                <a:gd name="connsiteY26" fmla="*/ 1799356 h 2212085"/>
                <a:gd name="connsiteX27" fmla="*/ 1542438 w 2522230"/>
                <a:gd name="connsiteY27" fmla="*/ 1810677 h 2212085"/>
                <a:gd name="connsiteX28" fmla="*/ 1406954 w 2522230"/>
                <a:gd name="connsiteY28" fmla="*/ 1952368 h 2212085"/>
                <a:gd name="connsiteX29" fmla="*/ 1275122 w 2522230"/>
                <a:gd name="connsiteY29" fmla="*/ 2101729 h 2212085"/>
                <a:gd name="connsiteX30" fmla="*/ 1053089 w 2522230"/>
                <a:gd name="connsiteY30" fmla="*/ 2210189 h 2212085"/>
                <a:gd name="connsiteX31" fmla="*/ 771897 w 2522230"/>
                <a:gd name="connsiteY31" fmla="*/ 2080914 h 2212085"/>
                <a:gd name="connsiteX32" fmla="*/ 682791 w 2522230"/>
                <a:gd name="connsiteY32" fmla="*/ 1838431 h 2212085"/>
                <a:gd name="connsiteX33" fmla="*/ 735013 w 2522230"/>
                <a:gd name="connsiteY33" fmla="*/ 1479818 h 2212085"/>
                <a:gd name="connsiteX34" fmla="*/ 929656 w 2522230"/>
                <a:gd name="connsiteY34" fmla="*/ 1102947 h 2212085"/>
                <a:gd name="connsiteX35" fmla="*/ 1114805 w 2522230"/>
                <a:gd name="connsiteY35" fmla="*/ 810799 h 2212085"/>
                <a:gd name="connsiteX36" fmla="*/ 1247003 w 2522230"/>
                <a:gd name="connsiteY36" fmla="*/ 492722 h 2212085"/>
                <a:gd name="connsiteX37" fmla="*/ 0 w 2522230"/>
                <a:gd name="connsiteY37" fmla="*/ 60030 h 2212085"/>
                <a:gd name="connsiteX0" fmla="*/ 0 w 2522230"/>
                <a:gd name="connsiteY0" fmla="*/ 60030 h 2212085"/>
                <a:gd name="connsiteX1" fmla="*/ 47205 w 2522230"/>
                <a:gd name="connsiteY1" fmla="*/ 0 h 2212085"/>
                <a:gd name="connsiteX2" fmla="*/ 1342201 w 2522230"/>
                <a:gd name="connsiteY2" fmla="*/ 355331 h 2212085"/>
                <a:gd name="connsiteX3" fmla="*/ 1301050 w 2522230"/>
                <a:gd name="connsiteY3" fmla="*/ 607390 h 2212085"/>
                <a:gd name="connsiteX4" fmla="*/ 1140003 w 2522230"/>
                <a:gd name="connsiteY4" fmla="*/ 936058 h 2212085"/>
                <a:gd name="connsiteX5" fmla="*/ 959967 w 2522230"/>
                <a:gd name="connsiteY5" fmla="*/ 1208851 h 2212085"/>
                <a:gd name="connsiteX6" fmla="*/ 776278 w 2522230"/>
                <a:gd name="connsiteY6" fmla="*/ 1613111 h 2212085"/>
                <a:gd name="connsiteX7" fmla="*/ 790521 w 2522230"/>
                <a:gd name="connsiteY7" fmla="*/ 1922789 h 2212085"/>
                <a:gd name="connsiteX8" fmla="*/ 921257 w 2522230"/>
                <a:gd name="connsiteY8" fmla="*/ 2090408 h 2212085"/>
                <a:gd name="connsiteX9" fmla="*/ 1127953 w 2522230"/>
                <a:gd name="connsiteY9" fmla="*/ 2095521 h 2212085"/>
                <a:gd name="connsiteX10" fmla="*/ 1262340 w 2522230"/>
                <a:gd name="connsiteY10" fmla="*/ 1977201 h 2212085"/>
                <a:gd name="connsiteX11" fmla="*/ 1401476 w 2522230"/>
                <a:gd name="connsiteY11" fmla="*/ 1813233 h 2212085"/>
                <a:gd name="connsiteX12" fmla="*/ 1557045 w 2522230"/>
                <a:gd name="connsiteY12" fmla="*/ 1693452 h 2212085"/>
                <a:gd name="connsiteX13" fmla="*/ 1825457 w 2522230"/>
                <a:gd name="connsiteY13" fmla="*/ 1710981 h 2212085"/>
                <a:gd name="connsiteX14" fmla="*/ 1955097 w 2522230"/>
                <a:gd name="connsiteY14" fmla="*/ 1819076 h 2212085"/>
                <a:gd name="connsiteX15" fmla="*/ 2078896 w 2522230"/>
                <a:gd name="connsiteY15" fmla="*/ 1969532 h 2212085"/>
                <a:gd name="connsiteX16" fmla="*/ 2226430 w 2522230"/>
                <a:gd name="connsiteY16" fmla="*/ 2097712 h 2212085"/>
                <a:gd name="connsiteX17" fmla="*/ 2285955 w 2522230"/>
                <a:gd name="connsiteY17" fmla="*/ 2117432 h 2212085"/>
                <a:gd name="connsiteX18" fmla="*/ 2397702 w 2522230"/>
                <a:gd name="connsiteY18" fmla="*/ 2069593 h 2212085"/>
                <a:gd name="connsiteX19" fmla="*/ 2436412 w 2522230"/>
                <a:gd name="connsiteY19" fmla="*/ 1973549 h 2212085"/>
                <a:gd name="connsiteX20" fmla="*/ 2453576 w 2522230"/>
                <a:gd name="connsiteY20" fmla="*/ 1963689 h 2212085"/>
                <a:gd name="connsiteX21" fmla="*/ 2522230 w 2522230"/>
                <a:gd name="connsiteY21" fmla="*/ 1962228 h 2212085"/>
                <a:gd name="connsiteX22" fmla="*/ 2428378 w 2522230"/>
                <a:gd name="connsiteY22" fmla="*/ 2159064 h 2212085"/>
                <a:gd name="connsiteX23" fmla="*/ 2213283 w 2522230"/>
                <a:gd name="connsiteY23" fmla="*/ 2184991 h 2212085"/>
                <a:gd name="connsiteX24" fmla="*/ 2052236 w 2522230"/>
                <a:gd name="connsiteY24" fmla="*/ 2065941 h 2212085"/>
                <a:gd name="connsiteX25" fmla="*/ 1909084 w 2522230"/>
                <a:gd name="connsiteY25" fmla="*/ 1897956 h 2212085"/>
                <a:gd name="connsiteX26" fmla="*/ 1800989 w 2522230"/>
                <a:gd name="connsiteY26" fmla="*/ 1799356 h 2212085"/>
                <a:gd name="connsiteX27" fmla="*/ 1542438 w 2522230"/>
                <a:gd name="connsiteY27" fmla="*/ 1810677 h 2212085"/>
                <a:gd name="connsiteX28" fmla="*/ 1406954 w 2522230"/>
                <a:gd name="connsiteY28" fmla="*/ 1952368 h 2212085"/>
                <a:gd name="connsiteX29" fmla="*/ 1275122 w 2522230"/>
                <a:gd name="connsiteY29" fmla="*/ 2101729 h 2212085"/>
                <a:gd name="connsiteX30" fmla="*/ 1053089 w 2522230"/>
                <a:gd name="connsiteY30" fmla="*/ 2210189 h 2212085"/>
                <a:gd name="connsiteX31" fmla="*/ 771897 w 2522230"/>
                <a:gd name="connsiteY31" fmla="*/ 2080914 h 2212085"/>
                <a:gd name="connsiteX32" fmla="*/ 682791 w 2522230"/>
                <a:gd name="connsiteY32" fmla="*/ 1838431 h 2212085"/>
                <a:gd name="connsiteX33" fmla="*/ 735013 w 2522230"/>
                <a:gd name="connsiteY33" fmla="*/ 1479818 h 2212085"/>
                <a:gd name="connsiteX34" fmla="*/ 929656 w 2522230"/>
                <a:gd name="connsiteY34" fmla="*/ 1102947 h 2212085"/>
                <a:gd name="connsiteX35" fmla="*/ 1114805 w 2522230"/>
                <a:gd name="connsiteY35" fmla="*/ 810799 h 2212085"/>
                <a:gd name="connsiteX36" fmla="*/ 1247003 w 2522230"/>
                <a:gd name="connsiteY36" fmla="*/ 492722 h 2212085"/>
                <a:gd name="connsiteX37" fmla="*/ 0 w 2522230"/>
                <a:gd name="connsiteY37" fmla="*/ 60030 h 2212085"/>
                <a:gd name="connsiteX0" fmla="*/ 0 w 2522230"/>
                <a:gd name="connsiteY0" fmla="*/ 60030 h 2212085"/>
                <a:gd name="connsiteX1" fmla="*/ 47205 w 2522230"/>
                <a:gd name="connsiteY1" fmla="*/ 0 h 2212085"/>
                <a:gd name="connsiteX2" fmla="*/ 1342201 w 2522230"/>
                <a:gd name="connsiteY2" fmla="*/ 355331 h 2212085"/>
                <a:gd name="connsiteX3" fmla="*/ 1301050 w 2522230"/>
                <a:gd name="connsiteY3" fmla="*/ 607390 h 2212085"/>
                <a:gd name="connsiteX4" fmla="*/ 1140003 w 2522230"/>
                <a:gd name="connsiteY4" fmla="*/ 936058 h 2212085"/>
                <a:gd name="connsiteX5" fmla="*/ 959967 w 2522230"/>
                <a:gd name="connsiteY5" fmla="*/ 1208851 h 2212085"/>
                <a:gd name="connsiteX6" fmla="*/ 776278 w 2522230"/>
                <a:gd name="connsiteY6" fmla="*/ 1613111 h 2212085"/>
                <a:gd name="connsiteX7" fmla="*/ 790521 w 2522230"/>
                <a:gd name="connsiteY7" fmla="*/ 1922789 h 2212085"/>
                <a:gd name="connsiteX8" fmla="*/ 921257 w 2522230"/>
                <a:gd name="connsiteY8" fmla="*/ 2090408 h 2212085"/>
                <a:gd name="connsiteX9" fmla="*/ 1127953 w 2522230"/>
                <a:gd name="connsiteY9" fmla="*/ 2095521 h 2212085"/>
                <a:gd name="connsiteX10" fmla="*/ 1262340 w 2522230"/>
                <a:gd name="connsiteY10" fmla="*/ 1977201 h 2212085"/>
                <a:gd name="connsiteX11" fmla="*/ 1401476 w 2522230"/>
                <a:gd name="connsiteY11" fmla="*/ 1813233 h 2212085"/>
                <a:gd name="connsiteX12" fmla="*/ 1557045 w 2522230"/>
                <a:gd name="connsiteY12" fmla="*/ 1693452 h 2212085"/>
                <a:gd name="connsiteX13" fmla="*/ 1825457 w 2522230"/>
                <a:gd name="connsiteY13" fmla="*/ 1710981 h 2212085"/>
                <a:gd name="connsiteX14" fmla="*/ 1955097 w 2522230"/>
                <a:gd name="connsiteY14" fmla="*/ 1819076 h 2212085"/>
                <a:gd name="connsiteX15" fmla="*/ 2078896 w 2522230"/>
                <a:gd name="connsiteY15" fmla="*/ 1969532 h 2212085"/>
                <a:gd name="connsiteX16" fmla="*/ 2226430 w 2522230"/>
                <a:gd name="connsiteY16" fmla="*/ 2097712 h 2212085"/>
                <a:gd name="connsiteX17" fmla="*/ 2285955 w 2522230"/>
                <a:gd name="connsiteY17" fmla="*/ 2117432 h 2212085"/>
                <a:gd name="connsiteX18" fmla="*/ 2397702 w 2522230"/>
                <a:gd name="connsiteY18" fmla="*/ 2069593 h 2212085"/>
                <a:gd name="connsiteX19" fmla="*/ 2436412 w 2522230"/>
                <a:gd name="connsiteY19" fmla="*/ 1973549 h 2212085"/>
                <a:gd name="connsiteX20" fmla="*/ 2453576 w 2522230"/>
                <a:gd name="connsiteY20" fmla="*/ 1963689 h 2212085"/>
                <a:gd name="connsiteX21" fmla="*/ 2522230 w 2522230"/>
                <a:gd name="connsiteY21" fmla="*/ 1962228 h 2212085"/>
                <a:gd name="connsiteX22" fmla="*/ 2428378 w 2522230"/>
                <a:gd name="connsiteY22" fmla="*/ 2159064 h 2212085"/>
                <a:gd name="connsiteX23" fmla="*/ 2213283 w 2522230"/>
                <a:gd name="connsiteY23" fmla="*/ 2184991 h 2212085"/>
                <a:gd name="connsiteX24" fmla="*/ 2052236 w 2522230"/>
                <a:gd name="connsiteY24" fmla="*/ 2065941 h 2212085"/>
                <a:gd name="connsiteX25" fmla="*/ 1909084 w 2522230"/>
                <a:gd name="connsiteY25" fmla="*/ 1897956 h 2212085"/>
                <a:gd name="connsiteX26" fmla="*/ 1800989 w 2522230"/>
                <a:gd name="connsiteY26" fmla="*/ 1799356 h 2212085"/>
                <a:gd name="connsiteX27" fmla="*/ 1542438 w 2522230"/>
                <a:gd name="connsiteY27" fmla="*/ 1810677 h 2212085"/>
                <a:gd name="connsiteX28" fmla="*/ 1406954 w 2522230"/>
                <a:gd name="connsiteY28" fmla="*/ 1952368 h 2212085"/>
                <a:gd name="connsiteX29" fmla="*/ 1275122 w 2522230"/>
                <a:gd name="connsiteY29" fmla="*/ 2101729 h 2212085"/>
                <a:gd name="connsiteX30" fmla="*/ 1053089 w 2522230"/>
                <a:gd name="connsiteY30" fmla="*/ 2210189 h 2212085"/>
                <a:gd name="connsiteX31" fmla="*/ 771897 w 2522230"/>
                <a:gd name="connsiteY31" fmla="*/ 2080914 h 2212085"/>
                <a:gd name="connsiteX32" fmla="*/ 682791 w 2522230"/>
                <a:gd name="connsiteY32" fmla="*/ 1838431 h 2212085"/>
                <a:gd name="connsiteX33" fmla="*/ 735013 w 2522230"/>
                <a:gd name="connsiteY33" fmla="*/ 1479818 h 2212085"/>
                <a:gd name="connsiteX34" fmla="*/ 929656 w 2522230"/>
                <a:gd name="connsiteY34" fmla="*/ 1102947 h 2212085"/>
                <a:gd name="connsiteX35" fmla="*/ 1114805 w 2522230"/>
                <a:gd name="connsiteY35" fmla="*/ 810799 h 2212085"/>
                <a:gd name="connsiteX36" fmla="*/ 1247003 w 2522230"/>
                <a:gd name="connsiteY36" fmla="*/ 492722 h 2212085"/>
                <a:gd name="connsiteX37" fmla="*/ 0 w 2522230"/>
                <a:gd name="connsiteY37" fmla="*/ 60030 h 2212085"/>
                <a:gd name="connsiteX0" fmla="*/ 0 w 2522230"/>
                <a:gd name="connsiteY0" fmla="*/ 60030 h 2212085"/>
                <a:gd name="connsiteX1" fmla="*/ 47205 w 2522230"/>
                <a:gd name="connsiteY1" fmla="*/ 0 h 2212085"/>
                <a:gd name="connsiteX2" fmla="*/ 1342201 w 2522230"/>
                <a:gd name="connsiteY2" fmla="*/ 355331 h 2212085"/>
                <a:gd name="connsiteX3" fmla="*/ 1301050 w 2522230"/>
                <a:gd name="connsiteY3" fmla="*/ 607390 h 2212085"/>
                <a:gd name="connsiteX4" fmla="*/ 1140003 w 2522230"/>
                <a:gd name="connsiteY4" fmla="*/ 936058 h 2212085"/>
                <a:gd name="connsiteX5" fmla="*/ 959967 w 2522230"/>
                <a:gd name="connsiteY5" fmla="*/ 1208851 h 2212085"/>
                <a:gd name="connsiteX6" fmla="*/ 776278 w 2522230"/>
                <a:gd name="connsiteY6" fmla="*/ 1613111 h 2212085"/>
                <a:gd name="connsiteX7" fmla="*/ 790521 w 2522230"/>
                <a:gd name="connsiteY7" fmla="*/ 1922789 h 2212085"/>
                <a:gd name="connsiteX8" fmla="*/ 921257 w 2522230"/>
                <a:gd name="connsiteY8" fmla="*/ 2090408 h 2212085"/>
                <a:gd name="connsiteX9" fmla="*/ 1127953 w 2522230"/>
                <a:gd name="connsiteY9" fmla="*/ 2095521 h 2212085"/>
                <a:gd name="connsiteX10" fmla="*/ 1262340 w 2522230"/>
                <a:gd name="connsiteY10" fmla="*/ 1977201 h 2212085"/>
                <a:gd name="connsiteX11" fmla="*/ 1401476 w 2522230"/>
                <a:gd name="connsiteY11" fmla="*/ 1813233 h 2212085"/>
                <a:gd name="connsiteX12" fmla="*/ 1557045 w 2522230"/>
                <a:gd name="connsiteY12" fmla="*/ 1693452 h 2212085"/>
                <a:gd name="connsiteX13" fmla="*/ 1825457 w 2522230"/>
                <a:gd name="connsiteY13" fmla="*/ 1710981 h 2212085"/>
                <a:gd name="connsiteX14" fmla="*/ 1955097 w 2522230"/>
                <a:gd name="connsiteY14" fmla="*/ 1819076 h 2212085"/>
                <a:gd name="connsiteX15" fmla="*/ 2078896 w 2522230"/>
                <a:gd name="connsiteY15" fmla="*/ 1969532 h 2212085"/>
                <a:gd name="connsiteX16" fmla="*/ 2226430 w 2522230"/>
                <a:gd name="connsiteY16" fmla="*/ 2097712 h 2212085"/>
                <a:gd name="connsiteX17" fmla="*/ 2285955 w 2522230"/>
                <a:gd name="connsiteY17" fmla="*/ 2117432 h 2212085"/>
                <a:gd name="connsiteX18" fmla="*/ 2397702 w 2522230"/>
                <a:gd name="connsiteY18" fmla="*/ 2069593 h 2212085"/>
                <a:gd name="connsiteX19" fmla="*/ 2436412 w 2522230"/>
                <a:gd name="connsiteY19" fmla="*/ 1973549 h 2212085"/>
                <a:gd name="connsiteX20" fmla="*/ 2453576 w 2522230"/>
                <a:gd name="connsiteY20" fmla="*/ 1963689 h 2212085"/>
                <a:gd name="connsiteX21" fmla="*/ 2522230 w 2522230"/>
                <a:gd name="connsiteY21" fmla="*/ 1962228 h 2212085"/>
                <a:gd name="connsiteX22" fmla="*/ 2428378 w 2522230"/>
                <a:gd name="connsiteY22" fmla="*/ 2159064 h 2212085"/>
                <a:gd name="connsiteX23" fmla="*/ 2213283 w 2522230"/>
                <a:gd name="connsiteY23" fmla="*/ 2184991 h 2212085"/>
                <a:gd name="connsiteX24" fmla="*/ 2052236 w 2522230"/>
                <a:gd name="connsiteY24" fmla="*/ 2065941 h 2212085"/>
                <a:gd name="connsiteX25" fmla="*/ 1909084 w 2522230"/>
                <a:gd name="connsiteY25" fmla="*/ 1897956 h 2212085"/>
                <a:gd name="connsiteX26" fmla="*/ 1800989 w 2522230"/>
                <a:gd name="connsiteY26" fmla="*/ 1799356 h 2212085"/>
                <a:gd name="connsiteX27" fmla="*/ 1542438 w 2522230"/>
                <a:gd name="connsiteY27" fmla="*/ 1810677 h 2212085"/>
                <a:gd name="connsiteX28" fmla="*/ 1406954 w 2522230"/>
                <a:gd name="connsiteY28" fmla="*/ 1952368 h 2212085"/>
                <a:gd name="connsiteX29" fmla="*/ 1275122 w 2522230"/>
                <a:gd name="connsiteY29" fmla="*/ 2101729 h 2212085"/>
                <a:gd name="connsiteX30" fmla="*/ 1053089 w 2522230"/>
                <a:gd name="connsiteY30" fmla="*/ 2210189 h 2212085"/>
                <a:gd name="connsiteX31" fmla="*/ 771897 w 2522230"/>
                <a:gd name="connsiteY31" fmla="*/ 2080914 h 2212085"/>
                <a:gd name="connsiteX32" fmla="*/ 682791 w 2522230"/>
                <a:gd name="connsiteY32" fmla="*/ 1838431 h 2212085"/>
                <a:gd name="connsiteX33" fmla="*/ 735013 w 2522230"/>
                <a:gd name="connsiteY33" fmla="*/ 1479818 h 2212085"/>
                <a:gd name="connsiteX34" fmla="*/ 929656 w 2522230"/>
                <a:gd name="connsiteY34" fmla="*/ 1102947 h 2212085"/>
                <a:gd name="connsiteX35" fmla="*/ 1114805 w 2522230"/>
                <a:gd name="connsiteY35" fmla="*/ 810799 h 2212085"/>
                <a:gd name="connsiteX36" fmla="*/ 1247003 w 2522230"/>
                <a:gd name="connsiteY36" fmla="*/ 492722 h 2212085"/>
                <a:gd name="connsiteX37" fmla="*/ 0 w 2522230"/>
                <a:gd name="connsiteY37" fmla="*/ 60030 h 2212085"/>
                <a:gd name="connsiteX0" fmla="*/ 0 w 2522230"/>
                <a:gd name="connsiteY0" fmla="*/ 60030 h 2212085"/>
                <a:gd name="connsiteX1" fmla="*/ 47205 w 2522230"/>
                <a:gd name="connsiteY1" fmla="*/ 0 h 2212085"/>
                <a:gd name="connsiteX2" fmla="*/ 1342201 w 2522230"/>
                <a:gd name="connsiteY2" fmla="*/ 355331 h 2212085"/>
                <a:gd name="connsiteX3" fmla="*/ 1301050 w 2522230"/>
                <a:gd name="connsiteY3" fmla="*/ 607390 h 2212085"/>
                <a:gd name="connsiteX4" fmla="*/ 1140003 w 2522230"/>
                <a:gd name="connsiteY4" fmla="*/ 936058 h 2212085"/>
                <a:gd name="connsiteX5" fmla="*/ 959967 w 2522230"/>
                <a:gd name="connsiteY5" fmla="*/ 1208851 h 2212085"/>
                <a:gd name="connsiteX6" fmla="*/ 776278 w 2522230"/>
                <a:gd name="connsiteY6" fmla="*/ 1613111 h 2212085"/>
                <a:gd name="connsiteX7" fmla="*/ 790521 w 2522230"/>
                <a:gd name="connsiteY7" fmla="*/ 1922789 h 2212085"/>
                <a:gd name="connsiteX8" fmla="*/ 921257 w 2522230"/>
                <a:gd name="connsiteY8" fmla="*/ 2090408 h 2212085"/>
                <a:gd name="connsiteX9" fmla="*/ 1127953 w 2522230"/>
                <a:gd name="connsiteY9" fmla="*/ 2095521 h 2212085"/>
                <a:gd name="connsiteX10" fmla="*/ 1262340 w 2522230"/>
                <a:gd name="connsiteY10" fmla="*/ 1977201 h 2212085"/>
                <a:gd name="connsiteX11" fmla="*/ 1401476 w 2522230"/>
                <a:gd name="connsiteY11" fmla="*/ 1813233 h 2212085"/>
                <a:gd name="connsiteX12" fmla="*/ 1557045 w 2522230"/>
                <a:gd name="connsiteY12" fmla="*/ 1693452 h 2212085"/>
                <a:gd name="connsiteX13" fmla="*/ 1825457 w 2522230"/>
                <a:gd name="connsiteY13" fmla="*/ 1710981 h 2212085"/>
                <a:gd name="connsiteX14" fmla="*/ 1955097 w 2522230"/>
                <a:gd name="connsiteY14" fmla="*/ 1819076 h 2212085"/>
                <a:gd name="connsiteX15" fmla="*/ 2078896 w 2522230"/>
                <a:gd name="connsiteY15" fmla="*/ 1969532 h 2212085"/>
                <a:gd name="connsiteX16" fmla="*/ 2226430 w 2522230"/>
                <a:gd name="connsiteY16" fmla="*/ 2097712 h 2212085"/>
                <a:gd name="connsiteX17" fmla="*/ 2285955 w 2522230"/>
                <a:gd name="connsiteY17" fmla="*/ 2117432 h 2212085"/>
                <a:gd name="connsiteX18" fmla="*/ 2397702 w 2522230"/>
                <a:gd name="connsiteY18" fmla="*/ 2069593 h 2212085"/>
                <a:gd name="connsiteX19" fmla="*/ 2436412 w 2522230"/>
                <a:gd name="connsiteY19" fmla="*/ 1973549 h 2212085"/>
                <a:gd name="connsiteX20" fmla="*/ 2453576 w 2522230"/>
                <a:gd name="connsiteY20" fmla="*/ 1963689 h 2212085"/>
                <a:gd name="connsiteX21" fmla="*/ 2522230 w 2522230"/>
                <a:gd name="connsiteY21" fmla="*/ 1962228 h 2212085"/>
                <a:gd name="connsiteX22" fmla="*/ 2428378 w 2522230"/>
                <a:gd name="connsiteY22" fmla="*/ 2159064 h 2212085"/>
                <a:gd name="connsiteX23" fmla="*/ 2213283 w 2522230"/>
                <a:gd name="connsiteY23" fmla="*/ 2184991 h 2212085"/>
                <a:gd name="connsiteX24" fmla="*/ 2052236 w 2522230"/>
                <a:gd name="connsiteY24" fmla="*/ 2065941 h 2212085"/>
                <a:gd name="connsiteX25" fmla="*/ 1909084 w 2522230"/>
                <a:gd name="connsiteY25" fmla="*/ 1897956 h 2212085"/>
                <a:gd name="connsiteX26" fmla="*/ 1800989 w 2522230"/>
                <a:gd name="connsiteY26" fmla="*/ 1799356 h 2212085"/>
                <a:gd name="connsiteX27" fmla="*/ 1542438 w 2522230"/>
                <a:gd name="connsiteY27" fmla="*/ 1810677 h 2212085"/>
                <a:gd name="connsiteX28" fmla="*/ 1406954 w 2522230"/>
                <a:gd name="connsiteY28" fmla="*/ 1952368 h 2212085"/>
                <a:gd name="connsiteX29" fmla="*/ 1275122 w 2522230"/>
                <a:gd name="connsiteY29" fmla="*/ 2101729 h 2212085"/>
                <a:gd name="connsiteX30" fmla="*/ 1053089 w 2522230"/>
                <a:gd name="connsiteY30" fmla="*/ 2210189 h 2212085"/>
                <a:gd name="connsiteX31" fmla="*/ 771897 w 2522230"/>
                <a:gd name="connsiteY31" fmla="*/ 2080914 h 2212085"/>
                <a:gd name="connsiteX32" fmla="*/ 682791 w 2522230"/>
                <a:gd name="connsiteY32" fmla="*/ 1838431 h 2212085"/>
                <a:gd name="connsiteX33" fmla="*/ 735013 w 2522230"/>
                <a:gd name="connsiteY33" fmla="*/ 1479818 h 2212085"/>
                <a:gd name="connsiteX34" fmla="*/ 929656 w 2522230"/>
                <a:gd name="connsiteY34" fmla="*/ 1102947 h 2212085"/>
                <a:gd name="connsiteX35" fmla="*/ 1114805 w 2522230"/>
                <a:gd name="connsiteY35" fmla="*/ 810799 h 2212085"/>
                <a:gd name="connsiteX36" fmla="*/ 1247003 w 2522230"/>
                <a:gd name="connsiteY36" fmla="*/ 492722 h 2212085"/>
                <a:gd name="connsiteX37" fmla="*/ 0 w 2522230"/>
                <a:gd name="connsiteY37" fmla="*/ 60030 h 2212085"/>
                <a:gd name="connsiteX0" fmla="*/ 0 w 2522230"/>
                <a:gd name="connsiteY0" fmla="*/ 60030 h 2212085"/>
                <a:gd name="connsiteX1" fmla="*/ 47205 w 2522230"/>
                <a:gd name="connsiteY1" fmla="*/ 0 h 2212085"/>
                <a:gd name="connsiteX2" fmla="*/ 1342201 w 2522230"/>
                <a:gd name="connsiteY2" fmla="*/ 355331 h 2212085"/>
                <a:gd name="connsiteX3" fmla="*/ 1301050 w 2522230"/>
                <a:gd name="connsiteY3" fmla="*/ 607390 h 2212085"/>
                <a:gd name="connsiteX4" fmla="*/ 1140003 w 2522230"/>
                <a:gd name="connsiteY4" fmla="*/ 936058 h 2212085"/>
                <a:gd name="connsiteX5" fmla="*/ 959967 w 2522230"/>
                <a:gd name="connsiteY5" fmla="*/ 1208851 h 2212085"/>
                <a:gd name="connsiteX6" fmla="*/ 776278 w 2522230"/>
                <a:gd name="connsiteY6" fmla="*/ 1613111 h 2212085"/>
                <a:gd name="connsiteX7" fmla="*/ 790521 w 2522230"/>
                <a:gd name="connsiteY7" fmla="*/ 1922789 h 2212085"/>
                <a:gd name="connsiteX8" fmla="*/ 921257 w 2522230"/>
                <a:gd name="connsiteY8" fmla="*/ 2090408 h 2212085"/>
                <a:gd name="connsiteX9" fmla="*/ 1127953 w 2522230"/>
                <a:gd name="connsiteY9" fmla="*/ 2095521 h 2212085"/>
                <a:gd name="connsiteX10" fmla="*/ 1262340 w 2522230"/>
                <a:gd name="connsiteY10" fmla="*/ 1977201 h 2212085"/>
                <a:gd name="connsiteX11" fmla="*/ 1401476 w 2522230"/>
                <a:gd name="connsiteY11" fmla="*/ 1813233 h 2212085"/>
                <a:gd name="connsiteX12" fmla="*/ 1557045 w 2522230"/>
                <a:gd name="connsiteY12" fmla="*/ 1693452 h 2212085"/>
                <a:gd name="connsiteX13" fmla="*/ 1825457 w 2522230"/>
                <a:gd name="connsiteY13" fmla="*/ 1710981 h 2212085"/>
                <a:gd name="connsiteX14" fmla="*/ 1955097 w 2522230"/>
                <a:gd name="connsiteY14" fmla="*/ 1819076 h 2212085"/>
                <a:gd name="connsiteX15" fmla="*/ 2078896 w 2522230"/>
                <a:gd name="connsiteY15" fmla="*/ 1969532 h 2212085"/>
                <a:gd name="connsiteX16" fmla="*/ 2226430 w 2522230"/>
                <a:gd name="connsiteY16" fmla="*/ 2097712 h 2212085"/>
                <a:gd name="connsiteX17" fmla="*/ 2285955 w 2522230"/>
                <a:gd name="connsiteY17" fmla="*/ 2117432 h 2212085"/>
                <a:gd name="connsiteX18" fmla="*/ 2397702 w 2522230"/>
                <a:gd name="connsiteY18" fmla="*/ 2069593 h 2212085"/>
                <a:gd name="connsiteX19" fmla="*/ 2436412 w 2522230"/>
                <a:gd name="connsiteY19" fmla="*/ 1973549 h 2212085"/>
                <a:gd name="connsiteX20" fmla="*/ 2453576 w 2522230"/>
                <a:gd name="connsiteY20" fmla="*/ 1963689 h 2212085"/>
                <a:gd name="connsiteX21" fmla="*/ 2522230 w 2522230"/>
                <a:gd name="connsiteY21" fmla="*/ 1962228 h 2212085"/>
                <a:gd name="connsiteX22" fmla="*/ 2428378 w 2522230"/>
                <a:gd name="connsiteY22" fmla="*/ 2159064 h 2212085"/>
                <a:gd name="connsiteX23" fmla="*/ 2213283 w 2522230"/>
                <a:gd name="connsiteY23" fmla="*/ 2184991 h 2212085"/>
                <a:gd name="connsiteX24" fmla="*/ 2052236 w 2522230"/>
                <a:gd name="connsiteY24" fmla="*/ 2065941 h 2212085"/>
                <a:gd name="connsiteX25" fmla="*/ 1909084 w 2522230"/>
                <a:gd name="connsiteY25" fmla="*/ 1897956 h 2212085"/>
                <a:gd name="connsiteX26" fmla="*/ 1800989 w 2522230"/>
                <a:gd name="connsiteY26" fmla="*/ 1799356 h 2212085"/>
                <a:gd name="connsiteX27" fmla="*/ 1542438 w 2522230"/>
                <a:gd name="connsiteY27" fmla="*/ 1810677 h 2212085"/>
                <a:gd name="connsiteX28" fmla="*/ 1406954 w 2522230"/>
                <a:gd name="connsiteY28" fmla="*/ 1952368 h 2212085"/>
                <a:gd name="connsiteX29" fmla="*/ 1275122 w 2522230"/>
                <a:gd name="connsiteY29" fmla="*/ 2101729 h 2212085"/>
                <a:gd name="connsiteX30" fmla="*/ 1053089 w 2522230"/>
                <a:gd name="connsiteY30" fmla="*/ 2210189 h 2212085"/>
                <a:gd name="connsiteX31" fmla="*/ 771897 w 2522230"/>
                <a:gd name="connsiteY31" fmla="*/ 2080914 h 2212085"/>
                <a:gd name="connsiteX32" fmla="*/ 682791 w 2522230"/>
                <a:gd name="connsiteY32" fmla="*/ 1838431 h 2212085"/>
                <a:gd name="connsiteX33" fmla="*/ 735013 w 2522230"/>
                <a:gd name="connsiteY33" fmla="*/ 1479818 h 2212085"/>
                <a:gd name="connsiteX34" fmla="*/ 929656 w 2522230"/>
                <a:gd name="connsiteY34" fmla="*/ 1102947 h 2212085"/>
                <a:gd name="connsiteX35" fmla="*/ 1114805 w 2522230"/>
                <a:gd name="connsiteY35" fmla="*/ 810799 h 2212085"/>
                <a:gd name="connsiteX36" fmla="*/ 1247003 w 2522230"/>
                <a:gd name="connsiteY36" fmla="*/ 492722 h 2212085"/>
                <a:gd name="connsiteX37" fmla="*/ 0 w 2522230"/>
                <a:gd name="connsiteY37" fmla="*/ 60030 h 2212085"/>
                <a:gd name="connsiteX0" fmla="*/ 0 w 2522230"/>
                <a:gd name="connsiteY0" fmla="*/ 60030 h 2212085"/>
                <a:gd name="connsiteX1" fmla="*/ 47205 w 2522230"/>
                <a:gd name="connsiteY1" fmla="*/ 0 h 2212085"/>
                <a:gd name="connsiteX2" fmla="*/ 1342201 w 2522230"/>
                <a:gd name="connsiteY2" fmla="*/ 355331 h 2212085"/>
                <a:gd name="connsiteX3" fmla="*/ 1301050 w 2522230"/>
                <a:gd name="connsiteY3" fmla="*/ 607390 h 2212085"/>
                <a:gd name="connsiteX4" fmla="*/ 1140003 w 2522230"/>
                <a:gd name="connsiteY4" fmla="*/ 936058 h 2212085"/>
                <a:gd name="connsiteX5" fmla="*/ 959967 w 2522230"/>
                <a:gd name="connsiteY5" fmla="*/ 1208851 h 2212085"/>
                <a:gd name="connsiteX6" fmla="*/ 776278 w 2522230"/>
                <a:gd name="connsiteY6" fmla="*/ 1613111 h 2212085"/>
                <a:gd name="connsiteX7" fmla="*/ 790521 w 2522230"/>
                <a:gd name="connsiteY7" fmla="*/ 1922789 h 2212085"/>
                <a:gd name="connsiteX8" fmla="*/ 921257 w 2522230"/>
                <a:gd name="connsiteY8" fmla="*/ 2090408 h 2212085"/>
                <a:gd name="connsiteX9" fmla="*/ 1127953 w 2522230"/>
                <a:gd name="connsiteY9" fmla="*/ 2095521 h 2212085"/>
                <a:gd name="connsiteX10" fmla="*/ 1262340 w 2522230"/>
                <a:gd name="connsiteY10" fmla="*/ 1977201 h 2212085"/>
                <a:gd name="connsiteX11" fmla="*/ 1401476 w 2522230"/>
                <a:gd name="connsiteY11" fmla="*/ 1813233 h 2212085"/>
                <a:gd name="connsiteX12" fmla="*/ 1557045 w 2522230"/>
                <a:gd name="connsiteY12" fmla="*/ 1693452 h 2212085"/>
                <a:gd name="connsiteX13" fmla="*/ 1825457 w 2522230"/>
                <a:gd name="connsiteY13" fmla="*/ 1710981 h 2212085"/>
                <a:gd name="connsiteX14" fmla="*/ 1955097 w 2522230"/>
                <a:gd name="connsiteY14" fmla="*/ 1819076 h 2212085"/>
                <a:gd name="connsiteX15" fmla="*/ 2078896 w 2522230"/>
                <a:gd name="connsiteY15" fmla="*/ 1969532 h 2212085"/>
                <a:gd name="connsiteX16" fmla="*/ 2226430 w 2522230"/>
                <a:gd name="connsiteY16" fmla="*/ 2097712 h 2212085"/>
                <a:gd name="connsiteX17" fmla="*/ 2285955 w 2522230"/>
                <a:gd name="connsiteY17" fmla="*/ 2117432 h 2212085"/>
                <a:gd name="connsiteX18" fmla="*/ 2397702 w 2522230"/>
                <a:gd name="connsiteY18" fmla="*/ 2069593 h 2212085"/>
                <a:gd name="connsiteX19" fmla="*/ 2436412 w 2522230"/>
                <a:gd name="connsiteY19" fmla="*/ 1973549 h 2212085"/>
                <a:gd name="connsiteX20" fmla="*/ 2453576 w 2522230"/>
                <a:gd name="connsiteY20" fmla="*/ 1963689 h 2212085"/>
                <a:gd name="connsiteX21" fmla="*/ 2522230 w 2522230"/>
                <a:gd name="connsiteY21" fmla="*/ 1962228 h 2212085"/>
                <a:gd name="connsiteX22" fmla="*/ 2428378 w 2522230"/>
                <a:gd name="connsiteY22" fmla="*/ 2159064 h 2212085"/>
                <a:gd name="connsiteX23" fmla="*/ 2213283 w 2522230"/>
                <a:gd name="connsiteY23" fmla="*/ 2184991 h 2212085"/>
                <a:gd name="connsiteX24" fmla="*/ 2052236 w 2522230"/>
                <a:gd name="connsiteY24" fmla="*/ 2065941 h 2212085"/>
                <a:gd name="connsiteX25" fmla="*/ 1909084 w 2522230"/>
                <a:gd name="connsiteY25" fmla="*/ 1897956 h 2212085"/>
                <a:gd name="connsiteX26" fmla="*/ 1800989 w 2522230"/>
                <a:gd name="connsiteY26" fmla="*/ 1799356 h 2212085"/>
                <a:gd name="connsiteX27" fmla="*/ 1542438 w 2522230"/>
                <a:gd name="connsiteY27" fmla="*/ 1810677 h 2212085"/>
                <a:gd name="connsiteX28" fmla="*/ 1406954 w 2522230"/>
                <a:gd name="connsiteY28" fmla="*/ 1952368 h 2212085"/>
                <a:gd name="connsiteX29" fmla="*/ 1275122 w 2522230"/>
                <a:gd name="connsiteY29" fmla="*/ 2101729 h 2212085"/>
                <a:gd name="connsiteX30" fmla="*/ 1053089 w 2522230"/>
                <a:gd name="connsiteY30" fmla="*/ 2210189 h 2212085"/>
                <a:gd name="connsiteX31" fmla="*/ 771897 w 2522230"/>
                <a:gd name="connsiteY31" fmla="*/ 2080914 h 2212085"/>
                <a:gd name="connsiteX32" fmla="*/ 682791 w 2522230"/>
                <a:gd name="connsiteY32" fmla="*/ 1838431 h 2212085"/>
                <a:gd name="connsiteX33" fmla="*/ 735013 w 2522230"/>
                <a:gd name="connsiteY33" fmla="*/ 1479818 h 2212085"/>
                <a:gd name="connsiteX34" fmla="*/ 929656 w 2522230"/>
                <a:gd name="connsiteY34" fmla="*/ 1102947 h 2212085"/>
                <a:gd name="connsiteX35" fmla="*/ 1114805 w 2522230"/>
                <a:gd name="connsiteY35" fmla="*/ 810799 h 2212085"/>
                <a:gd name="connsiteX36" fmla="*/ 1247003 w 2522230"/>
                <a:gd name="connsiteY36" fmla="*/ 492722 h 2212085"/>
                <a:gd name="connsiteX37" fmla="*/ 0 w 2522230"/>
                <a:gd name="connsiteY37" fmla="*/ 60030 h 2212085"/>
                <a:gd name="connsiteX0" fmla="*/ 0 w 2522230"/>
                <a:gd name="connsiteY0" fmla="*/ 60030 h 2212085"/>
                <a:gd name="connsiteX1" fmla="*/ 47205 w 2522230"/>
                <a:gd name="connsiteY1" fmla="*/ 0 h 2212085"/>
                <a:gd name="connsiteX2" fmla="*/ 1342201 w 2522230"/>
                <a:gd name="connsiteY2" fmla="*/ 355331 h 2212085"/>
                <a:gd name="connsiteX3" fmla="*/ 1301050 w 2522230"/>
                <a:gd name="connsiteY3" fmla="*/ 607390 h 2212085"/>
                <a:gd name="connsiteX4" fmla="*/ 1140003 w 2522230"/>
                <a:gd name="connsiteY4" fmla="*/ 936058 h 2212085"/>
                <a:gd name="connsiteX5" fmla="*/ 959967 w 2522230"/>
                <a:gd name="connsiteY5" fmla="*/ 1208851 h 2212085"/>
                <a:gd name="connsiteX6" fmla="*/ 776278 w 2522230"/>
                <a:gd name="connsiteY6" fmla="*/ 1613111 h 2212085"/>
                <a:gd name="connsiteX7" fmla="*/ 790521 w 2522230"/>
                <a:gd name="connsiteY7" fmla="*/ 1922789 h 2212085"/>
                <a:gd name="connsiteX8" fmla="*/ 921257 w 2522230"/>
                <a:gd name="connsiteY8" fmla="*/ 2090408 h 2212085"/>
                <a:gd name="connsiteX9" fmla="*/ 1127953 w 2522230"/>
                <a:gd name="connsiteY9" fmla="*/ 2095521 h 2212085"/>
                <a:gd name="connsiteX10" fmla="*/ 1262340 w 2522230"/>
                <a:gd name="connsiteY10" fmla="*/ 1977201 h 2212085"/>
                <a:gd name="connsiteX11" fmla="*/ 1401476 w 2522230"/>
                <a:gd name="connsiteY11" fmla="*/ 1813233 h 2212085"/>
                <a:gd name="connsiteX12" fmla="*/ 1557045 w 2522230"/>
                <a:gd name="connsiteY12" fmla="*/ 1693452 h 2212085"/>
                <a:gd name="connsiteX13" fmla="*/ 1825457 w 2522230"/>
                <a:gd name="connsiteY13" fmla="*/ 1710981 h 2212085"/>
                <a:gd name="connsiteX14" fmla="*/ 1955097 w 2522230"/>
                <a:gd name="connsiteY14" fmla="*/ 1819076 h 2212085"/>
                <a:gd name="connsiteX15" fmla="*/ 2078896 w 2522230"/>
                <a:gd name="connsiteY15" fmla="*/ 1969532 h 2212085"/>
                <a:gd name="connsiteX16" fmla="*/ 2226430 w 2522230"/>
                <a:gd name="connsiteY16" fmla="*/ 2097712 h 2212085"/>
                <a:gd name="connsiteX17" fmla="*/ 2285955 w 2522230"/>
                <a:gd name="connsiteY17" fmla="*/ 2117432 h 2212085"/>
                <a:gd name="connsiteX18" fmla="*/ 2397702 w 2522230"/>
                <a:gd name="connsiteY18" fmla="*/ 2069593 h 2212085"/>
                <a:gd name="connsiteX19" fmla="*/ 2436412 w 2522230"/>
                <a:gd name="connsiteY19" fmla="*/ 1973549 h 2212085"/>
                <a:gd name="connsiteX20" fmla="*/ 2453576 w 2522230"/>
                <a:gd name="connsiteY20" fmla="*/ 1963689 h 2212085"/>
                <a:gd name="connsiteX21" fmla="*/ 2522230 w 2522230"/>
                <a:gd name="connsiteY21" fmla="*/ 1962228 h 2212085"/>
                <a:gd name="connsiteX22" fmla="*/ 2428378 w 2522230"/>
                <a:gd name="connsiteY22" fmla="*/ 2159064 h 2212085"/>
                <a:gd name="connsiteX23" fmla="*/ 2213283 w 2522230"/>
                <a:gd name="connsiteY23" fmla="*/ 2184991 h 2212085"/>
                <a:gd name="connsiteX24" fmla="*/ 2052236 w 2522230"/>
                <a:gd name="connsiteY24" fmla="*/ 2065941 h 2212085"/>
                <a:gd name="connsiteX25" fmla="*/ 1909084 w 2522230"/>
                <a:gd name="connsiteY25" fmla="*/ 1897956 h 2212085"/>
                <a:gd name="connsiteX26" fmla="*/ 1800989 w 2522230"/>
                <a:gd name="connsiteY26" fmla="*/ 1799356 h 2212085"/>
                <a:gd name="connsiteX27" fmla="*/ 1542438 w 2522230"/>
                <a:gd name="connsiteY27" fmla="*/ 1810677 h 2212085"/>
                <a:gd name="connsiteX28" fmla="*/ 1406954 w 2522230"/>
                <a:gd name="connsiteY28" fmla="*/ 1952368 h 2212085"/>
                <a:gd name="connsiteX29" fmla="*/ 1275122 w 2522230"/>
                <a:gd name="connsiteY29" fmla="*/ 2101729 h 2212085"/>
                <a:gd name="connsiteX30" fmla="*/ 1053089 w 2522230"/>
                <a:gd name="connsiteY30" fmla="*/ 2210189 h 2212085"/>
                <a:gd name="connsiteX31" fmla="*/ 771897 w 2522230"/>
                <a:gd name="connsiteY31" fmla="*/ 2080914 h 2212085"/>
                <a:gd name="connsiteX32" fmla="*/ 682791 w 2522230"/>
                <a:gd name="connsiteY32" fmla="*/ 1838431 h 2212085"/>
                <a:gd name="connsiteX33" fmla="*/ 735013 w 2522230"/>
                <a:gd name="connsiteY33" fmla="*/ 1479818 h 2212085"/>
                <a:gd name="connsiteX34" fmla="*/ 929656 w 2522230"/>
                <a:gd name="connsiteY34" fmla="*/ 1102947 h 2212085"/>
                <a:gd name="connsiteX35" fmla="*/ 1114805 w 2522230"/>
                <a:gd name="connsiteY35" fmla="*/ 810799 h 2212085"/>
                <a:gd name="connsiteX36" fmla="*/ 1247003 w 2522230"/>
                <a:gd name="connsiteY36" fmla="*/ 492722 h 2212085"/>
                <a:gd name="connsiteX37" fmla="*/ 0 w 2522230"/>
                <a:gd name="connsiteY37" fmla="*/ 60030 h 2212085"/>
                <a:gd name="connsiteX0" fmla="*/ 0 w 2522230"/>
                <a:gd name="connsiteY0" fmla="*/ 60030 h 2212085"/>
                <a:gd name="connsiteX1" fmla="*/ 47205 w 2522230"/>
                <a:gd name="connsiteY1" fmla="*/ 0 h 2212085"/>
                <a:gd name="connsiteX2" fmla="*/ 1342201 w 2522230"/>
                <a:gd name="connsiteY2" fmla="*/ 355331 h 2212085"/>
                <a:gd name="connsiteX3" fmla="*/ 1301050 w 2522230"/>
                <a:gd name="connsiteY3" fmla="*/ 607390 h 2212085"/>
                <a:gd name="connsiteX4" fmla="*/ 1140003 w 2522230"/>
                <a:gd name="connsiteY4" fmla="*/ 936058 h 2212085"/>
                <a:gd name="connsiteX5" fmla="*/ 959967 w 2522230"/>
                <a:gd name="connsiteY5" fmla="*/ 1208851 h 2212085"/>
                <a:gd name="connsiteX6" fmla="*/ 776278 w 2522230"/>
                <a:gd name="connsiteY6" fmla="*/ 1613111 h 2212085"/>
                <a:gd name="connsiteX7" fmla="*/ 790521 w 2522230"/>
                <a:gd name="connsiteY7" fmla="*/ 1922789 h 2212085"/>
                <a:gd name="connsiteX8" fmla="*/ 921257 w 2522230"/>
                <a:gd name="connsiteY8" fmla="*/ 2090408 h 2212085"/>
                <a:gd name="connsiteX9" fmla="*/ 1127953 w 2522230"/>
                <a:gd name="connsiteY9" fmla="*/ 2095521 h 2212085"/>
                <a:gd name="connsiteX10" fmla="*/ 1262340 w 2522230"/>
                <a:gd name="connsiteY10" fmla="*/ 1977201 h 2212085"/>
                <a:gd name="connsiteX11" fmla="*/ 1401476 w 2522230"/>
                <a:gd name="connsiteY11" fmla="*/ 1813233 h 2212085"/>
                <a:gd name="connsiteX12" fmla="*/ 1557045 w 2522230"/>
                <a:gd name="connsiteY12" fmla="*/ 1693452 h 2212085"/>
                <a:gd name="connsiteX13" fmla="*/ 1825457 w 2522230"/>
                <a:gd name="connsiteY13" fmla="*/ 1710981 h 2212085"/>
                <a:gd name="connsiteX14" fmla="*/ 1955097 w 2522230"/>
                <a:gd name="connsiteY14" fmla="*/ 1819076 h 2212085"/>
                <a:gd name="connsiteX15" fmla="*/ 2078896 w 2522230"/>
                <a:gd name="connsiteY15" fmla="*/ 1969532 h 2212085"/>
                <a:gd name="connsiteX16" fmla="*/ 2226430 w 2522230"/>
                <a:gd name="connsiteY16" fmla="*/ 2097712 h 2212085"/>
                <a:gd name="connsiteX17" fmla="*/ 2285955 w 2522230"/>
                <a:gd name="connsiteY17" fmla="*/ 2117432 h 2212085"/>
                <a:gd name="connsiteX18" fmla="*/ 2397702 w 2522230"/>
                <a:gd name="connsiteY18" fmla="*/ 2069593 h 2212085"/>
                <a:gd name="connsiteX19" fmla="*/ 2436412 w 2522230"/>
                <a:gd name="connsiteY19" fmla="*/ 1973549 h 2212085"/>
                <a:gd name="connsiteX20" fmla="*/ 2453576 w 2522230"/>
                <a:gd name="connsiteY20" fmla="*/ 1963689 h 2212085"/>
                <a:gd name="connsiteX21" fmla="*/ 2522230 w 2522230"/>
                <a:gd name="connsiteY21" fmla="*/ 1962228 h 2212085"/>
                <a:gd name="connsiteX22" fmla="*/ 2428378 w 2522230"/>
                <a:gd name="connsiteY22" fmla="*/ 2159064 h 2212085"/>
                <a:gd name="connsiteX23" fmla="*/ 2213283 w 2522230"/>
                <a:gd name="connsiteY23" fmla="*/ 2184991 h 2212085"/>
                <a:gd name="connsiteX24" fmla="*/ 2052236 w 2522230"/>
                <a:gd name="connsiteY24" fmla="*/ 2065941 h 2212085"/>
                <a:gd name="connsiteX25" fmla="*/ 1909084 w 2522230"/>
                <a:gd name="connsiteY25" fmla="*/ 1897956 h 2212085"/>
                <a:gd name="connsiteX26" fmla="*/ 1800989 w 2522230"/>
                <a:gd name="connsiteY26" fmla="*/ 1799356 h 2212085"/>
                <a:gd name="connsiteX27" fmla="*/ 1542438 w 2522230"/>
                <a:gd name="connsiteY27" fmla="*/ 1810677 h 2212085"/>
                <a:gd name="connsiteX28" fmla="*/ 1406954 w 2522230"/>
                <a:gd name="connsiteY28" fmla="*/ 1952368 h 2212085"/>
                <a:gd name="connsiteX29" fmla="*/ 1275122 w 2522230"/>
                <a:gd name="connsiteY29" fmla="*/ 2101729 h 2212085"/>
                <a:gd name="connsiteX30" fmla="*/ 1053089 w 2522230"/>
                <a:gd name="connsiteY30" fmla="*/ 2210189 h 2212085"/>
                <a:gd name="connsiteX31" fmla="*/ 771897 w 2522230"/>
                <a:gd name="connsiteY31" fmla="*/ 2080914 h 2212085"/>
                <a:gd name="connsiteX32" fmla="*/ 682791 w 2522230"/>
                <a:gd name="connsiteY32" fmla="*/ 1838431 h 2212085"/>
                <a:gd name="connsiteX33" fmla="*/ 735013 w 2522230"/>
                <a:gd name="connsiteY33" fmla="*/ 1479818 h 2212085"/>
                <a:gd name="connsiteX34" fmla="*/ 929656 w 2522230"/>
                <a:gd name="connsiteY34" fmla="*/ 1102947 h 2212085"/>
                <a:gd name="connsiteX35" fmla="*/ 1114805 w 2522230"/>
                <a:gd name="connsiteY35" fmla="*/ 810799 h 2212085"/>
                <a:gd name="connsiteX36" fmla="*/ 1247003 w 2522230"/>
                <a:gd name="connsiteY36" fmla="*/ 492722 h 2212085"/>
                <a:gd name="connsiteX37" fmla="*/ 0 w 2522230"/>
                <a:gd name="connsiteY37" fmla="*/ 60030 h 2212085"/>
                <a:gd name="connsiteX0" fmla="*/ 0 w 2522230"/>
                <a:gd name="connsiteY0" fmla="*/ 60030 h 2212085"/>
                <a:gd name="connsiteX1" fmla="*/ 47205 w 2522230"/>
                <a:gd name="connsiteY1" fmla="*/ 0 h 2212085"/>
                <a:gd name="connsiteX2" fmla="*/ 1342201 w 2522230"/>
                <a:gd name="connsiteY2" fmla="*/ 355331 h 2212085"/>
                <a:gd name="connsiteX3" fmla="*/ 1301050 w 2522230"/>
                <a:gd name="connsiteY3" fmla="*/ 607390 h 2212085"/>
                <a:gd name="connsiteX4" fmla="*/ 1140003 w 2522230"/>
                <a:gd name="connsiteY4" fmla="*/ 936058 h 2212085"/>
                <a:gd name="connsiteX5" fmla="*/ 959967 w 2522230"/>
                <a:gd name="connsiteY5" fmla="*/ 1208851 h 2212085"/>
                <a:gd name="connsiteX6" fmla="*/ 776278 w 2522230"/>
                <a:gd name="connsiteY6" fmla="*/ 1613111 h 2212085"/>
                <a:gd name="connsiteX7" fmla="*/ 790521 w 2522230"/>
                <a:gd name="connsiteY7" fmla="*/ 1922789 h 2212085"/>
                <a:gd name="connsiteX8" fmla="*/ 921257 w 2522230"/>
                <a:gd name="connsiteY8" fmla="*/ 2090408 h 2212085"/>
                <a:gd name="connsiteX9" fmla="*/ 1127953 w 2522230"/>
                <a:gd name="connsiteY9" fmla="*/ 2095521 h 2212085"/>
                <a:gd name="connsiteX10" fmla="*/ 1262340 w 2522230"/>
                <a:gd name="connsiteY10" fmla="*/ 1977201 h 2212085"/>
                <a:gd name="connsiteX11" fmla="*/ 1401476 w 2522230"/>
                <a:gd name="connsiteY11" fmla="*/ 1813233 h 2212085"/>
                <a:gd name="connsiteX12" fmla="*/ 1557045 w 2522230"/>
                <a:gd name="connsiteY12" fmla="*/ 1693452 h 2212085"/>
                <a:gd name="connsiteX13" fmla="*/ 1825457 w 2522230"/>
                <a:gd name="connsiteY13" fmla="*/ 1710981 h 2212085"/>
                <a:gd name="connsiteX14" fmla="*/ 1955097 w 2522230"/>
                <a:gd name="connsiteY14" fmla="*/ 1819076 h 2212085"/>
                <a:gd name="connsiteX15" fmla="*/ 2078896 w 2522230"/>
                <a:gd name="connsiteY15" fmla="*/ 1969532 h 2212085"/>
                <a:gd name="connsiteX16" fmla="*/ 2226430 w 2522230"/>
                <a:gd name="connsiteY16" fmla="*/ 2097712 h 2212085"/>
                <a:gd name="connsiteX17" fmla="*/ 2285955 w 2522230"/>
                <a:gd name="connsiteY17" fmla="*/ 2117432 h 2212085"/>
                <a:gd name="connsiteX18" fmla="*/ 2397702 w 2522230"/>
                <a:gd name="connsiteY18" fmla="*/ 2069593 h 2212085"/>
                <a:gd name="connsiteX19" fmla="*/ 2436412 w 2522230"/>
                <a:gd name="connsiteY19" fmla="*/ 1973549 h 2212085"/>
                <a:gd name="connsiteX20" fmla="*/ 2453576 w 2522230"/>
                <a:gd name="connsiteY20" fmla="*/ 1963689 h 2212085"/>
                <a:gd name="connsiteX21" fmla="*/ 2522230 w 2522230"/>
                <a:gd name="connsiteY21" fmla="*/ 1962228 h 2212085"/>
                <a:gd name="connsiteX22" fmla="*/ 2428378 w 2522230"/>
                <a:gd name="connsiteY22" fmla="*/ 2159064 h 2212085"/>
                <a:gd name="connsiteX23" fmla="*/ 2213283 w 2522230"/>
                <a:gd name="connsiteY23" fmla="*/ 2184991 h 2212085"/>
                <a:gd name="connsiteX24" fmla="*/ 2052236 w 2522230"/>
                <a:gd name="connsiteY24" fmla="*/ 2065941 h 2212085"/>
                <a:gd name="connsiteX25" fmla="*/ 1909084 w 2522230"/>
                <a:gd name="connsiteY25" fmla="*/ 1897956 h 2212085"/>
                <a:gd name="connsiteX26" fmla="*/ 1800989 w 2522230"/>
                <a:gd name="connsiteY26" fmla="*/ 1799356 h 2212085"/>
                <a:gd name="connsiteX27" fmla="*/ 1542438 w 2522230"/>
                <a:gd name="connsiteY27" fmla="*/ 1810677 h 2212085"/>
                <a:gd name="connsiteX28" fmla="*/ 1406954 w 2522230"/>
                <a:gd name="connsiteY28" fmla="*/ 1952368 h 2212085"/>
                <a:gd name="connsiteX29" fmla="*/ 1275122 w 2522230"/>
                <a:gd name="connsiteY29" fmla="*/ 2101729 h 2212085"/>
                <a:gd name="connsiteX30" fmla="*/ 1053089 w 2522230"/>
                <a:gd name="connsiteY30" fmla="*/ 2210189 h 2212085"/>
                <a:gd name="connsiteX31" fmla="*/ 771897 w 2522230"/>
                <a:gd name="connsiteY31" fmla="*/ 2080914 h 2212085"/>
                <a:gd name="connsiteX32" fmla="*/ 682791 w 2522230"/>
                <a:gd name="connsiteY32" fmla="*/ 1838431 h 2212085"/>
                <a:gd name="connsiteX33" fmla="*/ 735013 w 2522230"/>
                <a:gd name="connsiteY33" fmla="*/ 1479818 h 2212085"/>
                <a:gd name="connsiteX34" fmla="*/ 929656 w 2522230"/>
                <a:gd name="connsiteY34" fmla="*/ 1102947 h 2212085"/>
                <a:gd name="connsiteX35" fmla="*/ 1114805 w 2522230"/>
                <a:gd name="connsiteY35" fmla="*/ 810799 h 2212085"/>
                <a:gd name="connsiteX36" fmla="*/ 1247003 w 2522230"/>
                <a:gd name="connsiteY36" fmla="*/ 492722 h 2212085"/>
                <a:gd name="connsiteX37" fmla="*/ 0 w 2522230"/>
                <a:gd name="connsiteY37" fmla="*/ 60030 h 2212085"/>
                <a:gd name="connsiteX0" fmla="*/ 0 w 2522230"/>
                <a:gd name="connsiteY0" fmla="*/ 60030 h 2212085"/>
                <a:gd name="connsiteX1" fmla="*/ 47205 w 2522230"/>
                <a:gd name="connsiteY1" fmla="*/ 0 h 2212085"/>
                <a:gd name="connsiteX2" fmla="*/ 1342201 w 2522230"/>
                <a:gd name="connsiteY2" fmla="*/ 355331 h 2212085"/>
                <a:gd name="connsiteX3" fmla="*/ 1301050 w 2522230"/>
                <a:gd name="connsiteY3" fmla="*/ 607390 h 2212085"/>
                <a:gd name="connsiteX4" fmla="*/ 1140003 w 2522230"/>
                <a:gd name="connsiteY4" fmla="*/ 936058 h 2212085"/>
                <a:gd name="connsiteX5" fmla="*/ 959967 w 2522230"/>
                <a:gd name="connsiteY5" fmla="*/ 1208851 h 2212085"/>
                <a:gd name="connsiteX6" fmla="*/ 776278 w 2522230"/>
                <a:gd name="connsiteY6" fmla="*/ 1613111 h 2212085"/>
                <a:gd name="connsiteX7" fmla="*/ 790521 w 2522230"/>
                <a:gd name="connsiteY7" fmla="*/ 1922789 h 2212085"/>
                <a:gd name="connsiteX8" fmla="*/ 921257 w 2522230"/>
                <a:gd name="connsiteY8" fmla="*/ 2090408 h 2212085"/>
                <a:gd name="connsiteX9" fmla="*/ 1127953 w 2522230"/>
                <a:gd name="connsiteY9" fmla="*/ 2095521 h 2212085"/>
                <a:gd name="connsiteX10" fmla="*/ 1262340 w 2522230"/>
                <a:gd name="connsiteY10" fmla="*/ 1977201 h 2212085"/>
                <a:gd name="connsiteX11" fmla="*/ 1401476 w 2522230"/>
                <a:gd name="connsiteY11" fmla="*/ 1813233 h 2212085"/>
                <a:gd name="connsiteX12" fmla="*/ 1557045 w 2522230"/>
                <a:gd name="connsiteY12" fmla="*/ 1693452 h 2212085"/>
                <a:gd name="connsiteX13" fmla="*/ 1825457 w 2522230"/>
                <a:gd name="connsiteY13" fmla="*/ 1710981 h 2212085"/>
                <a:gd name="connsiteX14" fmla="*/ 1955097 w 2522230"/>
                <a:gd name="connsiteY14" fmla="*/ 1819076 h 2212085"/>
                <a:gd name="connsiteX15" fmla="*/ 2078896 w 2522230"/>
                <a:gd name="connsiteY15" fmla="*/ 1969532 h 2212085"/>
                <a:gd name="connsiteX16" fmla="*/ 2226430 w 2522230"/>
                <a:gd name="connsiteY16" fmla="*/ 2097712 h 2212085"/>
                <a:gd name="connsiteX17" fmla="*/ 2285955 w 2522230"/>
                <a:gd name="connsiteY17" fmla="*/ 2117432 h 2212085"/>
                <a:gd name="connsiteX18" fmla="*/ 2397702 w 2522230"/>
                <a:gd name="connsiteY18" fmla="*/ 2069593 h 2212085"/>
                <a:gd name="connsiteX19" fmla="*/ 2436412 w 2522230"/>
                <a:gd name="connsiteY19" fmla="*/ 1973549 h 2212085"/>
                <a:gd name="connsiteX20" fmla="*/ 2453576 w 2522230"/>
                <a:gd name="connsiteY20" fmla="*/ 1963689 h 2212085"/>
                <a:gd name="connsiteX21" fmla="*/ 2522230 w 2522230"/>
                <a:gd name="connsiteY21" fmla="*/ 1962228 h 2212085"/>
                <a:gd name="connsiteX22" fmla="*/ 2428378 w 2522230"/>
                <a:gd name="connsiteY22" fmla="*/ 2159064 h 2212085"/>
                <a:gd name="connsiteX23" fmla="*/ 2213283 w 2522230"/>
                <a:gd name="connsiteY23" fmla="*/ 2184991 h 2212085"/>
                <a:gd name="connsiteX24" fmla="*/ 2052236 w 2522230"/>
                <a:gd name="connsiteY24" fmla="*/ 2065941 h 2212085"/>
                <a:gd name="connsiteX25" fmla="*/ 1909084 w 2522230"/>
                <a:gd name="connsiteY25" fmla="*/ 1897956 h 2212085"/>
                <a:gd name="connsiteX26" fmla="*/ 1800989 w 2522230"/>
                <a:gd name="connsiteY26" fmla="*/ 1799356 h 2212085"/>
                <a:gd name="connsiteX27" fmla="*/ 1542438 w 2522230"/>
                <a:gd name="connsiteY27" fmla="*/ 1810677 h 2212085"/>
                <a:gd name="connsiteX28" fmla="*/ 1406954 w 2522230"/>
                <a:gd name="connsiteY28" fmla="*/ 1952368 h 2212085"/>
                <a:gd name="connsiteX29" fmla="*/ 1275122 w 2522230"/>
                <a:gd name="connsiteY29" fmla="*/ 2101729 h 2212085"/>
                <a:gd name="connsiteX30" fmla="*/ 1053089 w 2522230"/>
                <a:gd name="connsiteY30" fmla="*/ 2210189 h 2212085"/>
                <a:gd name="connsiteX31" fmla="*/ 771897 w 2522230"/>
                <a:gd name="connsiteY31" fmla="*/ 2080914 h 2212085"/>
                <a:gd name="connsiteX32" fmla="*/ 682791 w 2522230"/>
                <a:gd name="connsiteY32" fmla="*/ 1838431 h 2212085"/>
                <a:gd name="connsiteX33" fmla="*/ 735013 w 2522230"/>
                <a:gd name="connsiteY33" fmla="*/ 1479818 h 2212085"/>
                <a:gd name="connsiteX34" fmla="*/ 929656 w 2522230"/>
                <a:gd name="connsiteY34" fmla="*/ 1102947 h 2212085"/>
                <a:gd name="connsiteX35" fmla="*/ 1114805 w 2522230"/>
                <a:gd name="connsiteY35" fmla="*/ 810799 h 2212085"/>
                <a:gd name="connsiteX36" fmla="*/ 1247003 w 2522230"/>
                <a:gd name="connsiteY36" fmla="*/ 492722 h 2212085"/>
                <a:gd name="connsiteX37" fmla="*/ 0 w 2522230"/>
                <a:gd name="connsiteY37" fmla="*/ 60030 h 2212085"/>
                <a:gd name="connsiteX0" fmla="*/ 0 w 2522230"/>
                <a:gd name="connsiteY0" fmla="*/ 60030 h 2212085"/>
                <a:gd name="connsiteX1" fmla="*/ 47205 w 2522230"/>
                <a:gd name="connsiteY1" fmla="*/ 0 h 2212085"/>
                <a:gd name="connsiteX2" fmla="*/ 1342201 w 2522230"/>
                <a:gd name="connsiteY2" fmla="*/ 355331 h 2212085"/>
                <a:gd name="connsiteX3" fmla="*/ 1301050 w 2522230"/>
                <a:gd name="connsiteY3" fmla="*/ 607390 h 2212085"/>
                <a:gd name="connsiteX4" fmla="*/ 1140003 w 2522230"/>
                <a:gd name="connsiteY4" fmla="*/ 936058 h 2212085"/>
                <a:gd name="connsiteX5" fmla="*/ 959967 w 2522230"/>
                <a:gd name="connsiteY5" fmla="*/ 1208851 h 2212085"/>
                <a:gd name="connsiteX6" fmla="*/ 776278 w 2522230"/>
                <a:gd name="connsiteY6" fmla="*/ 1613111 h 2212085"/>
                <a:gd name="connsiteX7" fmla="*/ 790521 w 2522230"/>
                <a:gd name="connsiteY7" fmla="*/ 1922789 h 2212085"/>
                <a:gd name="connsiteX8" fmla="*/ 921257 w 2522230"/>
                <a:gd name="connsiteY8" fmla="*/ 2090408 h 2212085"/>
                <a:gd name="connsiteX9" fmla="*/ 1127953 w 2522230"/>
                <a:gd name="connsiteY9" fmla="*/ 2095521 h 2212085"/>
                <a:gd name="connsiteX10" fmla="*/ 1262340 w 2522230"/>
                <a:gd name="connsiteY10" fmla="*/ 1977201 h 2212085"/>
                <a:gd name="connsiteX11" fmla="*/ 1401476 w 2522230"/>
                <a:gd name="connsiteY11" fmla="*/ 1813233 h 2212085"/>
                <a:gd name="connsiteX12" fmla="*/ 1557045 w 2522230"/>
                <a:gd name="connsiteY12" fmla="*/ 1693452 h 2212085"/>
                <a:gd name="connsiteX13" fmla="*/ 1825457 w 2522230"/>
                <a:gd name="connsiteY13" fmla="*/ 1710981 h 2212085"/>
                <a:gd name="connsiteX14" fmla="*/ 1955097 w 2522230"/>
                <a:gd name="connsiteY14" fmla="*/ 1819076 h 2212085"/>
                <a:gd name="connsiteX15" fmla="*/ 2078896 w 2522230"/>
                <a:gd name="connsiteY15" fmla="*/ 1969532 h 2212085"/>
                <a:gd name="connsiteX16" fmla="*/ 2226430 w 2522230"/>
                <a:gd name="connsiteY16" fmla="*/ 2097712 h 2212085"/>
                <a:gd name="connsiteX17" fmla="*/ 2285955 w 2522230"/>
                <a:gd name="connsiteY17" fmla="*/ 2117432 h 2212085"/>
                <a:gd name="connsiteX18" fmla="*/ 2397702 w 2522230"/>
                <a:gd name="connsiteY18" fmla="*/ 2069593 h 2212085"/>
                <a:gd name="connsiteX19" fmla="*/ 2436412 w 2522230"/>
                <a:gd name="connsiteY19" fmla="*/ 1973549 h 2212085"/>
                <a:gd name="connsiteX20" fmla="*/ 2453576 w 2522230"/>
                <a:gd name="connsiteY20" fmla="*/ 1963689 h 2212085"/>
                <a:gd name="connsiteX21" fmla="*/ 2522230 w 2522230"/>
                <a:gd name="connsiteY21" fmla="*/ 1962228 h 2212085"/>
                <a:gd name="connsiteX22" fmla="*/ 2428378 w 2522230"/>
                <a:gd name="connsiteY22" fmla="*/ 2159064 h 2212085"/>
                <a:gd name="connsiteX23" fmla="*/ 2213283 w 2522230"/>
                <a:gd name="connsiteY23" fmla="*/ 2184991 h 2212085"/>
                <a:gd name="connsiteX24" fmla="*/ 2052236 w 2522230"/>
                <a:gd name="connsiteY24" fmla="*/ 2065941 h 2212085"/>
                <a:gd name="connsiteX25" fmla="*/ 1909084 w 2522230"/>
                <a:gd name="connsiteY25" fmla="*/ 1897956 h 2212085"/>
                <a:gd name="connsiteX26" fmla="*/ 1800989 w 2522230"/>
                <a:gd name="connsiteY26" fmla="*/ 1799356 h 2212085"/>
                <a:gd name="connsiteX27" fmla="*/ 1542438 w 2522230"/>
                <a:gd name="connsiteY27" fmla="*/ 1810677 h 2212085"/>
                <a:gd name="connsiteX28" fmla="*/ 1406954 w 2522230"/>
                <a:gd name="connsiteY28" fmla="*/ 1952368 h 2212085"/>
                <a:gd name="connsiteX29" fmla="*/ 1275122 w 2522230"/>
                <a:gd name="connsiteY29" fmla="*/ 2101729 h 2212085"/>
                <a:gd name="connsiteX30" fmla="*/ 1053089 w 2522230"/>
                <a:gd name="connsiteY30" fmla="*/ 2210189 h 2212085"/>
                <a:gd name="connsiteX31" fmla="*/ 771897 w 2522230"/>
                <a:gd name="connsiteY31" fmla="*/ 2080914 h 2212085"/>
                <a:gd name="connsiteX32" fmla="*/ 682791 w 2522230"/>
                <a:gd name="connsiteY32" fmla="*/ 1838431 h 2212085"/>
                <a:gd name="connsiteX33" fmla="*/ 735013 w 2522230"/>
                <a:gd name="connsiteY33" fmla="*/ 1479818 h 2212085"/>
                <a:gd name="connsiteX34" fmla="*/ 929656 w 2522230"/>
                <a:gd name="connsiteY34" fmla="*/ 1102947 h 2212085"/>
                <a:gd name="connsiteX35" fmla="*/ 1114805 w 2522230"/>
                <a:gd name="connsiteY35" fmla="*/ 810799 h 2212085"/>
                <a:gd name="connsiteX36" fmla="*/ 1247003 w 2522230"/>
                <a:gd name="connsiteY36" fmla="*/ 492722 h 2212085"/>
                <a:gd name="connsiteX37" fmla="*/ 0 w 2522230"/>
                <a:gd name="connsiteY37" fmla="*/ 60030 h 2212085"/>
                <a:gd name="connsiteX0" fmla="*/ 0 w 2522230"/>
                <a:gd name="connsiteY0" fmla="*/ 62744 h 2214799"/>
                <a:gd name="connsiteX1" fmla="*/ 49918 w 2522230"/>
                <a:gd name="connsiteY1" fmla="*/ 0 h 2214799"/>
                <a:gd name="connsiteX2" fmla="*/ 1342201 w 2522230"/>
                <a:gd name="connsiteY2" fmla="*/ 358045 h 2214799"/>
                <a:gd name="connsiteX3" fmla="*/ 1301050 w 2522230"/>
                <a:gd name="connsiteY3" fmla="*/ 610104 h 2214799"/>
                <a:gd name="connsiteX4" fmla="*/ 1140003 w 2522230"/>
                <a:gd name="connsiteY4" fmla="*/ 938772 h 2214799"/>
                <a:gd name="connsiteX5" fmla="*/ 959967 w 2522230"/>
                <a:gd name="connsiteY5" fmla="*/ 1211565 h 2214799"/>
                <a:gd name="connsiteX6" fmla="*/ 776278 w 2522230"/>
                <a:gd name="connsiteY6" fmla="*/ 1615825 h 2214799"/>
                <a:gd name="connsiteX7" fmla="*/ 790521 w 2522230"/>
                <a:gd name="connsiteY7" fmla="*/ 1925503 h 2214799"/>
                <a:gd name="connsiteX8" fmla="*/ 921257 w 2522230"/>
                <a:gd name="connsiteY8" fmla="*/ 2093122 h 2214799"/>
                <a:gd name="connsiteX9" fmla="*/ 1127953 w 2522230"/>
                <a:gd name="connsiteY9" fmla="*/ 2098235 h 2214799"/>
                <a:gd name="connsiteX10" fmla="*/ 1262340 w 2522230"/>
                <a:gd name="connsiteY10" fmla="*/ 1979915 h 2214799"/>
                <a:gd name="connsiteX11" fmla="*/ 1401476 w 2522230"/>
                <a:gd name="connsiteY11" fmla="*/ 1815947 h 2214799"/>
                <a:gd name="connsiteX12" fmla="*/ 1557045 w 2522230"/>
                <a:gd name="connsiteY12" fmla="*/ 1696166 h 2214799"/>
                <a:gd name="connsiteX13" fmla="*/ 1825457 w 2522230"/>
                <a:gd name="connsiteY13" fmla="*/ 1713695 h 2214799"/>
                <a:gd name="connsiteX14" fmla="*/ 1955097 w 2522230"/>
                <a:gd name="connsiteY14" fmla="*/ 1821790 h 2214799"/>
                <a:gd name="connsiteX15" fmla="*/ 2078896 w 2522230"/>
                <a:gd name="connsiteY15" fmla="*/ 1972246 h 2214799"/>
                <a:gd name="connsiteX16" fmla="*/ 2226430 w 2522230"/>
                <a:gd name="connsiteY16" fmla="*/ 2100426 h 2214799"/>
                <a:gd name="connsiteX17" fmla="*/ 2285955 w 2522230"/>
                <a:gd name="connsiteY17" fmla="*/ 2120146 h 2214799"/>
                <a:gd name="connsiteX18" fmla="*/ 2397702 w 2522230"/>
                <a:gd name="connsiteY18" fmla="*/ 2072307 h 2214799"/>
                <a:gd name="connsiteX19" fmla="*/ 2436412 w 2522230"/>
                <a:gd name="connsiteY19" fmla="*/ 1976263 h 2214799"/>
                <a:gd name="connsiteX20" fmla="*/ 2453576 w 2522230"/>
                <a:gd name="connsiteY20" fmla="*/ 1966403 h 2214799"/>
                <a:gd name="connsiteX21" fmla="*/ 2522230 w 2522230"/>
                <a:gd name="connsiteY21" fmla="*/ 1964942 h 2214799"/>
                <a:gd name="connsiteX22" fmla="*/ 2428378 w 2522230"/>
                <a:gd name="connsiteY22" fmla="*/ 2161778 h 2214799"/>
                <a:gd name="connsiteX23" fmla="*/ 2213283 w 2522230"/>
                <a:gd name="connsiteY23" fmla="*/ 2187705 h 2214799"/>
                <a:gd name="connsiteX24" fmla="*/ 2052236 w 2522230"/>
                <a:gd name="connsiteY24" fmla="*/ 2068655 h 2214799"/>
                <a:gd name="connsiteX25" fmla="*/ 1909084 w 2522230"/>
                <a:gd name="connsiteY25" fmla="*/ 1900670 h 2214799"/>
                <a:gd name="connsiteX26" fmla="*/ 1800989 w 2522230"/>
                <a:gd name="connsiteY26" fmla="*/ 1802070 h 2214799"/>
                <a:gd name="connsiteX27" fmla="*/ 1542438 w 2522230"/>
                <a:gd name="connsiteY27" fmla="*/ 1813391 h 2214799"/>
                <a:gd name="connsiteX28" fmla="*/ 1406954 w 2522230"/>
                <a:gd name="connsiteY28" fmla="*/ 1955082 h 2214799"/>
                <a:gd name="connsiteX29" fmla="*/ 1275122 w 2522230"/>
                <a:gd name="connsiteY29" fmla="*/ 2104443 h 2214799"/>
                <a:gd name="connsiteX30" fmla="*/ 1053089 w 2522230"/>
                <a:gd name="connsiteY30" fmla="*/ 2212903 h 2214799"/>
                <a:gd name="connsiteX31" fmla="*/ 771897 w 2522230"/>
                <a:gd name="connsiteY31" fmla="*/ 2083628 h 2214799"/>
                <a:gd name="connsiteX32" fmla="*/ 682791 w 2522230"/>
                <a:gd name="connsiteY32" fmla="*/ 1841145 h 2214799"/>
                <a:gd name="connsiteX33" fmla="*/ 735013 w 2522230"/>
                <a:gd name="connsiteY33" fmla="*/ 1482532 h 2214799"/>
                <a:gd name="connsiteX34" fmla="*/ 929656 w 2522230"/>
                <a:gd name="connsiteY34" fmla="*/ 1105661 h 2214799"/>
                <a:gd name="connsiteX35" fmla="*/ 1114805 w 2522230"/>
                <a:gd name="connsiteY35" fmla="*/ 813513 h 2214799"/>
                <a:gd name="connsiteX36" fmla="*/ 1247003 w 2522230"/>
                <a:gd name="connsiteY36" fmla="*/ 495436 h 2214799"/>
                <a:gd name="connsiteX37" fmla="*/ 0 w 2522230"/>
                <a:gd name="connsiteY37" fmla="*/ 62744 h 2214799"/>
                <a:gd name="connsiteX0" fmla="*/ 0 w 2522230"/>
                <a:gd name="connsiteY0" fmla="*/ 62744 h 2214799"/>
                <a:gd name="connsiteX1" fmla="*/ 49918 w 2522230"/>
                <a:gd name="connsiteY1" fmla="*/ 0 h 2214799"/>
                <a:gd name="connsiteX2" fmla="*/ 1342201 w 2522230"/>
                <a:gd name="connsiteY2" fmla="*/ 358045 h 2214799"/>
                <a:gd name="connsiteX3" fmla="*/ 1301050 w 2522230"/>
                <a:gd name="connsiteY3" fmla="*/ 610104 h 2214799"/>
                <a:gd name="connsiteX4" fmla="*/ 1140003 w 2522230"/>
                <a:gd name="connsiteY4" fmla="*/ 938772 h 2214799"/>
                <a:gd name="connsiteX5" fmla="*/ 959967 w 2522230"/>
                <a:gd name="connsiteY5" fmla="*/ 1211565 h 2214799"/>
                <a:gd name="connsiteX6" fmla="*/ 776278 w 2522230"/>
                <a:gd name="connsiteY6" fmla="*/ 1615825 h 2214799"/>
                <a:gd name="connsiteX7" fmla="*/ 790521 w 2522230"/>
                <a:gd name="connsiteY7" fmla="*/ 1925503 h 2214799"/>
                <a:gd name="connsiteX8" fmla="*/ 921257 w 2522230"/>
                <a:gd name="connsiteY8" fmla="*/ 2093122 h 2214799"/>
                <a:gd name="connsiteX9" fmla="*/ 1127953 w 2522230"/>
                <a:gd name="connsiteY9" fmla="*/ 2098235 h 2214799"/>
                <a:gd name="connsiteX10" fmla="*/ 1262340 w 2522230"/>
                <a:gd name="connsiteY10" fmla="*/ 1979915 h 2214799"/>
                <a:gd name="connsiteX11" fmla="*/ 1401476 w 2522230"/>
                <a:gd name="connsiteY11" fmla="*/ 1815947 h 2214799"/>
                <a:gd name="connsiteX12" fmla="*/ 1557045 w 2522230"/>
                <a:gd name="connsiteY12" fmla="*/ 1696166 h 2214799"/>
                <a:gd name="connsiteX13" fmla="*/ 1825457 w 2522230"/>
                <a:gd name="connsiteY13" fmla="*/ 1713695 h 2214799"/>
                <a:gd name="connsiteX14" fmla="*/ 1955097 w 2522230"/>
                <a:gd name="connsiteY14" fmla="*/ 1821790 h 2214799"/>
                <a:gd name="connsiteX15" fmla="*/ 2078896 w 2522230"/>
                <a:gd name="connsiteY15" fmla="*/ 1972246 h 2214799"/>
                <a:gd name="connsiteX16" fmla="*/ 2226430 w 2522230"/>
                <a:gd name="connsiteY16" fmla="*/ 2100426 h 2214799"/>
                <a:gd name="connsiteX17" fmla="*/ 2285955 w 2522230"/>
                <a:gd name="connsiteY17" fmla="*/ 2120146 h 2214799"/>
                <a:gd name="connsiteX18" fmla="*/ 2397702 w 2522230"/>
                <a:gd name="connsiteY18" fmla="*/ 2072307 h 2214799"/>
                <a:gd name="connsiteX19" fmla="*/ 2436412 w 2522230"/>
                <a:gd name="connsiteY19" fmla="*/ 1976263 h 2214799"/>
                <a:gd name="connsiteX20" fmla="*/ 2453576 w 2522230"/>
                <a:gd name="connsiteY20" fmla="*/ 1966403 h 2214799"/>
                <a:gd name="connsiteX21" fmla="*/ 2522230 w 2522230"/>
                <a:gd name="connsiteY21" fmla="*/ 1964942 h 2214799"/>
                <a:gd name="connsiteX22" fmla="*/ 2428378 w 2522230"/>
                <a:gd name="connsiteY22" fmla="*/ 2161778 h 2214799"/>
                <a:gd name="connsiteX23" fmla="*/ 2213283 w 2522230"/>
                <a:gd name="connsiteY23" fmla="*/ 2187705 h 2214799"/>
                <a:gd name="connsiteX24" fmla="*/ 2052236 w 2522230"/>
                <a:gd name="connsiteY24" fmla="*/ 2068655 h 2214799"/>
                <a:gd name="connsiteX25" fmla="*/ 1909084 w 2522230"/>
                <a:gd name="connsiteY25" fmla="*/ 1900670 h 2214799"/>
                <a:gd name="connsiteX26" fmla="*/ 1800989 w 2522230"/>
                <a:gd name="connsiteY26" fmla="*/ 1802070 h 2214799"/>
                <a:gd name="connsiteX27" fmla="*/ 1542438 w 2522230"/>
                <a:gd name="connsiteY27" fmla="*/ 1813391 h 2214799"/>
                <a:gd name="connsiteX28" fmla="*/ 1406954 w 2522230"/>
                <a:gd name="connsiteY28" fmla="*/ 1955082 h 2214799"/>
                <a:gd name="connsiteX29" fmla="*/ 1275122 w 2522230"/>
                <a:gd name="connsiteY29" fmla="*/ 2104443 h 2214799"/>
                <a:gd name="connsiteX30" fmla="*/ 1053089 w 2522230"/>
                <a:gd name="connsiteY30" fmla="*/ 2212903 h 2214799"/>
                <a:gd name="connsiteX31" fmla="*/ 771897 w 2522230"/>
                <a:gd name="connsiteY31" fmla="*/ 2083628 h 2214799"/>
                <a:gd name="connsiteX32" fmla="*/ 682791 w 2522230"/>
                <a:gd name="connsiteY32" fmla="*/ 1841145 h 2214799"/>
                <a:gd name="connsiteX33" fmla="*/ 735013 w 2522230"/>
                <a:gd name="connsiteY33" fmla="*/ 1482532 h 2214799"/>
                <a:gd name="connsiteX34" fmla="*/ 929656 w 2522230"/>
                <a:gd name="connsiteY34" fmla="*/ 1105661 h 2214799"/>
                <a:gd name="connsiteX35" fmla="*/ 1114805 w 2522230"/>
                <a:gd name="connsiteY35" fmla="*/ 813513 h 2214799"/>
                <a:gd name="connsiteX36" fmla="*/ 1247003 w 2522230"/>
                <a:gd name="connsiteY36" fmla="*/ 495436 h 2214799"/>
                <a:gd name="connsiteX37" fmla="*/ 0 w 2522230"/>
                <a:gd name="connsiteY37" fmla="*/ 62744 h 2214799"/>
                <a:gd name="connsiteX0" fmla="*/ 0 w 2522230"/>
                <a:gd name="connsiteY0" fmla="*/ 62744 h 2214799"/>
                <a:gd name="connsiteX1" fmla="*/ 49918 w 2522230"/>
                <a:gd name="connsiteY1" fmla="*/ 0 h 2214799"/>
                <a:gd name="connsiteX2" fmla="*/ 1342201 w 2522230"/>
                <a:gd name="connsiteY2" fmla="*/ 358045 h 2214799"/>
                <a:gd name="connsiteX3" fmla="*/ 1301050 w 2522230"/>
                <a:gd name="connsiteY3" fmla="*/ 610104 h 2214799"/>
                <a:gd name="connsiteX4" fmla="*/ 1140003 w 2522230"/>
                <a:gd name="connsiteY4" fmla="*/ 938772 h 2214799"/>
                <a:gd name="connsiteX5" fmla="*/ 959967 w 2522230"/>
                <a:gd name="connsiteY5" fmla="*/ 1211565 h 2214799"/>
                <a:gd name="connsiteX6" fmla="*/ 776278 w 2522230"/>
                <a:gd name="connsiteY6" fmla="*/ 1615825 h 2214799"/>
                <a:gd name="connsiteX7" fmla="*/ 790521 w 2522230"/>
                <a:gd name="connsiteY7" fmla="*/ 1925503 h 2214799"/>
                <a:gd name="connsiteX8" fmla="*/ 921257 w 2522230"/>
                <a:gd name="connsiteY8" fmla="*/ 2093122 h 2214799"/>
                <a:gd name="connsiteX9" fmla="*/ 1127953 w 2522230"/>
                <a:gd name="connsiteY9" fmla="*/ 2098235 h 2214799"/>
                <a:gd name="connsiteX10" fmla="*/ 1262340 w 2522230"/>
                <a:gd name="connsiteY10" fmla="*/ 1979915 h 2214799"/>
                <a:gd name="connsiteX11" fmla="*/ 1401476 w 2522230"/>
                <a:gd name="connsiteY11" fmla="*/ 1815947 h 2214799"/>
                <a:gd name="connsiteX12" fmla="*/ 1557045 w 2522230"/>
                <a:gd name="connsiteY12" fmla="*/ 1696166 h 2214799"/>
                <a:gd name="connsiteX13" fmla="*/ 1825457 w 2522230"/>
                <a:gd name="connsiteY13" fmla="*/ 1713695 h 2214799"/>
                <a:gd name="connsiteX14" fmla="*/ 1955097 w 2522230"/>
                <a:gd name="connsiteY14" fmla="*/ 1821790 h 2214799"/>
                <a:gd name="connsiteX15" fmla="*/ 2078896 w 2522230"/>
                <a:gd name="connsiteY15" fmla="*/ 1972246 h 2214799"/>
                <a:gd name="connsiteX16" fmla="*/ 2226430 w 2522230"/>
                <a:gd name="connsiteY16" fmla="*/ 2100426 h 2214799"/>
                <a:gd name="connsiteX17" fmla="*/ 2285955 w 2522230"/>
                <a:gd name="connsiteY17" fmla="*/ 2120146 h 2214799"/>
                <a:gd name="connsiteX18" fmla="*/ 2397702 w 2522230"/>
                <a:gd name="connsiteY18" fmla="*/ 2072307 h 2214799"/>
                <a:gd name="connsiteX19" fmla="*/ 2436412 w 2522230"/>
                <a:gd name="connsiteY19" fmla="*/ 1976263 h 2214799"/>
                <a:gd name="connsiteX20" fmla="*/ 2453576 w 2522230"/>
                <a:gd name="connsiteY20" fmla="*/ 1966403 h 2214799"/>
                <a:gd name="connsiteX21" fmla="*/ 2522230 w 2522230"/>
                <a:gd name="connsiteY21" fmla="*/ 1964942 h 2214799"/>
                <a:gd name="connsiteX22" fmla="*/ 2428378 w 2522230"/>
                <a:gd name="connsiteY22" fmla="*/ 2161778 h 2214799"/>
                <a:gd name="connsiteX23" fmla="*/ 2213283 w 2522230"/>
                <a:gd name="connsiteY23" fmla="*/ 2187705 h 2214799"/>
                <a:gd name="connsiteX24" fmla="*/ 2052236 w 2522230"/>
                <a:gd name="connsiteY24" fmla="*/ 2068655 h 2214799"/>
                <a:gd name="connsiteX25" fmla="*/ 1909084 w 2522230"/>
                <a:gd name="connsiteY25" fmla="*/ 1900670 h 2214799"/>
                <a:gd name="connsiteX26" fmla="*/ 1800989 w 2522230"/>
                <a:gd name="connsiteY26" fmla="*/ 1802070 h 2214799"/>
                <a:gd name="connsiteX27" fmla="*/ 1542438 w 2522230"/>
                <a:gd name="connsiteY27" fmla="*/ 1813391 h 2214799"/>
                <a:gd name="connsiteX28" fmla="*/ 1406954 w 2522230"/>
                <a:gd name="connsiteY28" fmla="*/ 1955082 h 2214799"/>
                <a:gd name="connsiteX29" fmla="*/ 1275122 w 2522230"/>
                <a:gd name="connsiteY29" fmla="*/ 2104443 h 2214799"/>
                <a:gd name="connsiteX30" fmla="*/ 1053089 w 2522230"/>
                <a:gd name="connsiteY30" fmla="*/ 2212903 h 2214799"/>
                <a:gd name="connsiteX31" fmla="*/ 771897 w 2522230"/>
                <a:gd name="connsiteY31" fmla="*/ 2083628 h 2214799"/>
                <a:gd name="connsiteX32" fmla="*/ 682791 w 2522230"/>
                <a:gd name="connsiteY32" fmla="*/ 1841145 h 2214799"/>
                <a:gd name="connsiteX33" fmla="*/ 735013 w 2522230"/>
                <a:gd name="connsiteY33" fmla="*/ 1482532 h 2214799"/>
                <a:gd name="connsiteX34" fmla="*/ 929656 w 2522230"/>
                <a:gd name="connsiteY34" fmla="*/ 1105661 h 2214799"/>
                <a:gd name="connsiteX35" fmla="*/ 1114805 w 2522230"/>
                <a:gd name="connsiteY35" fmla="*/ 813513 h 2214799"/>
                <a:gd name="connsiteX36" fmla="*/ 1247003 w 2522230"/>
                <a:gd name="connsiteY36" fmla="*/ 495436 h 2214799"/>
                <a:gd name="connsiteX37" fmla="*/ 0 w 2522230"/>
                <a:gd name="connsiteY37" fmla="*/ 62744 h 2214799"/>
                <a:gd name="connsiteX0" fmla="*/ 75016 w 2597246"/>
                <a:gd name="connsiteY0" fmla="*/ 154998 h 2307053"/>
                <a:gd name="connsiteX1" fmla="*/ 8260 w 2597246"/>
                <a:gd name="connsiteY1" fmla="*/ 0 h 2307053"/>
                <a:gd name="connsiteX2" fmla="*/ 1417217 w 2597246"/>
                <a:gd name="connsiteY2" fmla="*/ 450299 h 2307053"/>
                <a:gd name="connsiteX3" fmla="*/ 1376066 w 2597246"/>
                <a:gd name="connsiteY3" fmla="*/ 702358 h 2307053"/>
                <a:gd name="connsiteX4" fmla="*/ 1215019 w 2597246"/>
                <a:gd name="connsiteY4" fmla="*/ 1031026 h 2307053"/>
                <a:gd name="connsiteX5" fmla="*/ 1034983 w 2597246"/>
                <a:gd name="connsiteY5" fmla="*/ 1303819 h 2307053"/>
                <a:gd name="connsiteX6" fmla="*/ 851294 w 2597246"/>
                <a:gd name="connsiteY6" fmla="*/ 1708079 h 2307053"/>
                <a:gd name="connsiteX7" fmla="*/ 865537 w 2597246"/>
                <a:gd name="connsiteY7" fmla="*/ 2017757 h 2307053"/>
                <a:gd name="connsiteX8" fmla="*/ 996273 w 2597246"/>
                <a:gd name="connsiteY8" fmla="*/ 2185376 h 2307053"/>
                <a:gd name="connsiteX9" fmla="*/ 1202969 w 2597246"/>
                <a:gd name="connsiteY9" fmla="*/ 2190489 h 2307053"/>
                <a:gd name="connsiteX10" fmla="*/ 1337356 w 2597246"/>
                <a:gd name="connsiteY10" fmla="*/ 2072169 h 2307053"/>
                <a:gd name="connsiteX11" fmla="*/ 1476492 w 2597246"/>
                <a:gd name="connsiteY11" fmla="*/ 1908201 h 2307053"/>
                <a:gd name="connsiteX12" fmla="*/ 1632061 w 2597246"/>
                <a:gd name="connsiteY12" fmla="*/ 1788420 h 2307053"/>
                <a:gd name="connsiteX13" fmla="*/ 1900473 w 2597246"/>
                <a:gd name="connsiteY13" fmla="*/ 1805949 h 2307053"/>
                <a:gd name="connsiteX14" fmla="*/ 2030113 w 2597246"/>
                <a:gd name="connsiteY14" fmla="*/ 1914044 h 2307053"/>
                <a:gd name="connsiteX15" fmla="*/ 2153912 w 2597246"/>
                <a:gd name="connsiteY15" fmla="*/ 2064500 h 2307053"/>
                <a:gd name="connsiteX16" fmla="*/ 2301446 w 2597246"/>
                <a:gd name="connsiteY16" fmla="*/ 2192680 h 2307053"/>
                <a:gd name="connsiteX17" fmla="*/ 2360971 w 2597246"/>
                <a:gd name="connsiteY17" fmla="*/ 2212400 h 2307053"/>
                <a:gd name="connsiteX18" fmla="*/ 2472718 w 2597246"/>
                <a:gd name="connsiteY18" fmla="*/ 2164561 h 2307053"/>
                <a:gd name="connsiteX19" fmla="*/ 2511428 w 2597246"/>
                <a:gd name="connsiteY19" fmla="*/ 2068517 h 2307053"/>
                <a:gd name="connsiteX20" fmla="*/ 2528592 w 2597246"/>
                <a:gd name="connsiteY20" fmla="*/ 2058657 h 2307053"/>
                <a:gd name="connsiteX21" fmla="*/ 2597246 w 2597246"/>
                <a:gd name="connsiteY21" fmla="*/ 2057196 h 2307053"/>
                <a:gd name="connsiteX22" fmla="*/ 2503394 w 2597246"/>
                <a:gd name="connsiteY22" fmla="*/ 2254032 h 2307053"/>
                <a:gd name="connsiteX23" fmla="*/ 2288299 w 2597246"/>
                <a:gd name="connsiteY23" fmla="*/ 2279959 h 2307053"/>
                <a:gd name="connsiteX24" fmla="*/ 2127252 w 2597246"/>
                <a:gd name="connsiteY24" fmla="*/ 2160909 h 2307053"/>
                <a:gd name="connsiteX25" fmla="*/ 1984100 w 2597246"/>
                <a:gd name="connsiteY25" fmla="*/ 1992924 h 2307053"/>
                <a:gd name="connsiteX26" fmla="*/ 1876005 w 2597246"/>
                <a:gd name="connsiteY26" fmla="*/ 1894324 h 2307053"/>
                <a:gd name="connsiteX27" fmla="*/ 1617454 w 2597246"/>
                <a:gd name="connsiteY27" fmla="*/ 1905645 h 2307053"/>
                <a:gd name="connsiteX28" fmla="*/ 1481970 w 2597246"/>
                <a:gd name="connsiteY28" fmla="*/ 2047336 h 2307053"/>
                <a:gd name="connsiteX29" fmla="*/ 1350138 w 2597246"/>
                <a:gd name="connsiteY29" fmla="*/ 2196697 h 2307053"/>
                <a:gd name="connsiteX30" fmla="*/ 1128105 w 2597246"/>
                <a:gd name="connsiteY30" fmla="*/ 2305157 h 2307053"/>
                <a:gd name="connsiteX31" fmla="*/ 846913 w 2597246"/>
                <a:gd name="connsiteY31" fmla="*/ 2175882 h 2307053"/>
                <a:gd name="connsiteX32" fmla="*/ 757807 w 2597246"/>
                <a:gd name="connsiteY32" fmla="*/ 1933399 h 2307053"/>
                <a:gd name="connsiteX33" fmla="*/ 810029 w 2597246"/>
                <a:gd name="connsiteY33" fmla="*/ 1574786 h 2307053"/>
                <a:gd name="connsiteX34" fmla="*/ 1004672 w 2597246"/>
                <a:gd name="connsiteY34" fmla="*/ 1197915 h 2307053"/>
                <a:gd name="connsiteX35" fmla="*/ 1189821 w 2597246"/>
                <a:gd name="connsiteY35" fmla="*/ 905767 h 2307053"/>
                <a:gd name="connsiteX36" fmla="*/ 1322019 w 2597246"/>
                <a:gd name="connsiteY36" fmla="*/ 587690 h 2307053"/>
                <a:gd name="connsiteX37" fmla="*/ 75016 w 2597246"/>
                <a:gd name="connsiteY37" fmla="*/ 154998 h 2307053"/>
                <a:gd name="connsiteX0" fmla="*/ 0 w 2636190"/>
                <a:gd name="connsiteY0" fmla="*/ 46464 h 2307053"/>
                <a:gd name="connsiteX1" fmla="*/ 47204 w 2636190"/>
                <a:gd name="connsiteY1" fmla="*/ 0 h 2307053"/>
                <a:gd name="connsiteX2" fmla="*/ 1456161 w 2636190"/>
                <a:gd name="connsiteY2" fmla="*/ 450299 h 2307053"/>
                <a:gd name="connsiteX3" fmla="*/ 1415010 w 2636190"/>
                <a:gd name="connsiteY3" fmla="*/ 702358 h 2307053"/>
                <a:gd name="connsiteX4" fmla="*/ 1253963 w 2636190"/>
                <a:gd name="connsiteY4" fmla="*/ 1031026 h 2307053"/>
                <a:gd name="connsiteX5" fmla="*/ 1073927 w 2636190"/>
                <a:gd name="connsiteY5" fmla="*/ 1303819 h 2307053"/>
                <a:gd name="connsiteX6" fmla="*/ 890238 w 2636190"/>
                <a:gd name="connsiteY6" fmla="*/ 1708079 h 2307053"/>
                <a:gd name="connsiteX7" fmla="*/ 904481 w 2636190"/>
                <a:gd name="connsiteY7" fmla="*/ 2017757 h 2307053"/>
                <a:gd name="connsiteX8" fmla="*/ 1035217 w 2636190"/>
                <a:gd name="connsiteY8" fmla="*/ 2185376 h 2307053"/>
                <a:gd name="connsiteX9" fmla="*/ 1241913 w 2636190"/>
                <a:gd name="connsiteY9" fmla="*/ 2190489 h 2307053"/>
                <a:gd name="connsiteX10" fmla="*/ 1376300 w 2636190"/>
                <a:gd name="connsiteY10" fmla="*/ 2072169 h 2307053"/>
                <a:gd name="connsiteX11" fmla="*/ 1515436 w 2636190"/>
                <a:gd name="connsiteY11" fmla="*/ 1908201 h 2307053"/>
                <a:gd name="connsiteX12" fmla="*/ 1671005 w 2636190"/>
                <a:gd name="connsiteY12" fmla="*/ 1788420 h 2307053"/>
                <a:gd name="connsiteX13" fmla="*/ 1939417 w 2636190"/>
                <a:gd name="connsiteY13" fmla="*/ 1805949 h 2307053"/>
                <a:gd name="connsiteX14" fmla="*/ 2069057 w 2636190"/>
                <a:gd name="connsiteY14" fmla="*/ 1914044 h 2307053"/>
                <a:gd name="connsiteX15" fmla="*/ 2192856 w 2636190"/>
                <a:gd name="connsiteY15" fmla="*/ 2064500 h 2307053"/>
                <a:gd name="connsiteX16" fmla="*/ 2340390 w 2636190"/>
                <a:gd name="connsiteY16" fmla="*/ 2192680 h 2307053"/>
                <a:gd name="connsiteX17" fmla="*/ 2399915 w 2636190"/>
                <a:gd name="connsiteY17" fmla="*/ 2212400 h 2307053"/>
                <a:gd name="connsiteX18" fmla="*/ 2511662 w 2636190"/>
                <a:gd name="connsiteY18" fmla="*/ 2164561 h 2307053"/>
                <a:gd name="connsiteX19" fmla="*/ 2550372 w 2636190"/>
                <a:gd name="connsiteY19" fmla="*/ 2068517 h 2307053"/>
                <a:gd name="connsiteX20" fmla="*/ 2567536 w 2636190"/>
                <a:gd name="connsiteY20" fmla="*/ 2058657 h 2307053"/>
                <a:gd name="connsiteX21" fmla="*/ 2636190 w 2636190"/>
                <a:gd name="connsiteY21" fmla="*/ 2057196 h 2307053"/>
                <a:gd name="connsiteX22" fmla="*/ 2542338 w 2636190"/>
                <a:gd name="connsiteY22" fmla="*/ 2254032 h 2307053"/>
                <a:gd name="connsiteX23" fmla="*/ 2327243 w 2636190"/>
                <a:gd name="connsiteY23" fmla="*/ 2279959 h 2307053"/>
                <a:gd name="connsiteX24" fmla="*/ 2166196 w 2636190"/>
                <a:gd name="connsiteY24" fmla="*/ 2160909 h 2307053"/>
                <a:gd name="connsiteX25" fmla="*/ 2023044 w 2636190"/>
                <a:gd name="connsiteY25" fmla="*/ 1992924 h 2307053"/>
                <a:gd name="connsiteX26" fmla="*/ 1914949 w 2636190"/>
                <a:gd name="connsiteY26" fmla="*/ 1894324 h 2307053"/>
                <a:gd name="connsiteX27" fmla="*/ 1656398 w 2636190"/>
                <a:gd name="connsiteY27" fmla="*/ 1905645 h 2307053"/>
                <a:gd name="connsiteX28" fmla="*/ 1520914 w 2636190"/>
                <a:gd name="connsiteY28" fmla="*/ 2047336 h 2307053"/>
                <a:gd name="connsiteX29" fmla="*/ 1389082 w 2636190"/>
                <a:gd name="connsiteY29" fmla="*/ 2196697 h 2307053"/>
                <a:gd name="connsiteX30" fmla="*/ 1167049 w 2636190"/>
                <a:gd name="connsiteY30" fmla="*/ 2305157 h 2307053"/>
                <a:gd name="connsiteX31" fmla="*/ 885857 w 2636190"/>
                <a:gd name="connsiteY31" fmla="*/ 2175882 h 2307053"/>
                <a:gd name="connsiteX32" fmla="*/ 796751 w 2636190"/>
                <a:gd name="connsiteY32" fmla="*/ 1933399 h 2307053"/>
                <a:gd name="connsiteX33" fmla="*/ 848973 w 2636190"/>
                <a:gd name="connsiteY33" fmla="*/ 1574786 h 2307053"/>
                <a:gd name="connsiteX34" fmla="*/ 1043616 w 2636190"/>
                <a:gd name="connsiteY34" fmla="*/ 1197915 h 2307053"/>
                <a:gd name="connsiteX35" fmla="*/ 1228765 w 2636190"/>
                <a:gd name="connsiteY35" fmla="*/ 905767 h 2307053"/>
                <a:gd name="connsiteX36" fmla="*/ 1360963 w 2636190"/>
                <a:gd name="connsiteY36" fmla="*/ 587690 h 2307053"/>
                <a:gd name="connsiteX37" fmla="*/ 0 w 2636190"/>
                <a:gd name="connsiteY37" fmla="*/ 46464 h 2307053"/>
                <a:gd name="connsiteX0" fmla="*/ 0 w 2636190"/>
                <a:gd name="connsiteY0" fmla="*/ 46464 h 2307053"/>
                <a:gd name="connsiteX1" fmla="*/ 47204 w 2636190"/>
                <a:gd name="connsiteY1" fmla="*/ 0 h 2307053"/>
                <a:gd name="connsiteX2" fmla="*/ 1456161 w 2636190"/>
                <a:gd name="connsiteY2" fmla="*/ 450299 h 2307053"/>
                <a:gd name="connsiteX3" fmla="*/ 1415010 w 2636190"/>
                <a:gd name="connsiteY3" fmla="*/ 702358 h 2307053"/>
                <a:gd name="connsiteX4" fmla="*/ 1253963 w 2636190"/>
                <a:gd name="connsiteY4" fmla="*/ 1031026 h 2307053"/>
                <a:gd name="connsiteX5" fmla="*/ 1073927 w 2636190"/>
                <a:gd name="connsiteY5" fmla="*/ 1303819 h 2307053"/>
                <a:gd name="connsiteX6" fmla="*/ 890238 w 2636190"/>
                <a:gd name="connsiteY6" fmla="*/ 1708079 h 2307053"/>
                <a:gd name="connsiteX7" fmla="*/ 904481 w 2636190"/>
                <a:gd name="connsiteY7" fmla="*/ 2017757 h 2307053"/>
                <a:gd name="connsiteX8" fmla="*/ 1035217 w 2636190"/>
                <a:gd name="connsiteY8" fmla="*/ 2185376 h 2307053"/>
                <a:gd name="connsiteX9" fmla="*/ 1241913 w 2636190"/>
                <a:gd name="connsiteY9" fmla="*/ 2190489 h 2307053"/>
                <a:gd name="connsiteX10" fmla="*/ 1376300 w 2636190"/>
                <a:gd name="connsiteY10" fmla="*/ 2072169 h 2307053"/>
                <a:gd name="connsiteX11" fmla="*/ 1515436 w 2636190"/>
                <a:gd name="connsiteY11" fmla="*/ 1908201 h 2307053"/>
                <a:gd name="connsiteX12" fmla="*/ 1671005 w 2636190"/>
                <a:gd name="connsiteY12" fmla="*/ 1788420 h 2307053"/>
                <a:gd name="connsiteX13" fmla="*/ 1939417 w 2636190"/>
                <a:gd name="connsiteY13" fmla="*/ 1805949 h 2307053"/>
                <a:gd name="connsiteX14" fmla="*/ 2069057 w 2636190"/>
                <a:gd name="connsiteY14" fmla="*/ 1914044 h 2307053"/>
                <a:gd name="connsiteX15" fmla="*/ 2192856 w 2636190"/>
                <a:gd name="connsiteY15" fmla="*/ 2064500 h 2307053"/>
                <a:gd name="connsiteX16" fmla="*/ 2340390 w 2636190"/>
                <a:gd name="connsiteY16" fmla="*/ 2192680 h 2307053"/>
                <a:gd name="connsiteX17" fmla="*/ 2399915 w 2636190"/>
                <a:gd name="connsiteY17" fmla="*/ 2212400 h 2307053"/>
                <a:gd name="connsiteX18" fmla="*/ 2511662 w 2636190"/>
                <a:gd name="connsiteY18" fmla="*/ 2164561 h 2307053"/>
                <a:gd name="connsiteX19" fmla="*/ 2550372 w 2636190"/>
                <a:gd name="connsiteY19" fmla="*/ 2068517 h 2307053"/>
                <a:gd name="connsiteX20" fmla="*/ 2567536 w 2636190"/>
                <a:gd name="connsiteY20" fmla="*/ 2058657 h 2307053"/>
                <a:gd name="connsiteX21" fmla="*/ 2636190 w 2636190"/>
                <a:gd name="connsiteY21" fmla="*/ 2057196 h 2307053"/>
                <a:gd name="connsiteX22" fmla="*/ 2542338 w 2636190"/>
                <a:gd name="connsiteY22" fmla="*/ 2254032 h 2307053"/>
                <a:gd name="connsiteX23" fmla="*/ 2327243 w 2636190"/>
                <a:gd name="connsiteY23" fmla="*/ 2279959 h 2307053"/>
                <a:gd name="connsiteX24" fmla="*/ 2166196 w 2636190"/>
                <a:gd name="connsiteY24" fmla="*/ 2160909 h 2307053"/>
                <a:gd name="connsiteX25" fmla="*/ 2023044 w 2636190"/>
                <a:gd name="connsiteY25" fmla="*/ 1992924 h 2307053"/>
                <a:gd name="connsiteX26" fmla="*/ 1914949 w 2636190"/>
                <a:gd name="connsiteY26" fmla="*/ 1894324 h 2307053"/>
                <a:gd name="connsiteX27" fmla="*/ 1656398 w 2636190"/>
                <a:gd name="connsiteY27" fmla="*/ 1905645 h 2307053"/>
                <a:gd name="connsiteX28" fmla="*/ 1520914 w 2636190"/>
                <a:gd name="connsiteY28" fmla="*/ 2047336 h 2307053"/>
                <a:gd name="connsiteX29" fmla="*/ 1389082 w 2636190"/>
                <a:gd name="connsiteY29" fmla="*/ 2196697 h 2307053"/>
                <a:gd name="connsiteX30" fmla="*/ 1167049 w 2636190"/>
                <a:gd name="connsiteY30" fmla="*/ 2305157 h 2307053"/>
                <a:gd name="connsiteX31" fmla="*/ 885857 w 2636190"/>
                <a:gd name="connsiteY31" fmla="*/ 2175882 h 2307053"/>
                <a:gd name="connsiteX32" fmla="*/ 796751 w 2636190"/>
                <a:gd name="connsiteY32" fmla="*/ 1933399 h 2307053"/>
                <a:gd name="connsiteX33" fmla="*/ 848973 w 2636190"/>
                <a:gd name="connsiteY33" fmla="*/ 1574786 h 2307053"/>
                <a:gd name="connsiteX34" fmla="*/ 1043616 w 2636190"/>
                <a:gd name="connsiteY34" fmla="*/ 1197915 h 2307053"/>
                <a:gd name="connsiteX35" fmla="*/ 1228765 w 2636190"/>
                <a:gd name="connsiteY35" fmla="*/ 905767 h 2307053"/>
                <a:gd name="connsiteX36" fmla="*/ 1360963 w 2636190"/>
                <a:gd name="connsiteY36" fmla="*/ 587690 h 2307053"/>
                <a:gd name="connsiteX37" fmla="*/ 0 w 2636190"/>
                <a:gd name="connsiteY37" fmla="*/ 46464 h 2307053"/>
                <a:gd name="connsiteX0" fmla="*/ 0 w 2636190"/>
                <a:gd name="connsiteY0" fmla="*/ 46464 h 2307053"/>
                <a:gd name="connsiteX1" fmla="*/ 47204 w 2636190"/>
                <a:gd name="connsiteY1" fmla="*/ 0 h 2307053"/>
                <a:gd name="connsiteX2" fmla="*/ 1456161 w 2636190"/>
                <a:gd name="connsiteY2" fmla="*/ 450299 h 2307053"/>
                <a:gd name="connsiteX3" fmla="*/ 1415010 w 2636190"/>
                <a:gd name="connsiteY3" fmla="*/ 702358 h 2307053"/>
                <a:gd name="connsiteX4" fmla="*/ 1253963 w 2636190"/>
                <a:gd name="connsiteY4" fmla="*/ 1031026 h 2307053"/>
                <a:gd name="connsiteX5" fmla="*/ 1073927 w 2636190"/>
                <a:gd name="connsiteY5" fmla="*/ 1303819 h 2307053"/>
                <a:gd name="connsiteX6" fmla="*/ 890238 w 2636190"/>
                <a:gd name="connsiteY6" fmla="*/ 1708079 h 2307053"/>
                <a:gd name="connsiteX7" fmla="*/ 904481 w 2636190"/>
                <a:gd name="connsiteY7" fmla="*/ 2017757 h 2307053"/>
                <a:gd name="connsiteX8" fmla="*/ 1035217 w 2636190"/>
                <a:gd name="connsiteY8" fmla="*/ 2185376 h 2307053"/>
                <a:gd name="connsiteX9" fmla="*/ 1241913 w 2636190"/>
                <a:gd name="connsiteY9" fmla="*/ 2190489 h 2307053"/>
                <a:gd name="connsiteX10" fmla="*/ 1376300 w 2636190"/>
                <a:gd name="connsiteY10" fmla="*/ 2072169 h 2307053"/>
                <a:gd name="connsiteX11" fmla="*/ 1515436 w 2636190"/>
                <a:gd name="connsiteY11" fmla="*/ 1908201 h 2307053"/>
                <a:gd name="connsiteX12" fmla="*/ 1671005 w 2636190"/>
                <a:gd name="connsiteY12" fmla="*/ 1788420 h 2307053"/>
                <a:gd name="connsiteX13" fmla="*/ 1939417 w 2636190"/>
                <a:gd name="connsiteY13" fmla="*/ 1805949 h 2307053"/>
                <a:gd name="connsiteX14" fmla="*/ 2069057 w 2636190"/>
                <a:gd name="connsiteY14" fmla="*/ 1914044 h 2307053"/>
                <a:gd name="connsiteX15" fmla="*/ 2192856 w 2636190"/>
                <a:gd name="connsiteY15" fmla="*/ 2064500 h 2307053"/>
                <a:gd name="connsiteX16" fmla="*/ 2340390 w 2636190"/>
                <a:gd name="connsiteY16" fmla="*/ 2192680 h 2307053"/>
                <a:gd name="connsiteX17" fmla="*/ 2399915 w 2636190"/>
                <a:gd name="connsiteY17" fmla="*/ 2212400 h 2307053"/>
                <a:gd name="connsiteX18" fmla="*/ 2511662 w 2636190"/>
                <a:gd name="connsiteY18" fmla="*/ 2164561 h 2307053"/>
                <a:gd name="connsiteX19" fmla="*/ 2550372 w 2636190"/>
                <a:gd name="connsiteY19" fmla="*/ 2068517 h 2307053"/>
                <a:gd name="connsiteX20" fmla="*/ 2567536 w 2636190"/>
                <a:gd name="connsiteY20" fmla="*/ 2058657 h 2307053"/>
                <a:gd name="connsiteX21" fmla="*/ 2636190 w 2636190"/>
                <a:gd name="connsiteY21" fmla="*/ 2057196 h 2307053"/>
                <a:gd name="connsiteX22" fmla="*/ 2542338 w 2636190"/>
                <a:gd name="connsiteY22" fmla="*/ 2254032 h 2307053"/>
                <a:gd name="connsiteX23" fmla="*/ 2327243 w 2636190"/>
                <a:gd name="connsiteY23" fmla="*/ 2279959 h 2307053"/>
                <a:gd name="connsiteX24" fmla="*/ 2166196 w 2636190"/>
                <a:gd name="connsiteY24" fmla="*/ 2160909 h 2307053"/>
                <a:gd name="connsiteX25" fmla="*/ 2023044 w 2636190"/>
                <a:gd name="connsiteY25" fmla="*/ 1992924 h 2307053"/>
                <a:gd name="connsiteX26" fmla="*/ 1914949 w 2636190"/>
                <a:gd name="connsiteY26" fmla="*/ 1894324 h 2307053"/>
                <a:gd name="connsiteX27" fmla="*/ 1656398 w 2636190"/>
                <a:gd name="connsiteY27" fmla="*/ 1905645 h 2307053"/>
                <a:gd name="connsiteX28" fmla="*/ 1520914 w 2636190"/>
                <a:gd name="connsiteY28" fmla="*/ 2047336 h 2307053"/>
                <a:gd name="connsiteX29" fmla="*/ 1389082 w 2636190"/>
                <a:gd name="connsiteY29" fmla="*/ 2196697 h 2307053"/>
                <a:gd name="connsiteX30" fmla="*/ 1167049 w 2636190"/>
                <a:gd name="connsiteY30" fmla="*/ 2305157 h 2307053"/>
                <a:gd name="connsiteX31" fmla="*/ 885857 w 2636190"/>
                <a:gd name="connsiteY31" fmla="*/ 2175882 h 2307053"/>
                <a:gd name="connsiteX32" fmla="*/ 796751 w 2636190"/>
                <a:gd name="connsiteY32" fmla="*/ 1933399 h 2307053"/>
                <a:gd name="connsiteX33" fmla="*/ 848973 w 2636190"/>
                <a:gd name="connsiteY33" fmla="*/ 1574786 h 2307053"/>
                <a:gd name="connsiteX34" fmla="*/ 1043616 w 2636190"/>
                <a:gd name="connsiteY34" fmla="*/ 1197915 h 2307053"/>
                <a:gd name="connsiteX35" fmla="*/ 1228765 w 2636190"/>
                <a:gd name="connsiteY35" fmla="*/ 905767 h 2307053"/>
                <a:gd name="connsiteX36" fmla="*/ 1360963 w 2636190"/>
                <a:gd name="connsiteY36" fmla="*/ 587690 h 2307053"/>
                <a:gd name="connsiteX37" fmla="*/ 0 w 2636190"/>
                <a:gd name="connsiteY37" fmla="*/ 46464 h 2307053"/>
                <a:gd name="connsiteX0" fmla="*/ 0 w 2636190"/>
                <a:gd name="connsiteY0" fmla="*/ 46464 h 2307053"/>
                <a:gd name="connsiteX1" fmla="*/ 55344 w 2636190"/>
                <a:gd name="connsiteY1" fmla="*/ 0 h 2307053"/>
                <a:gd name="connsiteX2" fmla="*/ 1456161 w 2636190"/>
                <a:gd name="connsiteY2" fmla="*/ 450299 h 2307053"/>
                <a:gd name="connsiteX3" fmla="*/ 1415010 w 2636190"/>
                <a:gd name="connsiteY3" fmla="*/ 702358 h 2307053"/>
                <a:gd name="connsiteX4" fmla="*/ 1253963 w 2636190"/>
                <a:gd name="connsiteY4" fmla="*/ 1031026 h 2307053"/>
                <a:gd name="connsiteX5" fmla="*/ 1073927 w 2636190"/>
                <a:gd name="connsiteY5" fmla="*/ 1303819 h 2307053"/>
                <a:gd name="connsiteX6" fmla="*/ 890238 w 2636190"/>
                <a:gd name="connsiteY6" fmla="*/ 1708079 h 2307053"/>
                <a:gd name="connsiteX7" fmla="*/ 904481 w 2636190"/>
                <a:gd name="connsiteY7" fmla="*/ 2017757 h 2307053"/>
                <a:gd name="connsiteX8" fmla="*/ 1035217 w 2636190"/>
                <a:gd name="connsiteY8" fmla="*/ 2185376 h 2307053"/>
                <a:gd name="connsiteX9" fmla="*/ 1241913 w 2636190"/>
                <a:gd name="connsiteY9" fmla="*/ 2190489 h 2307053"/>
                <a:gd name="connsiteX10" fmla="*/ 1376300 w 2636190"/>
                <a:gd name="connsiteY10" fmla="*/ 2072169 h 2307053"/>
                <a:gd name="connsiteX11" fmla="*/ 1515436 w 2636190"/>
                <a:gd name="connsiteY11" fmla="*/ 1908201 h 2307053"/>
                <a:gd name="connsiteX12" fmla="*/ 1671005 w 2636190"/>
                <a:gd name="connsiteY12" fmla="*/ 1788420 h 2307053"/>
                <a:gd name="connsiteX13" fmla="*/ 1939417 w 2636190"/>
                <a:gd name="connsiteY13" fmla="*/ 1805949 h 2307053"/>
                <a:gd name="connsiteX14" fmla="*/ 2069057 w 2636190"/>
                <a:gd name="connsiteY14" fmla="*/ 1914044 h 2307053"/>
                <a:gd name="connsiteX15" fmla="*/ 2192856 w 2636190"/>
                <a:gd name="connsiteY15" fmla="*/ 2064500 h 2307053"/>
                <a:gd name="connsiteX16" fmla="*/ 2340390 w 2636190"/>
                <a:gd name="connsiteY16" fmla="*/ 2192680 h 2307053"/>
                <a:gd name="connsiteX17" fmla="*/ 2399915 w 2636190"/>
                <a:gd name="connsiteY17" fmla="*/ 2212400 h 2307053"/>
                <a:gd name="connsiteX18" fmla="*/ 2511662 w 2636190"/>
                <a:gd name="connsiteY18" fmla="*/ 2164561 h 2307053"/>
                <a:gd name="connsiteX19" fmla="*/ 2550372 w 2636190"/>
                <a:gd name="connsiteY19" fmla="*/ 2068517 h 2307053"/>
                <a:gd name="connsiteX20" fmla="*/ 2567536 w 2636190"/>
                <a:gd name="connsiteY20" fmla="*/ 2058657 h 2307053"/>
                <a:gd name="connsiteX21" fmla="*/ 2636190 w 2636190"/>
                <a:gd name="connsiteY21" fmla="*/ 2057196 h 2307053"/>
                <a:gd name="connsiteX22" fmla="*/ 2542338 w 2636190"/>
                <a:gd name="connsiteY22" fmla="*/ 2254032 h 2307053"/>
                <a:gd name="connsiteX23" fmla="*/ 2327243 w 2636190"/>
                <a:gd name="connsiteY23" fmla="*/ 2279959 h 2307053"/>
                <a:gd name="connsiteX24" fmla="*/ 2166196 w 2636190"/>
                <a:gd name="connsiteY24" fmla="*/ 2160909 h 2307053"/>
                <a:gd name="connsiteX25" fmla="*/ 2023044 w 2636190"/>
                <a:gd name="connsiteY25" fmla="*/ 1992924 h 2307053"/>
                <a:gd name="connsiteX26" fmla="*/ 1914949 w 2636190"/>
                <a:gd name="connsiteY26" fmla="*/ 1894324 h 2307053"/>
                <a:gd name="connsiteX27" fmla="*/ 1656398 w 2636190"/>
                <a:gd name="connsiteY27" fmla="*/ 1905645 h 2307053"/>
                <a:gd name="connsiteX28" fmla="*/ 1520914 w 2636190"/>
                <a:gd name="connsiteY28" fmla="*/ 2047336 h 2307053"/>
                <a:gd name="connsiteX29" fmla="*/ 1389082 w 2636190"/>
                <a:gd name="connsiteY29" fmla="*/ 2196697 h 2307053"/>
                <a:gd name="connsiteX30" fmla="*/ 1167049 w 2636190"/>
                <a:gd name="connsiteY30" fmla="*/ 2305157 h 2307053"/>
                <a:gd name="connsiteX31" fmla="*/ 885857 w 2636190"/>
                <a:gd name="connsiteY31" fmla="*/ 2175882 h 2307053"/>
                <a:gd name="connsiteX32" fmla="*/ 796751 w 2636190"/>
                <a:gd name="connsiteY32" fmla="*/ 1933399 h 2307053"/>
                <a:gd name="connsiteX33" fmla="*/ 848973 w 2636190"/>
                <a:gd name="connsiteY33" fmla="*/ 1574786 h 2307053"/>
                <a:gd name="connsiteX34" fmla="*/ 1043616 w 2636190"/>
                <a:gd name="connsiteY34" fmla="*/ 1197915 h 2307053"/>
                <a:gd name="connsiteX35" fmla="*/ 1228765 w 2636190"/>
                <a:gd name="connsiteY35" fmla="*/ 905767 h 2307053"/>
                <a:gd name="connsiteX36" fmla="*/ 1360963 w 2636190"/>
                <a:gd name="connsiteY36" fmla="*/ 587690 h 2307053"/>
                <a:gd name="connsiteX37" fmla="*/ 0 w 2636190"/>
                <a:gd name="connsiteY37" fmla="*/ 46464 h 2307053"/>
                <a:gd name="connsiteX0" fmla="*/ 0 w 2649757"/>
                <a:gd name="connsiteY0" fmla="*/ 46464 h 2307053"/>
                <a:gd name="connsiteX1" fmla="*/ 68911 w 2649757"/>
                <a:gd name="connsiteY1" fmla="*/ 0 h 2307053"/>
                <a:gd name="connsiteX2" fmla="*/ 1469728 w 2649757"/>
                <a:gd name="connsiteY2" fmla="*/ 450299 h 2307053"/>
                <a:gd name="connsiteX3" fmla="*/ 1428577 w 2649757"/>
                <a:gd name="connsiteY3" fmla="*/ 702358 h 2307053"/>
                <a:gd name="connsiteX4" fmla="*/ 1267530 w 2649757"/>
                <a:gd name="connsiteY4" fmla="*/ 1031026 h 2307053"/>
                <a:gd name="connsiteX5" fmla="*/ 1087494 w 2649757"/>
                <a:gd name="connsiteY5" fmla="*/ 1303819 h 2307053"/>
                <a:gd name="connsiteX6" fmla="*/ 903805 w 2649757"/>
                <a:gd name="connsiteY6" fmla="*/ 1708079 h 2307053"/>
                <a:gd name="connsiteX7" fmla="*/ 918048 w 2649757"/>
                <a:gd name="connsiteY7" fmla="*/ 2017757 h 2307053"/>
                <a:gd name="connsiteX8" fmla="*/ 1048784 w 2649757"/>
                <a:gd name="connsiteY8" fmla="*/ 2185376 h 2307053"/>
                <a:gd name="connsiteX9" fmla="*/ 1255480 w 2649757"/>
                <a:gd name="connsiteY9" fmla="*/ 2190489 h 2307053"/>
                <a:gd name="connsiteX10" fmla="*/ 1389867 w 2649757"/>
                <a:gd name="connsiteY10" fmla="*/ 2072169 h 2307053"/>
                <a:gd name="connsiteX11" fmla="*/ 1529003 w 2649757"/>
                <a:gd name="connsiteY11" fmla="*/ 1908201 h 2307053"/>
                <a:gd name="connsiteX12" fmla="*/ 1684572 w 2649757"/>
                <a:gd name="connsiteY12" fmla="*/ 1788420 h 2307053"/>
                <a:gd name="connsiteX13" fmla="*/ 1952984 w 2649757"/>
                <a:gd name="connsiteY13" fmla="*/ 1805949 h 2307053"/>
                <a:gd name="connsiteX14" fmla="*/ 2082624 w 2649757"/>
                <a:gd name="connsiteY14" fmla="*/ 1914044 h 2307053"/>
                <a:gd name="connsiteX15" fmla="*/ 2206423 w 2649757"/>
                <a:gd name="connsiteY15" fmla="*/ 2064500 h 2307053"/>
                <a:gd name="connsiteX16" fmla="*/ 2353957 w 2649757"/>
                <a:gd name="connsiteY16" fmla="*/ 2192680 h 2307053"/>
                <a:gd name="connsiteX17" fmla="*/ 2413482 w 2649757"/>
                <a:gd name="connsiteY17" fmla="*/ 2212400 h 2307053"/>
                <a:gd name="connsiteX18" fmla="*/ 2525229 w 2649757"/>
                <a:gd name="connsiteY18" fmla="*/ 2164561 h 2307053"/>
                <a:gd name="connsiteX19" fmla="*/ 2563939 w 2649757"/>
                <a:gd name="connsiteY19" fmla="*/ 2068517 h 2307053"/>
                <a:gd name="connsiteX20" fmla="*/ 2581103 w 2649757"/>
                <a:gd name="connsiteY20" fmla="*/ 2058657 h 2307053"/>
                <a:gd name="connsiteX21" fmla="*/ 2649757 w 2649757"/>
                <a:gd name="connsiteY21" fmla="*/ 2057196 h 2307053"/>
                <a:gd name="connsiteX22" fmla="*/ 2555905 w 2649757"/>
                <a:gd name="connsiteY22" fmla="*/ 2254032 h 2307053"/>
                <a:gd name="connsiteX23" fmla="*/ 2340810 w 2649757"/>
                <a:gd name="connsiteY23" fmla="*/ 2279959 h 2307053"/>
                <a:gd name="connsiteX24" fmla="*/ 2179763 w 2649757"/>
                <a:gd name="connsiteY24" fmla="*/ 2160909 h 2307053"/>
                <a:gd name="connsiteX25" fmla="*/ 2036611 w 2649757"/>
                <a:gd name="connsiteY25" fmla="*/ 1992924 h 2307053"/>
                <a:gd name="connsiteX26" fmla="*/ 1928516 w 2649757"/>
                <a:gd name="connsiteY26" fmla="*/ 1894324 h 2307053"/>
                <a:gd name="connsiteX27" fmla="*/ 1669965 w 2649757"/>
                <a:gd name="connsiteY27" fmla="*/ 1905645 h 2307053"/>
                <a:gd name="connsiteX28" fmla="*/ 1534481 w 2649757"/>
                <a:gd name="connsiteY28" fmla="*/ 2047336 h 2307053"/>
                <a:gd name="connsiteX29" fmla="*/ 1402649 w 2649757"/>
                <a:gd name="connsiteY29" fmla="*/ 2196697 h 2307053"/>
                <a:gd name="connsiteX30" fmla="*/ 1180616 w 2649757"/>
                <a:gd name="connsiteY30" fmla="*/ 2305157 h 2307053"/>
                <a:gd name="connsiteX31" fmla="*/ 899424 w 2649757"/>
                <a:gd name="connsiteY31" fmla="*/ 2175882 h 2307053"/>
                <a:gd name="connsiteX32" fmla="*/ 810318 w 2649757"/>
                <a:gd name="connsiteY32" fmla="*/ 1933399 h 2307053"/>
                <a:gd name="connsiteX33" fmla="*/ 862540 w 2649757"/>
                <a:gd name="connsiteY33" fmla="*/ 1574786 h 2307053"/>
                <a:gd name="connsiteX34" fmla="*/ 1057183 w 2649757"/>
                <a:gd name="connsiteY34" fmla="*/ 1197915 h 2307053"/>
                <a:gd name="connsiteX35" fmla="*/ 1242332 w 2649757"/>
                <a:gd name="connsiteY35" fmla="*/ 905767 h 2307053"/>
                <a:gd name="connsiteX36" fmla="*/ 1374530 w 2649757"/>
                <a:gd name="connsiteY36" fmla="*/ 587690 h 2307053"/>
                <a:gd name="connsiteX37" fmla="*/ 0 w 2649757"/>
                <a:gd name="connsiteY37" fmla="*/ 46464 h 2307053"/>
                <a:gd name="connsiteX0" fmla="*/ 0 w 2649757"/>
                <a:gd name="connsiteY0" fmla="*/ 46464 h 2307053"/>
                <a:gd name="connsiteX1" fmla="*/ 68911 w 2649757"/>
                <a:gd name="connsiteY1" fmla="*/ 0 h 2307053"/>
                <a:gd name="connsiteX2" fmla="*/ 1469728 w 2649757"/>
                <a:gd name="connsiteY2" fmla="*/ 450299 h 2307053"/>
                <a:gd name="connsiteX3" fmla="*/ 1428577 w 2649757"/>
                <a:gd name="connsiteY3" fmla="*/ 702358 h 2307053"/>
                <a:gd name="connsiteX4" fmla="*/ 1267530 w 2649757"/>
                <a:gd name="connsiteY4" fmla="*/ 1031026 h 2307053"/>
                <a:gd name="connsiteX5" fmla="*/ 1087494 w 2649757"/>
                <a:gd name="connsiteY5" fmla="*/ 1303819 h 2307053"/>
                <a:gd name="connsiteX6" fmla="*/ 903805 w 2649757"/>
                <a:gd name="connsiteY6" fmla="*/ 1708079 h 2307053"/>
                <a:gd name="connsiteX7" fmla="*/ 918048 w 2649757"/>
                <a:gd name="connsiteY7" fmla="*/ 2017757 h 2307053"/>
                <a:gd name="connsiteX8" fmla="*/ 1048784 w 2649757"/>
                <a:gd name="connsiteY8" fmla="*/ 2185376 h 2307053"/>
                <a:gd name="connsiteX9" fmla="*/ 1255480 w 2649757"/>
                <a:gd name="connsiteY9" fmla="*/ 2190489 h 2307053"/>
                <a:gd name="connsiteX10" fmla="*/ 1389867 w 2649757"/>
                <a:gd name="connsiteY10" fmla="*/ 2072169 h 2307053"/>
                <a:gd name="connsiteX11" fmla="*/ 1529003 w 2649757"/>
                <a:gd name="connsiteY11" fmla="*/ 1908201 h 2307053"/>
                <a:gd name="connsiteX12" fmla="*/ 1684572 w 2649757"/>
                <a:gd name="connsiteY12" fmla="*/ 1788420 h 2307053"/>
                <a:gd name="connsiteX13" fmla="*/ 1952984 w 2649757"/>
                <a:gd name="connsiteY13" fmla="*/ 1805949 h 2307053"/>
                <a:gd name="connsiteX14" fmla="*/ 2082624 w 2649757"/>
                <a:gd name="connsiteY14" fmla="*/ 1914044 h 2307053"/>
                <a:gd name="connsiteX15" fmla="*/ 2206423 w 2649757"/>
                <a:gd name="connsiteY15" fmla="*/ 2064500 h 2307053"/>
                <a:gd name="connsiteX16" fmla="*/ 2353957 w 2649757"/>
                <a:gd name="connsiteY16" fmla="*/ 2192680 h 2307053"/>
                <a:gd name="connsiteX17" fmla="*/ 2413482 w 2649757"/>
                <a:gd name="connsiteY17" fmla="*/ 2212400 h 2307053"/>
                <a:gd name="connsiteX18" fmla="*/ 2525229 w 2649757"/>
                <a:gd name="connsiteY18" fmla="*/ 2164561 h 2307053"/>
                <a:gd name="connsiteX19" fmla="*/ 2563939 w 2649757"/>
                <a:gd name="connsiteY19" fmla="*/ 2068517 h 2307053"/>
                <a:gd name="connsiteX20" fmla="*/ 2581103 w 2649757"/>
                <a:gd name="connsiteY20" fmla="*/ 2058657 h 2307053"/>
                <a:gd name="connsiteX21" fmla="*/ 2649757 w 2649757"/>
                <a:gd name="connsiteY21" fmla="*/ 2057196 h 2307053"/>
                <a:gd name="connsiteX22" fmla="*/ 2555905 w 2649757"/>
                <a:gd name="connsiteY22" fmla="*/ 2254032 h 2307053"/>
                <a:gd name="connsiteX23" fmla="*/ 2340810 w 2649757"/>
                <a:gd name="connsiteY23" fmla="*/ 2279959 h 2307053"/>
                <a:gd name="connsiteX24" fmla="*/ 2179763 w 2649757"/>
                <a:gd name="connsiteY24" fmla="*/ 2160909 h 2307053"/>
                <a:gd name="connsiteX25" fmla="*/ 2036611 w 2649757"/>
                <a:gd name="connsiteY25" fmla="*/ 1992924 h 2307053"/>
                <a:gd name="connsiteX26" fmla="*/ 1928516 w 2649757"/>
                <a:gd name="connsiteY26" fmla="*/ 1894324 h 2307053"/>
                <a:gd name="connsiteX27" fmla="*/ 1669965 w 2649757"/>
                <a:gd name="connsiteY27" fmla="*/ 1905645 h 2307053"/>
                <a:gd name="connsiteX28" fmla="*/ 1534481 w 2649757"/>
                <a:gd name="connsiteY28" fmla="*/ 2047336 h 2307053"/>
                <a:gd name="connsiteX29" fmla="*/ 1402649 w 2649757"/>
                <a:gd name="connsiteY29" fmla="*/ 2196697 h 2307053"/>
                <a:gd name="connsiteX30" fmla="*/ 1180616 w 2649757"/>
                <a:gd name="connsiteY30" fmla="*/ 2305157 h 2307053"/>
                <a:gd name="connsiteX31" fmla="*/ 899424 w 2649757"/>
                <a:gd name="connsiteY31" fmla="*/ 2175882 h 2307053"/>
                <a:gd name="connsiteX32" fmla="*/ 810318 w 2649757"/>
                <a:gd name="connsiteY32" fmla="*/ 1933399 h 2307053"/>
                <a:gd name="connsiteX33" fmla="*/ 862540 w 2649757"/>
                <a:gd name="connsiteY33" fmla="*/ 1574786 h 2307053"/>
                <a:gd name="connsiteX34" fmla="*/ 1057183 w 2649757"/>
                <a:gd name="connsiteY34" fmla="*/ 1197915 h 2307053"/>
                <a:gd name="connsiteX35" fmla="*/ 1242332 w 2649757"/>
                <a:gd name="connsiteY35" fmla="*/ 905767 h 2307053"/>
                <a:gd name="connsiteX36" fmla="*/ 1374530 w 2649757"/>
                <a:gd name="connsiteY36" fmla="*/ 587690 h 2307053"/>
                <a:gd name="connsiteX37" fmla="*/ 0 w 2649757"/>
                <a:gd name="connsiteY37" fmla="*/ 46464 h 2307053"/>
                <a:gd name="connsiteX0" fmla="*/ 0 w 2649757"/>
                <a:gd name="connsiteY0" fmla="*/ 46464 h 2307053"/>
                <a:gd name="connsiteX1" fmla="*/ 68911 w 2649757"/>
                <a:gd name="connsiteY1" fmla="*/ 0 h 2307053"/>
                <a:gd name="connsiteX2" fmla="*/ 1488722 w 2649757"/>
                <a:gd name="connsiteY2" fmla="*/ 420452 h 2307053"/>
                <a:gd name="connsiteX3" fmla="*/ 1428577 w 2649757"/>
                <a:gd name="connsiteY3" fmla="*/ 702358 h 2307053"/>
                <a:gd name="connsiteX4" fmla="*/ 1267530 w 2649757"/>
                <a:gd name="connsiteY4" fmla="*/ 1031026 h 2307053"/>
                <a:gd name="connsiteX5" fmla="*/ 1087494 w 2649757"/>
                <a:gd name="connsiteY5" fmla="*/ 1303819 h 2307053"/>
                <a:gd name="connsiteX6" fmla="*/ 903805 w 2649757"/>
                <a:gd name="connsiteY6" fmla="*/ 1708079 h 2307053"/>
                <a:gd name="connsiteX7" fmla="*/ 918048 w 2649757"/>
                <a:gd name="connsiteY7" fmla="*/ 2017757 h 2307053"/>
                <a:gd name="connsiteX8" fmla="*/ 1048784 w 2649757"/>
                <a:gd name="connsiteY8" fmla="*/ 2185376 h 2307053"/>
                <a:gd name="connsiteX9" fmla="*/ 1255480 w 2649757"/>
                <a:gd name="connsiteY9" fmla="*/ 2190489 h 2307053"/>
                <a:gd name="connsiteX10" fmla="*/ 1389867 w 2649757"/>
                <a:gd name="connsiteY10" fmla="*/ 2072169 h 2307053"/>
                <a:gd name="connsiteX11" fmla="*/ 1529003 w 2649757"/>
                <a:gd name="connsiteY11" fmla="*/ 1908201 h 2307053"/>
                <a:gd name="connsiteX12" fmla="*/ 1684572 w 2649757"/>
                <a:gd name="connsiteY12" fmla="*/ 1788420 h 2307053"/>
                <a:gd name="connsiteX13" fmla="*/ 1952984 w 2649757"/>
                <a:gd name="connsiteY13" fmla="*/ 1805949 h 2307053"/>
                <a:gd name="connsiteX14" fmla="*/ 2082624 w 2649757"/>
                <a:gd name="connsiteY14" fmla="*/ 1914044 h 2307053"/>
                <a:gd name="connsiteX15" fmla="*/ 2206423 w 2649757"/>
                <a:gd name="connsiteY15" fmla="*/ 2064500 h 2307053"/>
                <a:gd name="connsiteX16" fmla="*/ 2353957 w 2649757"/>
                <a:gd name="connsiteY16" fmla="*/ 2192680 h 2307053"/>
                <a:gd name="connsiteX17" fmla="*/ 2413482 w 2649757"/>
                <a:gd name="connsiteY17" fmla="*/ 2212400 h 2307053"/>
                <a:gd name="connsiteX18" fmla="*/ 2525229 w 2649757"/>
                <a:gd name="connsiteY18" fmla="*/ 2164561 h 2307053"/>
                <a:gd name="connsiteX19" fmla="*/ 2563939 w 2649757"/>
                <a:gd name="connsiteY19" fmla="*/ 2068517 h 2307053"/>
                <a:gd name="connsiteX20" fmla="*/ 2581103 w 2649757"/>
                <a:gd name="connsiteY20" fmla="*/ 2058657 h 2307053"/>
                <a:gd name="connsiteX21" fmla="*/ 2649757 w 2649757"/>
                <a:gd name="connsiteY21" fmla="*/ 2057196 h 2307053"/>
                <a:gd name="connsiteX22" fmla="*/ 2555905 w 2649757"/>
                <a:gd name="connsiteY22" fmla="*/ 2254032 h 2307053"/>
                <a:gd name="connsiteX23" fmla="*/ 2340810 w 2649757"/>
                <a:gd name="connsiteY23" fmla="*/ 2279959 h 2307053"/>
                <a:gd name="connsiteX24" fmla="*/ 2179763 w 2649757"/>
                <a:gd name="connsiteY24" fmla="*/ 2160909 h 2307053"/>
                <a:gd name="connsiteX25" fmla="*/ 2036611 w 2649757"/>
                <a:gd name="connsiteY25" fmla="*/ 1992924 h 2307053"/>
                <a:gd name="connsiteX26" fmla="*/ 1928516 w 2649757"/>
                <a:gd name="connsiteY26" fmla="*/ 1894324 h 2307053"/>
                <a:gd name="connsiteX27" fmla="*/ 1669965 w 2649757"/>
                <a:gd name="connsiteY27" fmla="*/ 1905645 h 2307053"/>
                <a:gd name="connsiteX28" fmla="*/ 1534481 w 2649757"/>
                <a:gd name="connsiteY28" fmla="*/ 2047336 h 2307053"/>
                <a:gd name="connsiteX29" fmla="*/ 1402649 w 2649757"/>
                <a:gd name="connsiteY29" fmla="*/ 2196697 h 2307053"/>
                <a:gd name="connsiteX30" fmla="*/ 1180616 w 2649757"/>
                <a:gd name="connsiteY30" fmla="*/ 2305157 h 2307053"/>
                <a:gd name="connsiteX31" fmla="*/ 899424 w 2649757"/>
                <a:gd name="connsiteY31" fmla="*/ 2175882 h 2307053"/>
                <a:gd name="connsiteX32" fmla="*/ 810318 w 2649757"/>
                <a:gd name="connsiteY32" fmla="*/ 1933399 h 2307053"/>
                <a:gd name="connsiteX33" fmla="*/ 862540 w 2649757"/>
                <a:gd name="connsiteY33" fmla="*/ 1574786 h 2307053"/>
                <a:gd name="connsiteX34" fmla="*/ 1057183 w 2649757"/>
                <a:gd name="connsiteY34" fmla="*/ 1197915 h 2307053"/>
                <a:gd name="connsiteX35" fmla="*/ 1242332 w 2649757"/>
                <a:gd name="connsiteY35" fmla="*/ 905767 h 2307053"/>
                <a:gd name="connsiteX36" fmla="*/ 1374530 w 2649757"/>
                <a:gd name="connsiteY36" fmla="*/ 587690 h 2307053"/>
                <a:gd name="connsiteX37" fmla="*/ 0 w 2649757"/>
                <a:gd name="connsiteY37" fmla="*/ 46464 h 2307053"/>
                <a:gd name="connsiteX0" fmla="*/ 0 w 2649757"/>
                <a:gd name="connsiteY0" fmla="*/ 46464 h 2307053"/>
                <a:gd name="connsiteX1" fmla="*/ 68911 w 2649757"/>
                <a:gd name="connsiteY1" fmla="*/ 0 h 2307053"/>
                <a:gd name="connsiteX2" fmla="*/ 1477869 w 2649757"/>
                <a:gd name="connsiteY2" fmla="*/ 485572 h 2307053"/>
                <a:gd name="connsiteX3" fmla="*/ 1428577 w 2649757"/>
                <a:gd name="connsiteY3" fmla="*/ 702358 h 2307053"/>
                <a:gd name="connsiteX4" fmla="*/ 1267530 w 2649757"/>
                <a:gd name="connsiteY4" fmla="*/ 1031026 h 2307053"/>
                <a:gd name="connsiteX5" fmla="*/ 1087494 w 2649757"/>
                <a:gd name="connsiteY5" fmla="*/ 1303819 h 2307053"/>
                <a:gd name="connsiteX6" fmla="*/ 903805 w 2649757"/>
                <a:gd name="connsiteY6" fmla="*/ 1708079 h 2307053"/>
                <a:gd name="connsiteX7" fmla="*/ 918048 w 2649757"/>
                <a:gd name="connsiteY7" fmla="*/ 2017757 h 2307053"/>
                <a:gd name="connsiteX8" fmla="*/ 1048784 w 2649757"/>
                <a:gd name="connsiteY8" fmla="*/ 2185376 h 2307053"/>
                <a:gd name="connsiteX9" fmla="*/ 1255480 w 2649757"/>
                <a:gd name="connsiteY9" fmla="*/ 2190489 h 2307053"/>
                <a:gd name="connsiteX10" fmla="*/ 1389867 w 2649757"/>
                <a:gd name="connsiteY10" fmla="*/ 2072169 h 2307053"/>
                <a:gd name="connsiteX11" fmla="*/ 1529003 w 2649757"/>
                <a:gd name="connsiteY11" fmla="*/ 1908201 h 2307053"/>
                <a:gd name="connsiteX12" fmla="*/ 1684572 w 2649757"/>
                <a:gd name="connsiteY12" fmla="*/ 1788420 h 2307053"/>
                <a:gd name="connsiteX13" fmla="*/ 1952984 w 2649757"/>
                <a:gd name="connsiteY13" fmla="*/ 1805949 h 2307053"/>
                <a:gd name="connsiteX14" fmla="*/ 2082624 w 2649757"/>
                <a:gd name="connsiteY14" fmla="*/ 1914044 h 2307053"/>
                <a:gd name="connsiteX15" fmla="*/ 2206423 w 2649757"/>
                <a:gd name="connsiteY15" fmla="*/ 2064500 h 2307053"/>
                <a:gd name="connsiteX16" fmla="*/ 2353957 w 2649757"/>
                <a:gd name="connsiteY16" fmla="*/ 2192680 h 2307053"/>
                <a:gd name="connsiteX17" fmla="*/ 2413482 w 2649757"/>
                <a:gd name="connsiteY17" fmla="*/ 2212400 h 2307053"/>
                <a:gd name="connsiteX18" fmla="*/ 2525229 w 2649757"/>
                <a:gd name="connsiteY18" fmla="*/ 2164561 h 2307053"/>
                <a:gd name="connsiteX19" fmla="*/ 2563939 w 2649757"/>
                <a:gd name="connsiteY19" fmla="*/ 2068517 h 2307053"/>
                <a:gd name="connsiteX20" fmla="*/ 2581103 w 2649757"/>
                <a:gd name="connsiteY20" fmla="*/ 2058657 h 2307053"/>
                <a:gd name="connsiteX21" fmla="*/ 2649757 w 2649757"/>
                <a:gd name="connsiteY21" fmla="*/ 2057196 h 2307053"/>
                <a:gd name="connsiteX22" fmla="*/ 2555905 w 2649757"/>
                <a:gd name="connsiteY22" fmla="*/ 2254032 h 2307053"/>
                <a:gd name="connsiteX23" fmla="*/ 2340810 w 2649757"/>
                <a:gd name="connsiteY23" fmla="*/ 2279959 h 2307053"/>
                <a:gd name="connsiteX24" fmla="*/ 2179763 w 2649757"/>
                <a:gd name="connsiteY24" fmla="*/ 2160909 h 2307053"/>
                <a:gd name="connsiteX25" fmla="*/ 2036611 w 2649757"/>
                <a:gd name="connsiteY25" fmla="*/ 1992924 h 2307053"/>
                <a:gd name="connsiteX26" fmla="*/ 1928516 w 2649757"/>
                <a:gd name="connsiteY26" fmla="*/ 1894324 h 2307053"/>
                <a:gd name="connsiteX27" fmla="*/ 1669965 w 2649757"/>
                <a:gd name="connsiteY27" fmla="*/ 1905645 h 2307053"/>
                <a:gd name="connsiteX28" fmla="*/ 1534481 w 2649757"/>
                <a:gd name="connsiteY28" fmla="*/ 2047336 h 2307053"/>
                <a:gd name="connsiteX29" fmla="*/ 1402649 w 2649757"/>
                <a:gd name="connsiteY29" fmla="*/ 2196697 h 2307053"/>
                <a:gd name="connsiteX30" fmla="*/ 1180616 w 2649757"/>
                <a:gd name="connsiteY30" fmla="*/ 2305157 h 2307053"/>
                <a:gd name="connsiteX31" fmla="*/ 899424 w 2649757"/>
                <a:gd name="connsiteY31" fmla="*/ 2175882 h 2307053"/>
                <a:gd name="connsiteX32" fmla="*/ 810318 w 2649757"/>
                <a:gd name="connsiteY32" fmla="*/ 1933399 h 2307053"/>
                <a:gd name="connsiteX33" fmla="*/ 862540 w 2649757"/>
                <a:gd name="connsiteY33" fmla="*/ 1574786 h 2307053"/>
                <a:gd name="connsiteX34" fmla="*/ 1057183 w 2649757"/>
                <a:gd name="connsiteY34" fmla="*/ 1197915 h 2307053"/>
                <a:gd name="connsiteX35" fmla="*/ 1242332 w 2649757"/>
                <a:gd name="connsiteY35" fmla="*/ 905767 h 2307053"/>
                <a:gd name="connsiteX36" fmla="*/ 1374530 w 2649757"/>
                <a:gd name="connsiteY36" fmla="*/ 587690 h 2307053"/>
                <a:gd name="connsiteX37" fmla="*/ 0 w 2649757"/>
                <a:gd name="connsiteY37" fmla="*/ 46464 h 2307053"/>
                <a:gd name="connsiteX0" fmla="*/ 0 w 2649757"/>
                <a:gd name="connsiteY0" fmla="*/ 46464 h 2307053"/>
                <a:gd name="connsiteX1" fmla="*/ 68911 w 2649757"/>
                <a:gd name="connsiteY1" fmla="*/ 0 h 2307053"/>
                <a:gd name="connsiteX2" fmla="*/ 1477869 w 2649757"/>
                <a:gd name="connsiteY2" fmla="*/ 469292 h 2307053"/>
                <a:gd name="connsiteX3" fmla="*/ 1428577 w 2649757"/>
                <a:gd name="connsiteY3" fmla="*/ 702358 h 2307053"/>
                <a:gd name="connsiteX4" fmla="*/ 1267530 w 2649757"/>
                <a:gd name="connsiteY4" fmla="*/ 1031026 h 2307053"/>
                <a:gd name="connsiteX5" fmla="*/ 1087494 w 2649757"/>
                <a:gd name="connsiteY5" fmla="*/ 1303819 h 2307053"/>
                <a:gd name="connsiteX6" fmla="*/ 903805 w 2649757"/>
                <a:gd name="connsiteY6" fmla="*/ 1708079 h 2307053"/>
                <a:gd name="connsiteX7" fmla="*/ 918048 w 2649757"/>
                <a:gd name="connsiteY7" fmla="*/ 2017757 h 2307053"/>
                <a:gd name="connsiteX8" fmla="*/ 1048784 w 2649757"/>
                <a:gd name="connsiteY8" fmla="*/ 2185376 h 2307053"/>
                <a:gd name="connsiteX9" fmla="*/ 1255480 w 2649757"/>
                <a:gd name="connsiteY9" fmla="*/ 2190489 h 2307053"/>
                <a:gd name="connsiteX10" fmla="*/ 1389867 w 2649757"/>
                <a:gd name="connsiteY10" fmla="*/ 2072169 h 2307053"/>
                <a:gd name="connsiteX11" fmla="*/ 1529003 w 2649757"/>
                <a:gd name="connsiteY11" fmla="*/ 1908201 h 2307053"/>
                <a:gd name="connsiteX12" fmla="*/ 1684572 w 2649757"/>
                <a:gd name="connsiteY12" fmla="*/ 1788420 h 2307053"/>
                <a:gd name="connsiteX13" fmla="*/ 1952984 w 2649757"/>
                <a:gd name="connsiteY13" fmla="*/ 1805949 h 2307053"/>
                <a:gd name="connsiteX14" fmla="*/ 2082624 w 2649757"/>
                <a:gd name="connsiteY14" fmla="*/ 1914044 h 2307053"/>
                <a:gd name="connsiteX15" fmla="*/ 2206423 w 2649757"/>
                <a:gd name="connsiteY15" fmla="*/ 2064500 h 2307053"/>
                <a:gd name="connsiteX16" fmla="*/ 2353957 w 2649757"/>
                <a:gd name="connsiteY16" fmla="*/ 2192680 h 2307053"/>
                <a:gd name="connsiteX17" fmla="*/ 2413482 w 2649757"/>
                <a:gd name="connsiteY17" fmla="*/ 2212400 h 2307053"/>
                <a:gd name="connsiteX18" fmla="*/ 2525229 w 2649757"/>
                <a:gd name="connsiteY18" fmla="*/ 2164561 h 2307053"/>
                <a:gd name="connsiteX19" fmla="*/ 2563939 w 2649757"/>
                <a:gd name="connsiteY19" fmla="*/ 2068517 h 2307053"/>
                <a:gd name="connsiteX20" fmla="*/ 2581103 w 2649757"/>
                <a:gd name="connsiteY20" fmla="*/ 2058657 h 2307053"/>
                <a:gd name="connsiteX21" fmla="*/ 2649757 w 2649757"/>
                <a:gd name="connsiteY21" fmla="*/ 2057196 h 2307053"/>
                <a:gd name="connsiteX22" fmla="*/ 2555905 w 2649757"/>
                <a:gd name="connsiteY22" fmla="*/ 2254032 h 2307053"/>
                <a:gd name="connsiteX23" fmla="*/ 2340810 w 2649757"/>
                <a:gd name="connsiteY23" fmla="*/ 2279959 h 2307053"/>
                <a:gd name="connsiteX24" fmla="*/ 2179763 w 2649757"/>
                <a:gd name="connsiteY24" fmla="*/ 2160909 h 2307053"/>
                <a:gd name="connsiteX25" fmla="*/ 2036611 w 2649757"/>
                <a:gd name="connsiteY25" fmla="*/ 1992924 h 2307053"/>
                <a:gd name="connsiteX26" fmla="*/ 1928516 w 2649757"/>
                <a:gd name="connsiteY26" fmla="*/ 1894324 h 2307053"/>
                <a:gd name="connsiteX27" fmla="*/ 1669965 w 2649757"/>
                <a:gd name="connsiteY27" fmla="*/ 1905645 h 2307053"/>
                <a:gd name="connsiteX28" fmla="*/ 1534481 w 2649757"/>
                <a:gd name="connsiteY28" fmla="*/ 2047336 h 2307053"/>
                <a:gd name="connsiteX29" fmla="*/ 1402649 w 2649757"/>
                <a:gd name="connsiteY29" fmla="*/ 2196697 h 2307053"/>
                <a:gd name="connsiteX30" fmla="*/ 1180616 w 2649757"/>
                <a:gd name="connsiteY30" fmla="*/ 2305157 h 2307053"/>
                <a:gd name="connsiteX31" fmla="*/ 899424 w 2649757"/>
                <a:gd name="connsiteY31" fmla="*/ 2175882 h 2307053"/>
                <a:gd name="connsiteX32" fmla="*/ 810318 w 2649757"/>
                <a:gd name="connsiteY32" fmla="*/ 1933399 h 2307053"/>
                <a:gd name="connsiteX33" fmla="*/ 862540 w 2649757"/>
                <a:gd name="connsiteY33" fmla="*/ 1574786 h 2307053"/>
                <a:gd name="connsiteX34" fmla="*/ 1057183 w 2649757"/>
                <a:gd name="connsiteY34" fmla="*/ 1197915 h 2307053"/>
                <a:gd name="connsiteX35" fmla="*/ 1242332 w 2649757"/>
                <a:gd name="connsiteY35" fmla="*/ 905767 h 2307053"/>
                <a:gd name="connsiteX36" fmla="*/ 1374530 w 2649757"/>
                <a:gd name="connsiteY36" fmla="*/ 587690 h 2307053"/>
                <a:gd name="connsiteX37" fmla="*/ 0 w 2649757"/>
                <a:gd name="connsiteY37" fmla="*/ 46464 h 2307053"/>
                <a:gd name="connsiteX0" fmla="*/ 0 w 2649757"/>
                <a:gd name="connsiteY0" fmla="*/ 46464 h 2307053"/>
                <a:gd name="connsiteX1" fmla="*/ 68911 w 2649757"/>
                <a:gd name="connsiteY1" fmla="*/ 0 h 2307053"/>
                <a:gd name="connsiteX2" fmla="*/ 1464303 w 2649757"/>
                <a:gd name="connsiteY2" fmla="*/ 461152 h 2307053"/>
                <a:gd name="connsiteX3" fmla="*/ 1428577 w 2649757"/>
                <a:gd name="connsiteY3" fmla="*/ 702358 h 2307053"/>
                <a:gd name="connsiteX4" fmla="*/ 1267530 w 2649757"/>
                <a:gd name="connsiteY4" fmla="*/ 1031026 h 2307053"/>
                <a:gd name="connsiteX5" fmla="*/ 1087494 w 2649757"/>
                <a:gd name="connsiteY5" fmla="*/ 1303819 h 2307053"/>
                <a:gd name="connsiteX6" fmla="*/ 903805 w 2649757"/>
                <a:gd name="connsiteY6" fmla="*/ 1708079 h 2307053"/>
                <a:gd name="connsiteX7" fmla="*/ 918048 w 2649757"/>
                <a:gd name="connsiteY7" fmla="*/ 2017757 h 2307053"/>
                <a:gd name="connsiteX8" fmla="*/ 1048784 w 2649757"/>
                <a:gd name="connsiteY8" fmla="*/ 2185376 h 2307053"/>
                <a:gd name="connsiteX9" fmla="*/ 1255480 w 2649757"/>
                <a:gd name="connsiteY9" fmla="*/ 2190489 h 2307053"/>
                <a:gd name="connsiteX10" fmla="*/ 1389867 w 2649757"/>
                <a:gd name="connsiteY10" fmla="*/ 2072169 h 2307053"/>
                <a:gd name="connsiteX11" fmla="*/ 1529003 w 2649757"/>
                <a:gd name="connsiteY11" fmla="*/ 1908201 h 2307053"/>
                <a:gd name="connsiteX12" fmla="*/ 1684572 w 2649757"/>
                <a:gd name="connsiteY12" fmla="*/ 1788420 h 2307053"/>
                <a:gd name="connsiteX13" fmla="*/ 1952984 w 2649757"/>
                <a:gd name="connsiteY13" fmla="*/ 1805949 h 2307053"/>
                <a:gd name="connsiteX14" fmla="*/ 2082624 w 2649757"/>
                <a:gd name="connsiteY14" fmla="*/ 1914044 h 2307053"/>
                <a:gd name="connsiteX15" fmla="*/ 2206423 w 2649757"/>
                <a:gd name="connsiteY15" fmla="*/ 2064500 h 2307053"/>
                <a:gd name="connsiteX16" fmla="*/ 2353957 w 2649757"/>
                <a:gd name="connsiteY16" fmla="*/ 2192680 h 2307053"/>
                <a:gd name="connsiteX17" fmla="*/ 2413482 w 2649757"/>
                <a:gd name="connsiteY17" fmla="*/ 2212400 h 2307053"/>
                <a:gd name="connsiteX18" fmla="*/ 2525229 w 2649757"/>
                <a:gd name="connsiteY18" fmla="*/ 2164561 h 2307053"/>
                <a:gd name="connsiteX19" fmla="*/ 2563939 w 2649757"/>
                <a:gd name="connsiteY19" fmla="*/ 2068517 h 2307053"/>
                <a:gd name="connsiteX20" fmla="*/ 2581103 w 2649757"/>
                <a:gd name="connsiteY20" fmla="*/ 2058657 h 2307053"/>
                <a:gd name="connsiteX21" fmla="*/ 2649757 w 2649757"/>
                <a:gd name="connsiteY21" fmla="*/ 2057196 h 2307053"/>
                <a:gd name="connsiteX22" fmla="*/ 2555905 w 2649757"/>
                <a:gd name="connsiteY22" fmla="*/ 2254032 h 2307053"/>
                <a:gd name="connsiteX23" fmla="*/ 2340810 w 2649757"/>
                <a:gd name="connsiteY23" fmla="*/ 2279959 h 2307053"/>
                <a:gd name="connsiteX24" fmla="*/ 2179763 w 2649757"/>
                <a:gd name="connsiteY24" fmla="*/ 2160909 h 2307053"/>
                <a:gd name="connsiteX25" fmla="*/ 2036611 w 2649757"/>
                <a:gd name="connsiteY25" fmla="*/ 1992924 h 2307053"/>
                <a:gd name="connsiteX26" fmla="*/ 1928516 w 2649757"/>
                <a:gd name="connsiteY26" fmla="*/ 1894324 h 2307053"/>
                <a:gd name="connsiteX27" fmla="*/ 1669965 w 2649757"/>
                <a:gd name="connsiteY27" fmla="*/ 1905645 h 2307053"/>
                <a:gd name="connsiteX28" fmla="*/ 1534481 w 2649757"/>
                <a:gd name="connsiteY28" fmla="*/ 2047336 h 2307053"/>
                <a:gd name="connsiteX29" fmla="*/ 1402649 w 2649757"/>
                <a:gd name="connsiteY29" fmla="*/ 2196697 h 2307053"/>
                <a:gd name="connsiteX30" fmla="*/ 1180616 w 2649757"/>
                <a:gd name="connsiteY30" fmla="*/ 2305157 h 2307053"/>
                <a:gd name="connsiteX31" fmla="*/ 899424 w 2649757"/>
                <a:gd name="connsiteY31" fmla="*/ 2175882 h 2307053"/>
                <a:gd name="connsiteX32" fmla="*/ 810318 w 2649757"/>
                <a:gd name="connsiteY32" fmla="*/ 1933399 h 2307053"/>
                <a:gd name="connsiteX33" fmla="*/ 862540 w 2649757"/>
                <a:gd name="connsiteY33" fmla="*/ 1574786 h 2307053"/>
                <a:gd name="connsiteX34" fmla="*/ 1057183 w 2649757"/>
                <a:gd name="connsiteY34" fmla="*/ 1197915 h 2307053"/>
                <a:gd name="connsiteX35" fmla="*/ 1242332 w 2649757"/>
                <a:gd name="connsiteY35" fmla="*/ 905767 h 2307053"/>
                <a:gd name="connsiteX36" fmla="*/ 1374530 w 2649757"/>
                <a:gd name="connsiteY36" fmla="*/ 587690 h 2307053"/>
                <a:gd name="connsiteX37" fmla="*/ 0 w 2649757"/>
                <a:gd name="connsiteY37" fmla="*/ 46464 h 2307053"/>
                <a:gd name="connsiteX0" fmla="*/ 0 w 2649757"/>
                <a:gd name="connsiteY0" fmla="*/ 46464 h 2307053"/>
                <a:gd name="connsiteX1" fmla="*/ 68911 w 2649757"/>
                <a:gd name="connsiteY1" fmla="*/ 0 h 2307053"/>
                <a:gd name="connsiteX2" fmla="*/ 1472443 w 2649757"/>
                <a:gd name="connsiteY2" fmla="*/ 463865 h 2307053"/>
                <a:gd name="connsiteX3" fmla="*/ 1428577 w 2649757"/>
                <a:gd name="connsiteY3" fmla="*/ 702358 h 2307053"/>
                <a:gd name="connsiteX4" fmla="*/ 1267530 w 2649757"/>
                <a:gd name="connsiteY4" fmla="*/ 1031026 h 2307053"/>
                <a:gd name="connsiteX5" fmla="*/ 1087494 w 2649757"/>
                <a:gd name="connsiteY5" fmla="*/ 1303819 h 2307053"/>
                <a:gd name="connsiteX6" fmla="*/ 903805 w 2649757"/>
                <a:gd name="connsiteY6" fmla="*/ 1708079 h 2307053"/>
                <a:gd name="connsiteX7" fmla="*/ 918048 w 2649757"/>
                <a:gd name="connsiteY7" fmla="*/ 2017757 h 2307053"/>
                <a:gd name="connsiteX8" fmla="*/ 1048784 w 2649757"/>
                <a:gd name="connsiteY8" fmla="*/ 2185376 h 2307053"/>
                <a:gd name="connsiteX9" fmla="*/ 1255480 w 2649757"/>
                <a:gd name="connsiteY9" fmla="*/ 2190489 h 2307053"/>
                <a:gd name="connsiteX10" fmla="*/ 1389867 w 2649757"/>
                <a:gd name="connsiteY10" fmla="*/ 2072169 h 2307053"/>
                <a:gd name="connsiteX11" fmla="*/ 1529003 w 2649757"/>
                <a:gd name="connsiteY11" fmla="*/ 1908201 h 2307053"/>
                <a:gd name="connsiteX12" fmla="*/ 1684572 w 2649757"/>
                <a:gd name="connsiteY12" fmla="*/ 1788420 h 2307053"/>
                <a:gd name="connsiteX13" fmla="*/ 1952984 w 2649757"/>
                <a:gd name="connsiteY13" fmla="*/ 1805949 h 2307053"/>
                <a:gd name="connsiteX14" fmla="*/ 2082624 w 2649757"/>
                <a:gd name="connsiteY14" fmla="*/ 1914044 h 2307053"/>
                <a:gd name="connsiteX15" fmla="*/ 2206423 w 2649757"/>
                <a:gd name="connsiteY15" fmla="*/ 2064500 h 2307053"/>
                <a:gd name="connsiteX16" fmla="*/ 2353957 w 2649757"/>
                <a:gd name="connsiteY16" fmla="*/ 2192680 h 2307053"/>
                <a:gd name="connsiteX17" fmla="*/ 2413482 w 2649757"/>
                <a:gd name="connsiteY17" fmla="*/ 2212400 h 2307053"/>
                <a:gd name="connsiteX18" fmla="*/ 2525229 w 2649757"/>
                <a:gd name="connsiteY18" fmla="*/ 2164561 h 2307053"/>
                <a:gd name="connsiteX19" fmla="*/ 2563939 w 2649757"/>
                <a:gd name="connsiteY19" fmla="*/ 2068517 h 2307053"/>
                <a:gd name="connsiteX20" fmla="*/ 2581103 w 2649757"/>
                <a:gd name="connsiteY20" fmla="*/ 2058657 h 2307053"/>
                <a:gd name="connsiteX21" fmla="*/ 2649757 w 2649757"/>
                <a:gd name="connsiteY21" fmla="*/ 2057196 h 2307053"/>
                <a:gd name="connsiteX22" fmla="*/ 2555905 w 2649757"/>
                <a:gd name="connsiteY22" fmla="*/ 2254032 h 2307053"/>
                <a:gd name="connsiteX23" fmla="*/ 2340810 w 2649757"/>
                <a:gd name="connsiteY23" fmla="*/ 2279959 h 2307053"/>
                <a:gd name="connsiteX24" fmla="*/ 2179763 w 2649757"/>
                <a:gd name="connsiteY24" fmla="*/ 2160909 h 2307053"/>
                <a:gd name="connsiteX25" fmla="*/ 2036611 w 2649757"/>
                <a:gd name="connsiteY25" fmla="*/ 1992924 h 2307053"/>
                <a:gd name="connsiteX26" fmla="*/ 1928516 w 2649757"/>
                <a:gd name="connsiteY26" fmla="*/ 1894324 h 2307053"/>
                <a:gd name="connsiteX27" fmla="*/ 1669965 w 2649757"/>
                <a:gd name="connsiteY27" fmla="*/ 1905645 h 2307053"/>
                <a:gd name="connsiteX28" fmla="*/ 1534481 w 2649757"/>
                <a:gd name="connsiteY28" fmla="*/ 2047336 h 2307053"/>
                <a:gd name="connsiteX29" fmla="*/ 1402649 w 2649757"/>
                <a:gd name="connsiteY29" fmla="*/ 2196697 h 2307053"/>
                <a:gd name="connsiteX30" fmla="*/ 1180616 w 2649757"/>
                <a:gd name="connsiteY30" fmla="*/ 2305157 h 2307053"/>
                <a:gd name="connsiteX31" fmla="*/ 899424 w 2649757"/>
                <a:gd name="connsiteY31" fmla="*/ 2175882 h 2307053"/>
                <a:gd name="connsiteX32" fmla="*/ 810318 w 2649757"/>
                <a:gd name="connsiteY32" fmla="*/ 1933399 h 2307053"/>
                <a:gd name="connsiteX33" fmla="*/ 862540 w 2649757"/>
                <a:gd name="connsiteY33" fmla="*/ 1574786 h 2307053"/>
                <a:gd name="connsiteX34" fmla="*/ 1057183 w 2649757"/>
                <a:gd name="connsiteY34" fmla="*/ 1197915 h 2307053"/>
                <a:gd name="connsiteX35" fmla="*/ 1242332 w 2649757"/>
                <a:gd name="connsiteY35" fmla="*/ 905767 h 2307053"/>
                <a:gd name="connsiteX36" fmla="*/ 1374530 w 2649757"/>
                <a:gd name="connsiteY36" fmla="*/ 587690 h 2307053"/>
                <a:gd name="connsiteX37" fmla="*/ 0 w 2649757"/>
                <a:gd name="connsiteY37" fmla="*/ 46464 h 2307053"/>
                <a:gd name="connsiteX0" fmla="*/ 0 w 2649757"/>
                <a:gd name="connsiteY0" fmla="*/ 46464 h 2307053"/>
                <a:gd name="connsiteX1" fmla="*/ 68911 w 2649757"/>
                <a:gd name="connsiteY1" fmla="*/ 0 h 2307053"/>
                <a:gd name="connsiteX2" fmla="*/ 1472443 w 2649757"/>
                <a:gd name="connsiteY2" fmla="*/ 463865 h 2307053"/>
                <a:gd name="connsiteX3" fmla="*/ 1428577 w 2649757"/>
                <a:gd name="connsiteY3" fmla="*/ 702358 h 2307053"/>
                <a:gd name="connsiteX4" fmla="*/ 1267530 w 2649757"/>
                <a:gd name="connsiteY4" fmla="*/ 1031026 h 2307053"/>
                <a:gd name="connsiteX5" fmla="*/ 1087494 w 2649757"/>
                <a:gd name="connsiteY5" fmla="*/ 1303819 h 2307053"/>
                <a:gd name="connsiteX6" fmla="*/ 903805 w 2649757"/>
                <a:gd name="connsiteY6" fmla="*/ 1708079 h 2307053"/>
                <a:gd name="connsiteX7" fmla="*/ 918048 w 2649757"/>
                <a:gd name="connsiteY7" fmla="*/ 2017757 h 2307053"/>
                <a:gd name="connsiteX8" fmla="*/ 1048784 w 2649757"/>
                <a:gd name="connsiteY8" fmla="*/ 2185376 h 2307053"/>
                <a:gd name="connsiteX9" fmla="*/ 1255480 w 2649757"/>
                <a:gd name="connsiteY9" fmla="*/ 2190489 h 2307053"/>
                <a:gd name="connsiteX10" fmla="*/ 1389867 w 2649757"/>
                <a:gd name="connsiteY10" fmla="*/ 2072169 h 2307053"/>
                <a:gd name="connsiteX11" fmla="*/ 1529003 w 2649757"/>
                <a:gd name="connsiteY11" fmla="*/ 1908201 h 2307053"/>
                <a:gd name="connsiteX12" fmla="*/ 1684572 w 2649757"/>
                <a:gd name="connsiteY12" fmla="*/ 1788420 h 2307053"/>
                <a:gd name="connsiteX13" fmla="*/ 1952984 w 2649757"/>
                <a:gd name="connsiteY13" fmla="*/ 1805949 h 2307053"/>
                <a:gd name="connsiteX14" fmla="*/ 2082624 w 2649757"/>
                <a:gd name="connsiteY14" fmla="*/ 1914044 h 2307053"/>
                <a:gd name="connsiteX15" fmla="*/ 2206423 w 2649757"/>
                <a:gd name="connsiteY15" fmla="*/ 2064500 h 2307053"/>
                <a:gd name="connsiteX16" fmla="*/ 2353957 w 2649757"/>
                <a:gd name="connsiteY16" fmla="*/ 2192680 h 2307053"/>
                <a:gd name="connsiteX17" fmla="*/ 2413482 w 2649757"/>
                <a:gd name="connsiteY17" fmla="*/ 2212400 h 2307053"/>
                <a:gd name="connsiteX18" fmla="*/ 2525229 w 2649757"/>
                <a:gd name="connsiteY18" fmla="*/ 2164561 h 2307053"/>
                <a:gd name="connsiteX19" fmla="*/ 2563939 w 2649757"/>
                <a:gd name="connsiteY19" fmla="*/ 2068517 h 2307053"/>
                <a:gd name="connsiteX20" fmla="*/ 2581103 w 2649757"/>
                <a:gd name="connsiteY20" fmla="*/ 2058657 h 2307053"/>
                <a:gd name="connsiteX21" fmla="*/ 2649757 w 2649757"/>
                <a:gd name="connsiteY21" fmla="*/ 2057196 h 2307053"/>
                <a:gd name="connsiteX22" fmla="*/ 2555905 w 2649757"/>
                <a:gd name="connsiteY22" fmla="*/ 2254032 h 2307053"/>
                <a:gd name="connsiteX23" fmla="*/ 2340810 w 2649757"/>
                <a:gd name="connsiteY23" fmla="*/ 2279959 h 2307053"/>
                <a:gd name="connsiteX24" fmla="*/ 2179763 w 2649757"/>
                <a:gd name="connsiteY24" fmla="*/ 2160909 h 2307053"/>
                <a:gd name="connsiteX25" fmla="*/ 2036611 w 2649757"/>
                <a:gd name="connsiteY25" fmla="*/ 1992924 h 2307053"/>
                <a:gd name="connsiteX26" fmla="*/ 1928516 w 2649757"/>
                <a:gd name="connsiteY26" fmla="*/ 1894324 h 2307053"/>
                <a:gd name="connsiteX27" fmla="*/ 1669965 w 2649757"/>
                <a:gd name="connsiteY27" fmla="*/ 1905645 h 2307053"/>
                <a:gd name="connsiteX28" fmla="*/ 1534481 w 2649757"/>
                <a:gd name="connsiteY28" fmla="*/ 2047336 h 2307053"/>
                <a:gd name="connsiteX29" fmla="*/ 1402649 w 2649757"/>
                <a:gd name="connsiteY29" fmla="*/ 2196697 h 2307053"/>
                <a:gd name="connsiteX30" fmla="*/ 1180616 w 2649757"/>
                <a:gd name="connsiteY30" fmla="*/ 2305157 h 2307053"/>
                <a:gd name="connsiteX31" fmla="*/ 899424 w 2649757"/>
                <a:gd name="connsiteY31" fmla="*/ 2175882 h 2307053"/>
                <a:gd name="connsiteX32" fmla="*/ 810318 w 2649757"/>
                <a:gd name="connsiteY32" fmla="*/ 1933399 h 2307053"/>
                <a:gd name="connsiteX33" fmla="*/ 862540 w 2649757"/>
                <a:gd name="connsiteY33" fmla="*/ 1574786 h 2307053"/>
                <a:gd name="connsiteX34" fmla="*/ 1057183 w 2649757"/>
                <a:gd name="connsiteY34" fmla="*/ 1197915 h 2307053"/>
                <a:gd name="connsiteX35" fmla="*/ 1242332 w 2649757"/>
                <a:gd name="connsiteY35" fmla="*/ 905767 h 2307053"/>
                <a:gd name="connsiteX36" fmla="*/ 1377243 w 2649757"/>
                <a:gd name="connsiteY36" fmla="*/ 582263 h 2307053"/>
                <a:gd name="connsiteX37" fmla="*/ 0 w 2649757"/>
                <a:gd name="connsiteY37" fmla="*/ 46464 h 2307053"/>
                <a:gd name="connsiteX0" fmla="*/ 0 w 2838601"/>
                <a:gd name="connsiteY0" fmla="*/ 255541 h 2307053"/>
                <a:gd name="connsiteX1" fmla="*/ 257755 w 2838601"/>
                <a:gd name="connsiteY1" fmla="*/ 0 h 2307053"/>
                <a:gd name="connsiteX2" fmla="*/ 1661287 w 2838601"/>
                <a:gd name="connsiteY2" fmla="*/ 463865 h 2307053"/>
                <a:gd name="connsiteX3" fmla="*/ 1617421 w 2838601"/>
                <a:gd name="connsiteY3" fmla="*/ 702358 h 2307053"/>
                <a:gd name="connsiteX4" fmla="*/ 1456374 w 2838601"/>
                <a:gd name="connsiteY4" fmla="*/ 1031026 h 2307053"/>
                <a:gd name="connsiteX5" fmla="*/ 1276338 w 2838601"/>
                <a:gd name="connsiteY5" fmla="*/ 1303819 h 2307053"/>
                <a:gd name="connsiteX6" fmla="*/ 1092649 w 2838601"/>
                <a:gd name="connsiteY6" fmla="*/ 1708079 h 2307053"/>
                <a:gd name="connsiteX7" fmla="*/ 1106892 w 2838601"/>
                <a:gd name="connsiteY7" fmla="*/ 2017757 h 2307053"/>
                <a:gd name="connsiteX8" fmla="*/ 1237628 w 2838601"/>
                <a:gd name="connsiteY8" fmla="*/ 2185376 h 2307053"/>
                <a:gd name="connsiteX9" fmla="*/ 1444324 w 2838601"/>
                <a:gd name="connsiteY9" fmla="*/ 2190489 h 2307053"/>
                <a:gd name="connsiteX10" fmla="*/ 1578711 w 2838601"/>
                <a:gd name="connsiteY10" fmla="*/ 2072169 h 2307053"/>
                <a:gd name="connsiteX11" fmla="*/ 1717847 w 2838601"/>
                <a:gd name="connsiteY11" fmla="*/ 1908201 h 2307053"/>
                <a:gd name="connsiteX12" fmla="*/ 1873416 w 2838601"/>
                <a:gd name="connsiteY12" fmla="*/ 1788420 h 2307053"/>
                <a:gd name="connsiteX13" fmla="*/ 2141828 w 2838601"/>
                <a:gd name="connsiteY13" fmla="*/ 1805949 h 2307053"/>
                <a:gd name="connsiteX14" fmla="*/ 2271468 w 2838601"/>
                <a:gd name="connsiteY14" fmla="*/ 1914044 h 2307053"/>
                <a:gd name="connsiteX15" fmla="*/ 2395267 w 2838601"/>
                <a:gd name="connsiteY15" fmla="*/ 2064500 h 2307053"/>
                <a:gd name="connsiteX16" fmla="*/ 2542801 w 2838601"/>
                <a:gd name="connsiteY16" fmla="*/ 2192680 h 2307053"/>
                <a:gd name="connsiteX17" fmla="*/ 2602326 w 2838601"/>
                <a:gd name="connsiteY17" fmla="*/ 2212400 h 2307053"/>
                <a:gd name="connsiteX18" fmla="*/ 2714073 w 2838601"/>
                <a:gd name="connsiteY18" fmla="*/ 2164561 h 2307053"/>
                <a:gd name="connsiteX19" fmla="*/ 2752783 w 2838601"/>
                <a:gd name="connsiteY19" fmla="*/ 2068517 h 2307053"/>
                <a:gd name="connsiteX20" fmla="*/ 2769947 w 2838601"/>
                <a:gd name="connsiteY20" fmla="*/ 2058657 h 2307053"/>
                <a:gd name="connsiteX21" fmla="*/ 2838601 w 2838601"/>
                <a:gd name="connsiteY21" fmla="*/ 2057196 h 2307053"/>
                <a:gd name="connsiteX22" fmla="*/ 2744749 w 2838601"/>
                <a:gd name="connsiteY22" fmla="*/ 2254032 h 2307053"/>
                <a:gd name="connsiteX23" fmla="*/ 2529654 w 2838601"/>
                <a:gd name="connsiteY23" fmla="*/ 2279959 h 2307053"/>
                <a:gd name="connsiteX24" fmla="*/ 2368607 w 2838601"/>
                <a:gd name="connsiteY24" fmla="*/ 2160909 h 2307053"/>
                <a:gd name="connsiteX25" fmla="*/ 2225455 w 2838601"/>
                <a:gd name="connsiteY25" fmla="*/ 1992924 h 2307053"/>
                <a:gd name="connsiteX26" fmla="*/ 2117360 w 2838601"/>
                <a:gd name="connsiteY26" fmla="*/ 1894324 h 2307053"/>
                <a:gd name="connsiteX27" fmla="*/ 1858809 w 2838601"/>
                <a:gd name="connsiteY27" fmla="*/ 1905645 h 2307053"/>
                <a:gd name="connsiteX28" fmla="*/ 1723325 w 2838601"/>
                <a:gd name="connsiteY28" fmla="*/ 2047336 h 2307053"/>
                <a:gd name="connsiteX29" fmla="*/ 1591493 w 2838601"/>
                <a:gd name="connsiteY29" fmla="*/ 2196697 h 2307053"/>
                <a:gd name="connsiteX30" fmla="*/ 1369460 w 2838601"/>
                <a:gd name="connsiteY30" fmla="*/ 2305157 h 2307053"/>
                <a:gd name="connsiteX31" fmla="*/ 1088268 w 2838601"/>
                <a:gd name="connsiteY31" fmla="*/ 2175882 h 2307053"/>
                <a:gd name="connsiteX32" fmla="*/ 999162 w 2838601"/>
                <a:gd name="connsiteY32" fmla="*/ 1933399 h 2307053"/>
                <a:gd name="connsiteX33" fmla="*/ 1051384 w 2838601"/>
                <a:gd name="connsiteY33" fmla="*/ 1574786 h 2307053"/>
                <a:gd name="connsiteX34" fmla="*/ 1246027 w 2838601"/>
                <a:gd name="connsiteY34" fmla="*/ 1197915 h 2307053"/>
                <a:gd name="connsiteX35" fmla="*/ 1431176 w 2838601"/>
                <a:gd name="connsiteY35" fmla="*/ 905767 h 2307053"/>
                <a:gd name="connsiteX36" fmla="*/ 1566087 w 2838601"/>
                <a:gd name="connsiteY36" fmla="*/ 582263 h 2307053"/>
                <a:gd name="connsiteX37" fmla="*/ 0 w 2838601"/>
                <a:gd name="connsiteY37" fmla="*/ 255541 h 2307053"/>
                <a:gd name="connsiteX0" fmla="*/ 0 w 2838601"/>
                <a:gd name="connsiteY0" fmla="*/ 86930 h 2138442"/>
                <a:gd name="connsiteX1" fmla="*/ 82400 w 2838601"/>
                <a:gd name="connsiteY1" fmla="*/ 0 h 2138442"/>
                <a:gd name="connsiteX2" fmla="*/ 1661287 w 2838601"/>
                <a:gd name="connsiteY2" fmla="*/ 295254 h 2138442"/>
                <a:gd name="connsiteX3" fmla="*/ 1617421 w 2838601"/>
                <a:gd name="connsiteY3" fmla="*/ 533747 h 2138442"/>
                <a:gd name="connsiteX4" fmla="*/ 1456374 w 2838601"/>
                <a:gd name="connsiteY4" fmla="*/ 862415 h 2138442"/>
                <a:gd name="connsiteX5" fmla="*/ 1276338 w 2838601"/>
                <a:gd name="connsiteY5" fmla="*/ 1135208 h 2138442"/>
                <a:gd name="connsiteX6" fmla="*/ 1092649 w 2838601"/>
                <a:gd name="connsiteY6" fmla="*/ 1539468 h 2138442"/>
                <a:gd name="connsiteX7" fmla="*/ 1106892 w 2838601"/>
                <a:gd name="connsiteY7" fmla="*/ 1849146 h 2138442"/>
                <a:gd name="connsiteX8" fmla="*/ 1237628 w 2838601"/>
                <a:gd name="connsiteY8" fmla="*/ 2016765 h 2138442"/>
                <a:gd name="connsiteX9" fmla="*/ 1444324 w 2838601"/>
                <a:gd name="connsiteY9" fmla="*/ 2021878 h 2138442"/>
                <a:gd name="connsiteX10" fmla="*/ 1578711 w 2838601"/>
                <a:gd name="connsiteY10" fmla="*/ 1903558 h 2138442"/>
                <a:gd name="connsiteX11" fmla="*/ 1717847 w 2838601"/>
                <a:gd name="connsiteY11" fmla="*/ 1739590 h 2138442"/>
                <a:gd name="connsiteX12" fmla="*/ 1873416 w 2838601"/>
                <a:gd name="connsiteY12" fmla="*/ 1619809 h 2138442"/>
                <a:gd name="connsiteX13" fmla="*/ 2141828 w 2838601"/>
                <a:gd name="connsiteY13" fmla="*/ 1637338 h 2138442"/>
                <a:gd name="connsiteX14" fmla="*/ 2271468 w 2838601"/>
                <a:gd name="connsiteY14" fmla="*/ 1745433 h 2138442"/>
                <a:gd name="connsiteX15" fmla="*/ 2395267 w 2838601"/>
                <a:gd name="connsiteY15" fmla="*/ 1895889 h 2138442"/>
                <a:gd name="connsiteX16" fmla="*/ 2542801 w 2838601"/>
                <a:gd name="connsiteY16" fmla="*/ 2024069 h 2138442"/>
                <a:gd name="connsiteX17" fmla="*/ 2602326 w 2838601"/>
                <a:gd name="connsiteY17" fmla="*/ 2043789 h 2138442"/>
                <a:gd name="connsiteX18" fmla="*/ 2714073 w 2838601"/>
                <a:gd name="connsiteY18" fmla="*/ 1995950 h 2138442"/>
                <a:gd name="connsiteX19" fmla="*/ 2752783 w 2838601"/>
                <a:gd name="connsiteY19" fmla="*/ 1899906 h 2138442"/>
                <a:gd name="connsiteX20" fmla="*/ 2769947 w 2838601"/>
                <a:gd name="connsiteY20" fmla="*/ 1890046 h 2138442"/>
                <a:gd name="connsiteX21" fmla="*/ 2838601 w 2838601"/>
                <a:gd name="connsiteY21" fmla="*/ 1888585 h 2138442"/>
                <a:gd name="connsiteX22" fmla="*/ 2744749 w 2838601"/>
                <a:gd name="connsiteY22" fmla="*/ 2085421 h 2138442"/>
                <a:gd name="connsiteX23" fmla="*/ 2529654 w 2838601"/>
                <a:gd name="connsiteY23" fmla="*/ 2111348 h 2138442"/>
                <a:gd name="connsiteX24" fmla="*/ 2368607 w 2838601"/>
                <a:gd name="connsiteY24" fmla="*/ 1992298 h 2138442"/>
                <a:gd name="connsiteX25" fmla="*/ 2225455 w 2838601"/>
                <a:gd name="connsiteY25" fmla="*/ 1824313 h 2138442"/>
                <a:gd name="connsiteX26" fmla="*/ 2117360 w 2838601"/>
                <a:gd name="connsiteY26" fmla="*/ 1725713 h 2138442"/>
                <a:gd name="connsiteX27" fmla="*/ 1858809 w 2838601"/>
                <a:gd name="connsiteY27" fmla="*/ 1737034 h 2138442"/>
                <a:gd name="connsiteX28" fmla="*/ 1723325 w 2838601"/>
                <a:gd name="connsiteY28" fmla="*/ 1878725 h 2138442"/>
                <a:gd name="connsiteX29" fmla="*/ 1591493 w 2838601"/>
                <a:gd name="connsiteY29" fmla="*/ 2028086 h 2138442"/>
                <a:gd name="connsiteX30" fmla="*/ 1369460 w 2838601"/>
                <a:gd name="connsiteY30" fmla="*/ 2136546 h 2138442"/>
                <a:gd name="connsiteX31" fmla="*/ 1088268 w 2838601"/>
                <a:gd name="connsiteY31" fmla="*/ 2007271 h 2138442"/>
                <a:gd name="connsiteX32" fmla="*/ 999162 w 2838601"/>
                <a:gd name="connsiteY32" fmla="*/ 1764788 h 2138442"/>
                <a:gd name="connsiteX33" fmla="*/ 1051384 w 2838601"/>
                <a:gd name="connsiteY33" fmla="*/ 1406175 h 2138442"/>
                <a:gd name="connsiteX34" fmla="*/ 1246027 w 2838601"/>
                <a:gd name="connsiteY34" fmla="*/ 1029304 h 2138442"/>
                <a:gd name="connsiteX35" fmla="*/ 1431176 w 2838601"/>
                <a:gd name="connsiteY35" fmla="*/ 737156 h 2138442"/>
                <a:gd name="connsiteX36" fmla="*/ 1566087 w 2838601"/>
                <a:gd name="connsiteY36" fmla="*/ 413652 h 2138442"/>
                <a:gd name="connsiteX37" fmla="*/ 0 w 2838601"/>
                <a:gd name="connsiteY37" fmla="*/ 86930 h 2138442"/>
                <a:gd name="connsiteX0" fmla="*/ 0 w 2838601"/>
                <a:gd name="connsiteY0" fmla="*/ 73441 h 2124953"/>
                <a:gd name="connsiteX1" fmla="*/ 62166 w 2838601"/>
                <a:gd name="connsiteY1" fmla="*/ 0 h 2124953"/>
                <a:gd name="connsiteX2" fmla="*/ 1661287 w 2838601"/>
                <a:gd name="connsiteY2" fmla="*/ 281765 h 2124953"/>
                <a:gd name="connsiteX3" fmla="*/ 1617421 w 2838601"/>
                <a:gd name="connsiteY3" fmla="*/ 520258 h 2124953"/>
                <a:gd name="connsiteX4" fmla="*/ 1456374 w 2838601"/>
                <a:gd name="connsiteY4" fmla="*/ 848926 h 2124953"/>
                <a:gd name="connsiteX5" fmla="*/ 1276338 w 2838601"/>
                <a:gd name="connsiteY5" fmla="*/ 1121719 h 2124953"/>
                <a:gd name="connsiteX6" fmla="*/ 1092649 w 2838601"/>
                <a:gd name="connsiteY6" fmla="*/ 1525979 h 2124953"/>
                <a:gd name="connsiteX7" fmla="*/ 1106892 w 2838601"/>
                <a:gd name="connsiteY7" fmla="*/ 1835657 h 2124953"/>
                <a:gd name="connsiteX8" fmla="*/ 1237628 w 2838601"/>
                <a:gd name="connsiteY8" fmla="*/ 2003276 h 2124953"/>
                <a:gd name="connsiteX9" fmla="*/ 1444324 w 2838601"/>
                <a:gd name="connsiteY9" fmla="*/ 2008389 h 2124953"/>
                <a:gd name="connsiteX10" fmla="*/ 1578711 w 2838601"/>
                <a:gd name="connsiteY10" fmla="*/ 1890069 h 2124953"/>
                <a:gd name="connsiteX11" fmla="*/ 1717847 w 2838601"/>
                <a:gd name="connsiteY11" fmla="*/ 1726101 h 2124953"/>
                <a:gd name="connsiteX12" fmla="*/ 1873416 w 2838601"/>
                <a:gd name="connsiteY12" fmla="*/ 1606320 h 2124953"/>
                <a:gd name="connsiteX13" fmla="*/ 2141828 w 2838601"/>
                <a:gd name="connsiteY13" fmla="*/ 1623849 h 2124953"/>
                <a:gd name="connsiteX14" fmla="*/ 2271468 w 2838601"/>
                <a:gd name="connsiteY14" fmla="*/ 1731944 h 2124953"/>
                <a:gd name="connsiteX15" fmla="*/ 2395267 w 2838601"/>
                <a:gd name="connsiteY15" fmla="*/ 1882400 h 2124953"/>
                <a:gd name="connsiteX16" fmla="*/ 2542801 w 2838601"/>
                <a:gd name="connsiteY16" fmla="*/ 2010580 h 2124953"/>
                <a:gd name="connsiteX17" fmla="*/ 2602326 w 2838601"/>
                <a:gd name="connsiteY17" fmla="*/ 2030300 h 2124953"/>
                <a:gd name="connsiteX18" fmla="*/ 2714073 w 2838601"/>
                <a:gd name="connsiteY18" fmla="*/ 1982461 h 2124953"/>
                <a:gd name="connsiteX19" fmla="*/ 2752783 w 2838601"/>
                <a:gd name="connsiteY19" fmla="*/ 1886417 h 2124953"/>
                <a:gd name="connsiteX20" fmla="*/ 2769947 w 2838601"/>
                <a:gd name="connsiteY20" fmla="*/ 1876557 h 2124953"/>
                <a:gd name="connsiteX21" fmla="*/ 2838601 w 2838601"/>
                <a:gd name="connsiteY21" fmla="*/ 1875096 h 2124953"/>
                <a:gd name="connsiteX22" fmla="*/ 2744749 w 2838601"/>
                <a:gd name="connsiteY22" fmla="*/ 2071932 h 2124953"/>
                <a:gd name="connsiteX23" fmla="*/ 2529654 w 2838601"/>
                <a:gd name="connsiteY23" fmla="*/ 2097859 h 2124953"/>
                <a:gd name="connsiteX24" fmla="*/ 2368607 w 2838601"/>
                <a:gd name="connsiteY24" fmla="*/ 1978809 h 2124953"/>
                <a:gd name="connsiteX25" fmla="*/ 2225455 w 2838601"/>
                <a:gd name="connsiteY25" fmla="*/ 1810824 h 2124953"/>
                <a:gd name="connsiteX26" fmla="*/ 2117360 w 2838601"/>
                <a:gd name="connsiteY26" fmla="*/ 1712224 h 2124953"/>
                <a:gd name="connsiteX27" fmla="*/ 1858809 w 2838601"/>
                <a:gd name="connsiteY27" fmla="*/ 1723545 h 2124953"/>
                <a:gd name="connsiteX28" fmla="*/ 1723325 w 2838601"/>
                <a:gd name="connsiteY28" fmla="*/ 1865236 h 2124953"/>
                <a:gd name="connsiteX29" fmla="*/ 1591493 w 2838601"/>
                <a:gd name="connsiteY29" fmla="*/ 2014597 h 2124953"/>
                <a:gd name="connsiteX30" fmla="*/ 1369460 w 2838601"/>
                <a:gd name="connsiteY30" fmla="*/ 2123057 h 2124953"/>
                <a:gd name="connsiteX31" fmla="*/ 1088268 w 2838601"/>
                <a:gd name="connsiteY31" fmla="*/ 1993782 h 2124953"/>
                <a:gd name="connsiteX32" fmla="*/ 999162 w 2838601"/>
                <a:gd name="connsiteY32" fmla="*/ 1751299 h 2124953"/>
                <a:gd name="connsiteX33" fmla="*/ 1051384 w 2838601"/>
                <a:gd name="connsiteY33" fmla="*/ 1392686 h 2124953"/>
                <a:gd name="connsiteX34" fmla="*/ 1246027 w 2838601"/>
                <a:gd name="connsiteY34" fmla="*/ 1015815 h 2124953"/>
                <a:gd name="connsiteX35" fmla="*/ 1431176 w 2838601"/>
                <a:gd name="connsiteY35" fmla="*/ 723667 h 2124953"/>
                <a:gd name="connsiteX36" fmla="*/ 1566087 w 2838601"/>
                <a:gd name="connsiteY36" fmla="*/ 400163 h 2124953"/>
                <a:gd name="connsiteX37" fmla="*/ 0 w 2838601"/>
                <a:gd name="connsiteY37" fmla="*/ 73441 h 2124953"/>
                <a:gd name="connsiteX0" fmla="*/ 0 w 2825112"/>
                <a:gd name="connsiteY0" fmla="*/ 53208 h 2124953"/>
                <a:gd name="connsiteX1" fmla="*/ 48677 w 2825112"/>
                <a:gd name="connsiteY1" fmla="*/ 0 h 2124953"/>
                <a:gd name="connsiteX2" fmla="*/ 1647798 w 2825112"/>
                <a:gd name="connsiteY2" fmla="*/ 281765 h 2124953"/>
                <a:gd name="connsiteX3" fmla="*/ 1603932 w 2825112"/>
                <a:gd name="connsiteY3" fmla="*/ 520258 h 2124953"/>
                <a:gd name="connsiteX4" fmla="*/ 1442885 w 2825112"/>
                <a:gd name="connsiteY4" fmla="*/ 848926 h 2124953"/>
                <a:gd name="connsiteX5" fmla="*/ 1262849 w 2825112"/>
                <a:gd name="connsiteY5" fmla="*/ 1121719 h 2124953"/>
                <a:gd name="connsiteX6" fmla="*/ 1079160 w 2825112"/>
                <a:gd name="connsiteY6" fmla="*/ 1525979 h 2124953"/>
                <a:gd name="connsiteX7" fmla="*/ 1093403 w 2825112"/>
                <a:gd name="connsiteY7" fmla="*/ 1835657 h 2124953"/>
                <a:gd name="connsiteX8" fmla="*/ 1224139 w 2825112"/>
                <a:gd name="connsiteY8" fmla="*/ 2003276 h 2124953"/>
                <a:gd name="connsiteX9" fmla="*/ 1430835 w 2825112"/>
                <a:gd name="connsiteY9" fmla="*/ 2008389 h 2124953"/>
                <a:gd name="connsiteX10" fmla="*/ 1565222 w 2825112"/>
                <a:gd name="connsiteY10" fmla="*/ 1890069 h 2124953"/>
                <a:gd name="connsiteX11" fmla="*/ 1704358 w 2825112"/>
                <a:gd name="connsiteY11" fmla="*/ 1726101 h 2124953"/>
                <a:gd name="connsiteX12" fmla="*/ 1859927 w 2825112"/>
                <a:gd name="connsiteY12" fmla="*/ 1606320 h 2124953"/>
                <a:gd name="connsiteX13" fmla="*/ 2128339 w 2825112"/>
                <a:gd name="connsiteY13" fmla="*/ 1623849 h 2124953"/>
                <a:gd name="connsiteX14" fmla="*/ 2257979 w 2825112"/>
                <a:gd name="connsiteY14" fmla="*/ 1731944 h 2124953"/>
                <a:gd name="connsiteX15" fmla="*/ 2381778 w 2825112"/>
                <a:gd name="connsiteY15" fmla="*/ 1882400 h 2124953"/>
                <a:gd name="connsiteX16" fmla="*/ 2529312 w 2825112"/>
                <a:gd name="connsiteY16" fmla="*/ 2010580 h 2124953"/>
                <a:gd name="connsiteX17" fmla="*/ 2588837 w 2825112"/>
                <a:gd name="connsiteY17" fmla="*/ 2030300 h 2124953"/>
                <a:gd name="connsiteX18" fmla="*/ 2700584 w 2825112"/>
                <a:gd name="connsiteY18" fmla="*/ 1982461 h 2124953"/>
                <a:gd name="connsiteX19" fmla="*/ 2739294 w 2825112"/>
                <a:gd name="connsiteY19" fmla="*/ 1886417 h 2124953"/>
                <a:gd name="connsiteX20" fmla="*/ 2756458 w 2825112"/>
                <a:gd name="connsiteY20" fmla="*/ 1876557 h 2124953"/>
                <a:gd name="connsiteX21" fmla="*/ 2825112 w 2825112"/>
                <a:gd name="connsiteY21" fmla="*/ 1875096 h 2124953"/>
                <a:gd name="connsiteX22" fmla="*/ 2731260 w 2825112"/>
                <a:gd name="connsiteY22" fmla="*/ 2071932 h 2124953"/>
                <a:gd name="connsiteX23" fmla="*/ 2516165 w 2825112"/>
                <a:gd name="connsiteY23" fmla="*/ 2097859 h 2124953"/>
                <a:gd name="connsiteX24" fmla="*/ 2355118 w 2825112"/>
                <a:gd name="connsiteY24" fmla="*/ 1978809 h 2124953"/>
                <a:gd name="connsiteX25" fmla="*/ 2211966 w 2825112"/>
                <a:gd name="connsiteY25" fmla="*/ 1810824 h 2124953"/>
                <a:gd name="connsiteX26" fmla="*/ 2103871 w 2825112"/>
                <a:gd name="connsiteY26" fmla="*/ 1712224 h 2124953"/>
                <a:gd name="connsiteX27" fmla="*/ 1845320 w 2825112"/>
                <a:gd name="connsiteY27" fmla="*/ 1723545 h 2124953"/>
                <a:gd name="connsiteX28" fmla="*/ 1709836 w 2825112"/>
                <a:gd name="connsiteY28" fmla="*/ 1865236 h 2124953"/>
                <a:gd name="connsiteX29" fmla="*/ 1578004 w 2825112"/>
                <a:gd name="connsiteY29" fmla="*/ 2014597 h 2124953"/>
                <a:gd name="connsiteX30" fmla="*/ 1355971 w 2825112"/>
                <a:gd name="connsiteY30" fmla="*/ 2123057 h 2124953"/>
                <a:gd name="connsiteX31" fmla="*/ 1074779 w 2825112"/>
                <a:gd name="connsiteY31" fmla="*/ 1993782 h 2124953"/>
                <a:gd name="connsiteX32" fmla="*/ 985673 w 2825112"/>
                <a:gd name="connsiteY32" fmla="*/ 1751299 h 2124953"/>
                <a:gd name="connsiteX33" fmla="*/ 1037895 w 2825112"/>
                <a:gd name="connsiteY33" fmla="*/ 1392686 h 2124953"/>
                <a:gd name="connsiteX34" fmla="*/ 1232538 w 2825112"/>
                <a:gd name="connsiteY34" fmla="*/ 1015815 h 2124953"/>
                <a:gd name="connsiteX35" fmla="*/ 1417687 w 2825112"/>
                <a:gd name="connsiteY35" fmla="*/ 723667 h 2124953"/>
                <a:gd name="connsiteX36" fmla="*/ 1552598 w 2825112"/>
                <a:gd name="connsiteY36" fmla="*/ 400163 h 2124953"/>
                <a:gd name="connsiteX37" fmla="*/ 0 w 2825112"/>
                <a:gd name="connsiteY37" fmla="*/ 53208 h 2124953"/>
                <a:gd name="connsiteX0" fmla="*/ 0 w 2845345"/>
                <a:gd name="connsiteY0" fmla="*/ 59952 h 2124953"/>
                <a:gd name="connsiteX1" fmla="*/ 68910 w 2845345"/>
                <a:gd name="connsiteY1" fmla="*/ 0 h 2124953"/>
                <a:gd name="connsiteX2" fmla="*/ 1668031 w 2845345"/>
                <a:gd name="connsiteY2" fmla="*/ 281765 h 2124953"/>
                <a:gd name="connsiteX3" fmla="*/ 1624165 w 2845345"/>
                <a:gd name="connsiteY3" fmla="*/ 520258 h 2124953"/>
                <a:gd name="connsiteX4" fmla="*/ 1463118 w 2845345"/>
                <a:gd name="connsiteY4" fmla="*/ 848926 h 2124953"/>
                <a:gd name="connsiteX5" fmla="*/ 1283082 w 2845345"/>
                <a:gd name="connsiteY5" fmla="*/ 1121719 h 2124953"/>
                <a:gd name="connsiteX6" fmla="*/ 1099393 w 2845345"/>
                <a:gd name="connsiteY6" fmla="*/ 1525979 h 2124953"/>
                <a:gd name="connsiteX7" fmla="*/ 1113636 w 2845345"/>
                <a:gd name="connsiteY7" fmla="*/ 1835657 h 2124953"/>
                <a:gd name="connsiteX8" fmla="*/ 1244372 w 2845345"/>
                <a:gd name="connsiteY8" fmla="*/ 2003276 h 2124953"/>
                <a:gd name="connsiteX9" fmla="*/ 1451068 w 2845345"/>
                <a:gd name="connsiteY9" fmla="*/ 2008389 h 2124953"/>
                <a:gd name="connsiteX10" fmla="*/ 1585455 w 2845345"/>
                <a:gd name="connsiteY10" fmla="*/ 1890069 h 2124953"/>
                <a:gd name="connsiteX11" fmla="*/ 1724591 w 2845345"/>
                <a:gd name="connsiteY11" fmla="*/ 1726101 h 2124953"/>
                <a:gd name="connsiteX12" fmla="*/ 1880160 w 2845345"/>
                <a:gd name="connsiteY12" fmla="*/ 1606320 h 2124953"/>
                <a:gd name="connsiteX13" fmla="*/ 2148572 w 2845345"/>
                <a:gd name="connsiteY13" fmla="*/ 1623849 h 2124953"/>
                <a:gd name="connsiteX14" fmla="*/ 2278212 w 2845345"/>
                <a:gd name="connsiteY14" fmla="*/ 1731944 h 2124953"/>
                <a:gd name="connsiteX15" fmla="*/ 2402011 w 2845345"/>
                <a:gd name="connsiteY15" fmla="*/ 1882400 h 2124953"/>
                <a:gd name="connsiteX16" fmla="*/ 2549545 w 2845345"/>
                <a:gd name="connsiteY16" fmla="*/ 2010580 h 2124953"/>
                <a:gd name="connsiteX17" fmla="*/ 2609070 w 2845345"/>
                <a:gd name="connsiteY17" fmla="*/ 2030300 h 2124953"/>
                <a:gd name="connsiteX18" fmla="*/ 2720817 w 2845345"/>
                <a:gd name="connsiteY18" fmla="*/ 1982461 h 2124953"/>
                <a:gd name="connsiteX19" fmla="*/ 2759527 w 2845345"/>
                <a:gd name="connsiteY19" fmla="*/ 1886417 h 2124953"/>
                <a:gd name="connsiteX20" fmla="*/ 2776691 w 2845345"/>
                <a:gd name="connsiteY20" fmla="*/ 1876557 h 2124953"/>
                <a:gd name="connsiteX21" fmla="*/ 2845345 w 2845345"/>
                <a:gd name="connsiteY21" fmla="*/ 1875096 h 2124953"/>
                <a:gd name="connsiteX22" fmla="*/ 2751493 w 2845345"/>
                <a:gd name="connsiteY22" fmla="*/ 2071932 h 2124953"/>
                <a:gd name="connsiteX23" fmla="*/ 2536398 w 2845345"/>
                <a:gd name="connsiteY23" fmla="*/ 2097859 h 2124953"/>
                <a:gd name="connsiteX24" fmla="*/ 2375351 w 2845345"/>
                <a:gd name="connsiteY24" fmla="*/ 1978809 h 2124953"/>
                <a:gd name="connsiteX25" fmla="*/ 2232199 w 2845345"/>
                <a:gd name="connsiteY25" fmla="*/ 1810824 h 2124953"/>
                <a:gd name="connsiteX26" fmla="*/ 2124104 w 2845345"/>
                <a:gd name="connsiteY26" fmla="*/ 1712224 h 2124953"/>
                <a:gd name="connsiteX27" fmla="*/ 1865553 w 2845345"/>
                <a:gd name="connsiteY27" fmla="*/ 1723545 h 2124953"/>
                <a:gd name="connsiteX28" fmla="*/ 1730069 w 2845345"/>
                <a:gd name="connsiteY28" fmla="*/ 1865236 h 2124953"/>
                <a:gd name="connsiteX29" fmla="*/ 1598237 w 2845345"/>
                <a:gd name="connsiteY29" fmla="*/ 2014597 h 2124953"/>
                <a:gd name="connsiteX30" fmla="*/ 1376204 w 2845345"/>
                <a:gd name="connsiteY30" fmla="*/ 2123057 h 2124953"/>
                <a:gd name="connsiteX31" fmla="*/ 1095012 w 2845345"/>
                <a:gd name="connsiteY31" fmla="*/ 1993782 h 2124953"/>
                <a:gd name="connsiteX32" fmla="*/ 1005906 w 2845345"/>
                <a:gd name="connsiteY32" fmla="*/ 1751299 h 2124953"/>
                <a:gd name="connsiteX33" fmla="*/ 1058128 w 2845345"/>
                <a:gd name="connsiteY33" fmla="*/ 1392686 h 2124953"/>
                <a:gd name="connsiteX34" fmla="*/ 1252771 w 2845345"/>
                <a:gd name="connsiteY34" fmla="*/ 1015815 h 2124953"/>
                <a:gd name="connsiteX35" fmla="*/ 1437920 w 2845345"/>
                <a:gd name="connsiteY35" fmla="*/ 723667 h 2124953"/>
                <a:gd name="connsiteX36" fmla="*/ 1572831 w 2845345"/>
                <a:gd name="connsiteY36" fmla="*/ 400163 h 2124953"/>
                <a:gd name="connsiteX37" fmla="*/ 0 w 2845345"/>
                <a:gd name="connsiteY37" fmla="*/ 59952 h 2124953"/>
                <a:gd name="connsiteX0" fmla="*/ 0 w 2955074"/>
                <a:gd name="connsiteY0" fmla="*/ 5763 h 2202439"/>
                <a:gd name="connsiteX1" fmla="*/ 178639 w 2955074"/>
                <a:gd name="connsiteY1" fmla="*/ 77486 h 2202439"/>
                <a:gd name="connsiteX2" fmla="*/ 1777760 w 2955074"/>
                <a:gd name="connsiteY2" fmla="*/ 359251 h 2202439"/>
                <a:gd name="connsiteX3" fmla="*/ 1733894 w 2955074"/>
                <a:gd name="connsiteY3" fmla="*/ 597744 h 2202439"/>
                <a:gd name="connsiteX4" fmla="*/ 1572847 w 2955074"/>
                <a:gd name="connsiteY4" fmla="*/ 926412 h 2202439"/>
                <a:gd name="connsiteX5" fmla="*/ 1392811 w 2955074"/>
                <a:gd name="connsiteY5" fmla="*/ 1199205 h 2202439"/>
                <a:gd name="connsiteX6" fmla="*/ 1209122 w 2955074"/>
                <a:gd name="connsiteY6" fmla="*/ 1603465 h 2202439"/>
                <a:gd name="connsiteX7" fmla="*/ 1223365 w 2955074"/>
                <a:gd name="connsiteY7" fmla="*/ 1913143 h 2202439"/>
                <a:gd name="connsiteX8" fmla="*/ 1354101 w 2955074"/>
                <a:gd name="connsiteY8" fmla="*/ 2080762 h 2202439"/>
                <a:gd name="connsiteX9" fmla="*/ 1560797 w 2955074"/>
                <a:gd name="connsiteY9" fmla="*/ 2085875 h 2202439"/>
                <a:gd name="connsiteX10" fmla="*/ 1695184 w 2955074"/>
                <a:gd name="connsiteY10" fmla="*/ 1967555 h 2202439"/>
                <a:gd name="connsiteX11" fmla="*/ 1834320 w 2955074"/>
                <a:gd name="connsiteY11" fmla="*/ 1803587 h 2202439"/>
                <a:gd name="connsiteX12" fmla="*/ 1989889 w 2955074"/>
                <a:gd name="connsiteY12" fmla="*/ 1683806 h 2202439"/>
                <a:gd name="connsiteX13" fmla="*/ 2258301 w 2955074"/>
                <a:gd name="connsiteY13" fmla="*/ 1701335 h 2202439"/>
                <a:gd name="connsiteX14" fmla="*/ 2387941 w 2955074"/>
                <a:gd name="connsiteY14" fmla="*/ 1809430 h 2202439"/>
                <a:gd name="connsiteX15" fmla="*/ 2511740 w 2955074"/>
                <a:gd name="connsiteY15" fmla="*/ 1959886 h 2202439"/>
                <a:gd name="connsiteX16" fmla="*/ 2659274 w 2955074"/>
                <a:gd name="connsiteY16" fmla="*/ 2088066 h 2202439"/>
                <a:gd name="connsiteX17" fmla="*/ 2718799 w 2955074"/>
                <a:gd name="connsiteY17" fmla="*/ 2107786 h 2202439"/>
                <a:gd name="connsiteX18" fmla="*/ 2830546 w 2955074"/>
                <a:gd name="connsiteY18" fmla="*/ 2059947 h 2202439"/>
                <a:gd name="connsiteX19" fmla="*/ 2869256 w 2955074"/>
                <a:gd name="connsiteY19" fmla="*/ 1963903 h 2202439"/>
                <a:gd name="connsiteX20" fmla="*/ 2886420 w 2955074"/>
                <a:gd name="connsiteY20" fmla="*/ 1954043 h 2202439"/>
                <a:gd name="connsiteX21" fmla="*/ 2955074 w 2955074"/>
                <a:gd name="connsiteY21" fmla="*/ 1952582 h 2202439"/>
                <a:gd name="connsiteX22" fmla="*/ 2861222 w 2955074"/>
                <a:gd name="connsiteY22" fmla="*/ 2149418 h 2202439"/>
                <a:gd name="connsiteX23" fmla="*/ 2646127 w 2955074"/>
                <a:gd name="connsiteY23" fmla="*/ 2175345 h 2202439"/>
                <a:gd name="connsiteX24" fmla="*/ 2485080 w 2955074"/>
                <a:gd name="connsiteY24" fmla="*/ 2056295 h 2202439"/>
                <a:gd name="connsiteX25" fmla="*/ 2341928 w 2955074"/>
                <a:gd name="connsiteY25" fmla="*/ 1888310 h 2202439"/>
                <a:gd name="connsiteX26" fmla="*/ 2233833 w 2955074"/>
                <a:gd name="connsiteY26" fmla="*/ 1789710 h 2202439"/>
                <a:gd name="connsiteX27" fmla="*/ 1975282 w 2955074"/>
                <a:gd name="connsiteY27" fmla="*/ 1801031 h 2202439"/>
                <a:gd name="connsiteX28" fmla="*/ 1839798 w 2955074"/>
                <a:gd name="connsiteY28" fmla="*/ 1942722 h 2202439"/>
                <a:gd name="connsiteX29" fmla="*/ 1707966 w 2955074"/>
                <a:gd name="connsiteY29" fmla="*/ 2092083 h 2202439"/>
                <a:gd name="connsiteX30" fmla="*/ 1485933 w 2955074"/>
                <a:gd name="connsiteY30" fmla="*/ 2200543 h 2202439"/>
                <a:gd name="connsiteX31" fmla="*/ 1204741 w 2955074"/>
                <a:gd name="connsiteY31" fmla="*/ 2071268 h 2202439"/>
                <a:gd name="connsiteX32" fmla="*/ 1115635 w 2955074"/>
                <a:gd name="connsiteY32" fmla="*/ 1828785 h 2202439"/>
                <a:gd name="connsiteX33" fmla="*/ 1167857 w 2955074"/>
                <a:gd name="connsiteY33" fmla="*/ 1470172 h 2202439"/>
                <a:gd name="connsiteX34" fmla="*/ 1362500 w 2955074"/>
                <a:gd name="connsiteY34" fmla="*/ 1093301 h 2202439"/>
                <a:gd name="connsiteX35" fmla="*/ 1547649 w 2955074"/>
                <a:gd name="connsiteY35" fmla="*/ 801153 h 2202439"/>
                <a:gd name="connsiteX36" fmla="*/ 1682560 w 2955074"/>
                <a:gd name="connsiteY36" fmla="*/ 477649 h 2202439"/>
                <a:gd name="connsiteX37" fmla="*/ 0 w 2955074"/>
                <a:gd name="connsiteY37" fmla="*/ 5763 h 2202439"/>
                <a:gd name="connsiteX0" fmla="*/ 0 w 2955074"/>
                <a:gd name="connsiteY0" fmla="*/ 52637 h 2249313"/>
                <a:gd name="connsiteX1" fmla="*/ 54280 w 2955074"/>
                <a:gd name="connsiteY1" fmla="*/ 0 h 2249313"/>
                <a:gd name="connsiteX2" fmla="*/ 1777760 w 2955074"/>
                <a:gd name="connsiteY2" fmla="*/ 406125 h 2249313"/>
                <a:gd name="connsiteX3" fmla="*/ 1733894 w 2955074"/>
                <a:gd name="connsiteY3" fmla="*/ 644618 h 2249313"/>
                <a:gd name="connsiteX4" fmla="*/ 1572847 w 2955074"/>
                <a:gd name="connsiteY4" fmla="*/ 973286 h 2249313"/>
                <a:gd name="connsiteX5" fmla="*/ 1392811 w 2955074"/>
                <a:gd name="connsiteY5" fmla="*/ 1246079 h 2249313"/>
                <a:gd name="connsiteX6" fmla="*/ 1209122 w 2955074"/>
                <a:gd name="connsiteY6" fmla="*/ 1650339 h 2249313"/>
                <a:gd name="connsiteX7" fmla="*/ 1223365 w 2955074"/>
                <a:gd name="connsiteY7" fmla="*/ 1960017 h 2249313"/>
                <a:gd name="connsiteX8" fmla="*/ 1354101 w 2955074"/>
                <a:gd name="connsiteY8" fmla="*/ 2127636 h 2249313"/>
                <a:gd name="connsiteX9" fmla="*/ 1560797 w 2955074"/>
                <a:gd name="connsiteY9" fmla="*/ 2132749 h 2249313"/>
                <a:gd name="connsiteX10" fmla="*/ 1695184 w 2955074"/>
                <a:gd name="connsiteY10" fmla="*/ 2014429 h 2249313"/>
                <a:gd name="connsiteX11" fmla="*/ 1834320 w 2955074"/>
                <a:gd name="connsiteY11" fmla="*/ 1850461 h 2249313"/>
                <a:gd name="connsiteX12" fmla="*/ 1989889 w 2955074"/>
                <a:gd name="connsiteY12" fmla="*/ 1730680 h 2249313"/>
                <a:gd name="connsiteX13" fmla="*/ 2258301 w 2955074"/>
                <a:gd name="connsiteY13" fmla="*/ 1748209 h 2249313"/>
                <a:gd name="connsiteX14" fmla="*/ 2387941 w 2955074"/>
                <a:gd name="connsiteY14" fmla="*/ 1856304 h 2249313"/>
                <a:gd name="connsiteX15" fmla="*/ 2511740 w 2955074"/>
                <a:gd name="connsiteY15" fmla="*/ 2006760 h 2249313"/>
                <a:gd name="connsiteX16" fmla="*/ 2659274 w 2955074"/>
                <a:gd name="connsiteY16" fmla="*/ 2134940 h 2249313"/>
                <a:gd name="connsiteX17" fmla="*/ 2718799 w 2955074"/>
                <a:gd name="connsiteY17" fmla="*/ 2154660 h 2249313"/>
                <a:gd name="connsiteX18" fmla="*/ 2830546 w 2955074"/>
                <a:gd name="connsiteY18" fmla="*/ 2106821 h 2249313"/>
                <a:gd name="connsiteX19" fmla="*/ 2869256 w 2955074"/>
                <a:gd name="connsiteY19" fmla="*/ 2010777 h 2249313"/>
                <a:gd name="connsiteX20" fmla="*/ 2886420 w 2955074"/>
                <a:gd name="connsiteY20" fmla="*/ 2000917 h 2249313"/>
                <a:gd name="connsiteX21" fmla="*/ 2955074 w 2955074"/>
                <a:gd name="connsiteY21" fmla="*/ 1999456 h 2249313"/>
                <a:gd name="connsiteX22" fmla="*/ 2861222 w 2955074"/>
                <a:gd name="connsiteY22" fmla="*/ 2196292 h 2249313"/>
                <a:gd name="connsiteX23" fmla="*/ 2646127 w 2955074"/>
                <a:gd name="connsiteY23" fmla="*/ 2222219 h 2249313"/>
                <a:gd name="connsiteX24" fmla="*/ 2485080 w 2955074"/>
                <a:gd name="connsiteY24" fmla="*/ 2103169 h 2249313"/>
                <a:gd name="connsiteX25" fmla="*/ 2341928 w 2955074"/>
                <a:gd name="connsiteY25" fmla="*/ 1935184 h 2249313"/>
                <a:gd name="connsiteX26" fmla="*/ 2233833 w 2955074"/>
                <a:gd name="connsiteY26" fmla="*/ 1836584 h 2249313"/>
                <a:gd name="connsiteX27" fmla="*/ 1975282 w 2955074"/>
                <a:gd name="connsiteY27" fmla="*/ 1847905 h 2249313"/>
                <a:gd name="connsiteX28" fmla="*/ 1839798 w 2955074"/>
                <a:gd name="connsiteY28" fmla="*/ 1989596 h 2249313"/>
                <a:gd name="connsiteX29" fmla="*/ 1707966 w 2955074"/>
                <a:gd name="connsiteY29" fmla="*/ 2138957 h 2249313"/>
                <a:gd name="connsiteX30" fmla="*/ 1485933 w 2955074"/>
                <a:gd name="connsiteY30" fmla="*/ 2247417 h 2249313"/>
                <a:gd name="connsiteX31" fmla="*/ 1204741 w 2955074"/>
                <a:gd name="connsiteY31" fmla="*/ 2118142 h 2249313"/>
                <a:gd name="connsiteX32" fmla="*/ 1115635 w 2955074"/>
                <a:gd name="connsiteY32" fmla="*/ 1875659 h 2249313"/>
                <a:gd name="connsiteX33" fmla="*/ 1167857 w 2955074"/>
                <a:gd name="connsiteY33" fmla="*/ 1517046 h 2249313"/>
                <a:gd name="connsiteX34" fmla="*/ 1362500 w 2955074"/>
                <a:gd name="connsiteY34" fmla="*/ 1140175 h 2249313"/>
                <a:gd name="connsiteX35" fmla="*/ 1547649 w 2955074"/>
                <a:gd name="connsiteY35" fmla="*/ 848027 h 2249313"/>
                <a:gd name="connsiteX36" fmla="*/ 1682560 w 2955074"/>
                <a:gd name="connsiteY36" fmla="*/ 524523 h 2249313"/>
                <a:gd name="connsiteX37" fmla="*/ 0 w 2955074"/>
                <a:gd name="connsiteY37" fmla="*/ 52637 h 2249313"/>
                <a:gd name="connsiteX0" fmla="*/ 0 w 2955074"/>
                <a:gd name="connsiteY0" fmla="*/ 52637 h 2249313"/>
                <a:gd name="connsiteX1" fmla="*/ 54280 w 2955074"/>
                <a:gd name="connsiteY1" fmla="*/ 0 h 2249313"/>
                <a:gd name="connsiteX2" fmla="*/ 1777760 w 2955074"/>
                <a:gd name="connsiteY2" fmla="*/ 406125 h 2249313"/>
                <a:gd name="connsiteX3" fmla="*/ 1733894 w 2955074"/>
                <a:gd name="connsiteY3" fmla="*/ 644618 h 2249313"/>
                <a:gd name="connsiteX4" fmla="*/ 1572847 w 2955074"/>
                <a:gd name="connsiteY4" fmla="*/ 973286 h 2249313"/>
                <a:gd name="connsiteX5" fmla="*/ 1392811 w 2955074"/>
                <a:gd name="connsiteY5" fmla="*/ 1246079 h 2249313"/>
                <a:gd name="connsiteX6" fmla="*/ 1209122 w 2955074"/>
                <a:gd name="connsiteY6" fmla="*/ 1650339 h 2249313"/>
                <a:gd name="connsiteX7" fmla="*/ 1223365 w 2955074"/>
                <a:gd name="connsiteY7" fmla="*/ 1960017 h 2249313"/>
                <a:gd name="connsiteX8" fmla="*/ 1354101 w 2955074"/>
                <a:gd name="connsiteY8" fmla="*/ 2127636 h 2249313"/>
                <a:gd name="connsiteX9" fmla="*/ 1560797 w 2955074"/>
                <a:gd name="connsiteY9" fmla="*/ 2132749 h 2249313"/>
                <a:gd name="connsiteX10" fmla="*/ 1695184 w 2955074"/>
                <a:gd name="connsiteY10" fmla="*/ 2014429 h 2249313"/>
                <a:gd name="connsiteX11" fmla="*/ 1834320 w 2955074"/>
                <a:gd name="connsiteY11" fmla="*/ 1850461 h 2249313"/>
                <a:gd name="connsiteX12" fmla="*/ 1989889 w 2955074"/>
                <a:gd name="connsiteY12" fmla="*/ 1730680 h 2249313"/>
                <a:gd name="connsiteX13" fmla="*/ 2258301 w 2955074"/>
                <a:gd name="connsiteY13" fmla="*/ 1748209 h 2249313"/>
                <a:gd name="connsiteX14" fmla="*/ 2387941 w 2955074"/>
                <a:gd name="connsiteY14" fmla="*/ 1856304 h 2249313"/>
                <a:gd name="connsiteX15" fmla="*/ 2511740 w 2955074"/>
                <a:gd name="connsiteY15" fmla="*/ 2006760 h 2249313"/>
                <a:gd name="connsiteX16" fmla="*/ 2659274 w 2955074"/>
                <a:gd name="connsiteY16" fmla="*/ 2134940 h 2249313"/>
                <a:gd name="connsiteX17" fmla="*/ 2718799 w 2955074"/>
                <a:gd name="connsiteY17" fmla="*/ 2154660 h 2249313"/>
                <a:gd name="connsiteX18" fmla="*/ 2830546 w 2955074"/>
                <a:gd name="connsiteY18" fmla="*/ 2106821 h 2249313"/>
                <a:gd name="connsiteX19" fmla="*/ 2869256 w 2955074"/>
                <a:gd name="connsiteY19" fmla="*/ 2010777 h 2249313"/>
                <a:gd name="connsiteX20" fmla="*/ 2886420 w 2955074"/>
                <a:gd name="connsiteY20" fmla="*/ 2000917 h 2249313"/>
                <a:gd name="connsiteX21" fmla="*/ 2955074 w 2955074"/>
                <a:gd name="connsiteY21" fmla="*/ 1999456 h 2249313"/>
                <a:gd name="connsiteX22" fmla="*/ 2861222 w 2955074"/>
                <a:gd name="connsiteY22" fmla="*/ 2196292 h 2249313"/>
                <a:gd name="connsiteX23" fmla="*/ 2646127 w 2955074"/>
                <a:gd name="connsiteY23" fmla="*/ 2222219 h 2249313"/>
                <a:gd name="connsiteX24" fmla="*/ 2485080 w 2955074"/>
                <a:gd name="connsiteY24" fmla="*/ 2103169 h 2249313"/>
                <a:gd name="connsiteX25" fmla="*/ 2341928 w 2955074"/>
                <a:gd name="connsiteY25" fmla="*/ 1935184 h 2249313"/>
                <a:gd name="connsiteX26" fmla="*/ 2233833 w 2955074"/>
                <a:gd name="connsiteY26" fmla="*/ 1836584 h 2249313"/>
                <a:gd name="connsiteX27" fmla="*/ 1975282 w 2955074"/>
                <a:gd name="connsiteY27" fmla="*/ 1847905 h 2249313"/>
                <a:gd name="connsiteX28" fmla="*/ 1839798 w 2955074"/>
                <a:gd name="connsiteY28" fmla="*/ 1989596 h 2249313"/>
                <a:gd name="connsiteX29" fmla="*/ 1707966 w 2955074"/>
                <a:gd name="connsiteY29" fmla="*/ 2138957 h 2249313"/>
                <a:gd name="connsiteX30" fmla="*/ 1485933 w 2955074"/>
                <a:gd name="connsiteY30" fmla="*/ 2247417 h 2249313"/>
                <a:gd name="connsiteX31" fmla="*/ 1204741 w 2955074"/>
                <a:gd name="connsiteY31" fmla="*/ 2118142 h 2249313"/>
                <a:gd name="connsiteX32" fmla="*/ 1115635 w 2955074"/>
                <a:gd name="connsiteY32" fmla="*/ 1875659 h 2249313"/>
                <a:gd name="connsiteX33" fmla="*/ 1167857 w 2955074"/>
                <a:gd name="connsiteY33" fmla="*/ 1517046 h 2249313"/>
                <a:gd name="connsiteX34" fmla="*/ 1362500 w 2955074"/>
                <a:gd name="connsiteY34" fmla="*/ 1140175 h 2249313"/>
                <a:gd name="connsiteX35" fmla="*/ 1547649 w 2955074"/>
                <a:gd name="connsiteY35" fmla="*/ 848027 h 2249313"/>
                <a:gd name="connsiteX36" fmla="*/ 1682560 w 2955074"/>
                <a:gd name="connsiteY36" fmla="*/ 524523 h 2249313"/>
                <a:gd name="connsiteX37" fmla="*/ 0 w 2955074"/>
                <a:gd name="connsiteY37" fmla="*/ 52637 h 2249313"/>
                <a:gd name="connsiteX0" fmla="*/ 0 w 2955074"/>
                <a:gd name="connsiteY0" fmla="*/ 52637 h 2249313"/>
                <a:gd name="connsiteX1" fmla="*/ 54280 w 2955074"/>
                <a:gd name="connsiteY1" fmla="*/ 0 h 2249313"/>
                <a:gd name="connsiteX2" fmla="*/ 1777760 w 2955074"/>
                <a:gd name="connsiteY2" fmla="*/ 406125 h 2249313"/>
                <a:gd name="connsiteX3" fmla="*/ 1733894 w 2955074"/>
                <a:gd name="connsiteY3" fmla="*/ 644618 h 2249313"/>
                <a:gd name="connsiteX4" fmla="*/ 1572847 w 2955074"/>
                <a:gd name="connsiteY4" fmla="*/ 973286 h 2249313"/>
                <a:gd name="connsiteX5" fmla="*/ 1392811 w 2955074"/>
                <a:gd name="connsiteY5" fmla="*/ 1246079 h 2249313"/>
                <a:gd name="connsiteX6" fmla="*/ 1209122 w 2955074"/>
                <a:gd name="connsiteY6" fmla="*/ 1650339 h 2249313"/>
                <a:gd name="connsiteX7" fmla="*/ 1223365 w 2955074"/>
                <a:gd name="connsiteY7" fmla="*/ 1960017 h 2249313"/>
                <a:gd name="connsiteX8" fmla="*/ 1354101 w 2955074"/>
                <a:gd name="connsiteY8" fmla="*/ 2127636 h 2249313"/>
                <a:gd name="connsiteX9" fmla="*/ 1560797 w 2955074"/>
                <a:gd name="connsiteY9" fmla="*/ 2132749 h 2249313"/>
                <a:gd name="connsiteX10" fmla="*/ 1695184 w 2955074"/>
                <a:gd name="connsiteY10" fmla="*/ 2014429 h 2249313"/>
                <a:gd name="connsiteX11" fmla="*/ 1834320 w 2955074"/>
                <a:gd name="connsiteY11" fmla="*/ 1850461 h 2249313"/>
                <a:gd name="connsiteX12" fmla="*/ 1989889 w 2955074"/>
                <a:gd name="connsiteY12" fmla="*/ 1730680 h 2249313"/>
                <a:gd name="connsiteX13" fmla="*/ 2258301 w 2955074"/>
                <a:gd name="connsiteY13" fmla="*/ 1748209 h 2249313"/>
                <a:gd name="connsiteX14" fmla="*/ 2387941 w 2955074"/>
                <a:gd name="connsiteY14" fmla="*/ 1856304 h 2249313"/>
                <a:gd name="connsiteX15" fmla="*/ 2511740 w 2955074"/>
                <a:gd name="connsiteY15" fmla="*/ 2006760 h 2249313"/>
                <a:gd name="connsiteX16" fmla="*/ 2659274 w 2955074"/>
                <a:gd name="connsiteY16" fmla="*/ 2134940 h 2249313"/>
                <a:gd name="connsiteX17" fmla="*/ 2718799 w 2955074"/>
                <a:gd name="connsiteY17" fmla="*/ 2154660 h 2249313"/>
                <a:gd name="connsiteX18" fmla="*/ 2830546 w 2955074"/>
                <a:gd name="connsiteY18" fmla="*/ 2106821 h 2249313"/>
                <a:gd name="connsiteX19" fmla="*/ 2869256 w 2955074"/>
                <a:gd name="connsiteY19" fmla="*/ 2010777 h 2249313"/>
                <a:gd name="connsiteX20" fmla="*/ 2886420 w 2955074"/>
                <a:gd name="connsiteY20" fmla="*/ 2000917 h 2249313"/>
                <a:gd name="connsiteX21" fmla="*/ 2955074 w 2955074"/>
                <a:gd name="connsiteY21" fmla="*/ 1999456 h 2249313"/>
                <a:gd name="connsiteX22" fmla="*/ 2861222 w 2955074"/>
                <a:gd name="connsiteY22" fmla="*/ 2196292 h 2249313"/>
                <a:gd name="connsiteX23" fmla="*/ 2646127 w 2955074"/>
                <a:gd name="connsiteY23" fmla="*/ 2222219 h 2249313"/>
                <a:gd name="connsiteX24" fmla="*/ 2485080 w 2955074"/>
                <a:gd name="connsiteY24" fmla="*/ 2103169 h 2249313"/>
                <a:gd name="connsiteX25" fmla="*/ 2341928 w 2955074"/>
                <a:gd name="connsiteY25" fmla="*/ 1935184 h 2249313"/>
                <a:gd name="connsiteX26" fmla="*/ 2233833 w 2955074"/>
                <a:gd name="connsiteY26" fmla="*/ 1836584 h 2249313"/>
                <a:gd name="connsiteX27" fmla="*/ 1975282 w 2955074"/>
                <a:gd name="connsiteY27" fmla="*/ 1847905 h 2249313"/>
                <a:gd name="connsiteX28" fmla="*/ 1839798 w 2955074"/>
                <a:gd name="connsiteY28" fmla="*/ 1989596 h 2249313"/>
                <a:gd name="connsiteX29" fmla="*/ 1707966 w 2955074"/>
                <a:gd name="connsiteY29" fmla="*/ 2138957 h 2249313"/>
                <a:gd name="connsiteX30" fmla="*/ 1485933 w 2955074"/>
                <a:gd name="connsiteY30" fmla="*/ 2247417 h 2249313"/>
                <a:gd name="connsiteX31" fmla="*/ 1204741 w 2955074"/>
                <a:gd name="connsiteY31" fmla="*/ 2118142 h 2249313"/>
                <a:gd name="connsiteX32" fmla="*/ 1115635 w 2955074"/>
                <a:gd name="connsiteY32" fmla="*/ 1875659 h 2249313"/>
                <a:gd name="connsiteX33" fmla="*/ 1167857 w 2955074"/>
                <a:gd name="connsiteY33" fmla="*/ 1517046 h 2249313"/>
                <a:gd name="connsiteX34" fmla="*/ 1362500 w 2955074"/>
                <a:gd name="connsiteY34" fmla="*/ 1140175 h 2249313"/>
                <a:gd name="connsiteX35" fmla="*/ 1547649 w 2955074"/>
                <a:gd name="connsiteY35" fmla="*/ 848027 h 2249313"/>
                <a:gd name="connsiteX36" fmla="*/ 1682560 w 2955074"/>
                <a:gd name="connsiteY36" fmla="*/ 524523 h 2249313"/>
                <a:gd name="connsiteX37" fmla="*/ 0 w 2955074"/>
                <a:gd name="connsiteY37" fmla="*/ 52637 h 2249313"/>
                <a:gd name="connsiteX0" fmla="*/ 0 w 2955074"/>
                <a:gd name="connsiteY0" fmla="*/ 52637 h 2249313"/>
                <a:gd name="connsiteX1" fmla="*/ 54280 w 2955074"/>
                <a:gd name="connsiteY1" fmla="*/ 0 h 2249313"/>
                <a:gd name="connsiteX2" fmla="*/ 1777760 w 2955074"/>
                <a:gd name="connsiteY2" fmla="*/ 406125 h 2249313"/>
                <a:gd name="connsiteX3" fmla="*/ 1733894 w 2955074"/>
                <a:gd name="connsiteY3" fmla="*/ 644618 h 2249313"/>
                <a:gd name="connsiteX4" fmla="*/ 1572847 w 2955074"/>
                <a:gd name="connsiteY4" fmla="*/ 973286 h 2249313"/>
                <a:gd name="connsiteX5" fmla="*/ 1392811 w 2955074"/>
                <a:gd name="connsiteY5" fmla="*/ 1246079 h 2249313"/>
                <a:gd name="connsiteX6" fmla="*/ 1209122 w 2955074"/>
                <a:gd name="connsiteY6" fmla="*/ 1650339 h 2249313"/>
                <a:gd name="connsiteX7" fmla="*/ 1223365 w 2955074"/>
                <a:gd name="connsiteY7" fmla="*/ 1960017 h 2249313"/>
                <a:gd name="connsiteX8" fmla="*/ 1354101 w 2955074"/>
                <a:gd name="connsiteY8" fmla="*/ 2127636 h 2249313"/>
                <a:gd name="connsiteX9" fmla="*/ 1560797 w 2955074"/>
                <a:gd name="connsiteY9" fmla="*/ 2132749 h 2249313"/>
                <a:gd name="connsiteX10" fmla="*/ 1695184 w 2955074"/>
                <a:gd name="connsiteY10" fmla="*/ 2014429 h 2249313"/>
                <a:gd name="connsiteX11" fmla="*/ 1834320 w 2955074"/>
                <a:gd name="connsiteY11" fmla="*/ 1850461 h 2249313"/>
                <a:gd name="connsiteX12" fmla="*/ 1989889 w 2955074"/>
                <a:gd name="connsiteY12" fmla="*/ 1730680 h 2249313"/>
                <a:gd name="connsiteX13" fmla="*/ 2258301 w 2955074"/>
                <a:gd name="connsiteY13" fmla="*/ 1748209 h 2249313"/>
                <a:gd name="connsiteX14" fmla="*/ 2387941 w 2955074"/>
                <a:gd name="connsiteY14" fmla="*/ 1856304 h 2249313"/>
                <a:gd name="connsiteX15" fmla="*/ 2511740 w 2955074"/>
                <a:gd name="connsiteY15" fmla="*/ 2006760 h 2249313"/>
                <a:gd name="connsiteX16" fmla="*/ 2659274 w 2955074"/>
                <a:gd name="connsiteY16" fmla="*/ 2134940 h 2249313"/>
                <a:gd name="connsiteX17" fmla="*/ 2718799 w 2955074"/>
                <a:gd name="connsiteY17" fmla="*/ 2154660 h 2249313"/>
                <a:gd name="connsiteX18" fmla="*/ 2830546 w 2955074"/>
                <a:gd name="connsiteY18" fmla="*/ 2106821 h 2249313"/>
                <a:gd name="connsiteX19" fmla="*/ 2869256 w 2955074"/>
                <a:gd name="connsiteY19" fmla="*/ 2010777 h 2249313"/>
                <a:gd name="connsiteX20" fmla="*/ 2886420 w 2955074"/>
                <a:gd name="connsiteY20" fmla="*/ 2000917 h 2249313"/>
                <a:gd name="connsiteX21" fmla="*/ 2955074 w 2955074"/>
                <a:gd name="connsiteY21" fmla="*/ 1999456 h 2249313"/>
                <a:gd name="connsiteX22" fmla="*/ 2861222 w 2955074"/>
                <a:gd name="connsiteY22" fmla="*/ 2196292 h 2249313"/>
                <a:gd name="connsiteX23" fmla="*/ 2646127 w 2955074"/>
                <a:gd name="connsiteY23" fmla="*/ 2222219 h 2249313"/>
                <a:gd name="connsiteX24" fmla="*/ 2485080 w 2955074"/>
                <a:gd name="connsiteY24" fmla="*/ 2103169 h 2249313"/>
                <a:gd name="connsiteX25" fmla="*/ 2341928 w 2955074"/>
                <a:gd name="connsiteY25" fmla="*/ 1935184 h 2249313"/>
                <a:gd name="connsiteX26" fmla="*/ 2233833 w 2955074"/>
                <a:gd name="connsiteY26" fmla="*/ 1836584 h 2249313"/>
                <a:gd name="connsiteX27" fmla="*/ 1975282 w 2955074"/>
                <a:gd name="connsiteY27" fmla="*/ 1847905 h 2249313"/>
                <a:gd name="connsiteX28" fmla="*/ 1839798 w 2955074"/>
                <a:gd name="connsiteY28" fmla="*/ 1989596 h 2249313"/>
                <a:gd name="connsiteX29" fmla="*/ 1707966 w 2955074"/>
                <a:gd name="connsiteY29" fmla="*/ 2138957 h 2249313"/>
                <a:gd name="connsiteX30" fmla="*/ 1485933 w 2955074"/>
                <a:gd name="connsiteY30" fmla="*/ 2247417 h 2249313"/>
                <a:gd name="connsiteX31" fmla="*/ 1204741 w 2955074"/>
                <a:gd name="connsiteY31" fmla="*/ 2118142 h 2249313"/>
                <a:gd name="connsiteX32" fmla="*/ 1115635 w 2955074"/>
                <a:gd name="connsiteY32" fmla="*/ 1875659 h 2249313"/>
                <a:gd name="connsiteX33" fmla="*/ 1167857 w 2955074"/>
                <a:gd name="connsiteY33" fmla="*/ 1517046 h 2249313"/>
                <a:gd name="connsiteX34" fmla="*/ 1362500 w 2955074"/>
                <a:gd name="connsiteY34" fmla="*/ 1140175 h 2249313"/>
                <a:gd name="connsiteX35" fmla="*/ 1547649 w 2955074"/>
                <a:gd name="connsiteY35" fmla="*/ 848027 h 2249313"/>
                <a:gd name="connsiteX36" fmla="*/ 1682560 w 2955074"/>
                <a:gd name="connsiteY36" fmla="*/ 524523 h 2249313"/>
                <a:gd name="connsiteX37" fmla="*/ 0 w 2955074"/>
                <a:gd name="connsiteY37" fmla="*/ 52637 h 2249313"/>
                <a:gd name="connsiteX0" fmla="*/ 0 w 2955074"/>
                <a:gd name="connsiteY0" fmla="*/ 52637 h 2249313"/>
                <a:gd name="connsiteX1" fmla="*/ 54280 w 2955074"/>
                <a:gd name="connsiteY1" fmla="*/ 0 h 2249313"/>
                <a:gd name="connsiteX2" fmla="*/ 1777760 w 2955074"/>
                <a:gd name="connsiteY2" fmla="*/ 406125 h 2249313"/>
                <a:gd name="connsiteX3" fmla="*/ 1733894 w 2955074"/>
                <a:gd name="connsiteY3" fmla="*/ 644618 h 2249313"/>
                <a:gd name="connsiteX4" fmla="*/ 1572847 w 2955074"/>
                <a:gd name="connsiteY4" fmla="*/ 973286 h 2249313"/>
                <a:gd name="connsiteX5" fmla="*/ 1392811 w 2955074"/>
                <a:gd name="connsiteY5" fmla="*/ 1246079 h 2249313"/>
                <a:gd name="connsiteX6" fmla="*/ 1209122 w 2955074"/>
                <a:gd name="connsiteY6" fmla="*/ 1650339 h 2249313"/>
                <a:gd name="connsiteX7" fmla="*/ 1223365 w 2955074"/>
                <a:gd name="connsiteY7" fmla="*/ 1960017 h 2249313"/>
                <a:gd name="connsiteX8" fmla="*/ 1354101 w 2955074"/>
                <a:gd name="connsiteY8" fmla="*/ 2127636 h 2249313"/>
                <a:gd name="connsiteX9" fmla="*/ 1560797 w 2955074"/>
                <a:gd name="connsiteY9" fmla="*/ 2132749 h 2249313"/>
                <a:gd name="connsiteX10" fmla="*/ 1695184 w 2955074"/>
                <a:gd name="connsiteY10" fmla="*/ 2014429 h 2249313"/>
                <a:gd name="connsiteX11" fmla="*/ 1834320 w 2955074"/>
                <a:gd name="connsiteY11" fmla="*/ 1850461 h 2249313"/>
                <a:gd name="connsiteX12" fmla="*/ 1989889 w 2955074"/>
                <a:gd name="connsiteY12" fmla="*/ 1730680 h 2249313"/>
                <a:gd name="connsiteX13" fmla="*/ 2258301 w 2955074"/>
                <a:gd name="connsiteY13" fmla="*/ 1748209 h 2249313"/>
                <a:gd name="connsiteX14" fmla="*/ 2387941 w 2955074"/>
                <a:gd name="connsiteY14" fmla="*/ 1856304 h 2249313"/>
                <a:gd name="connsiteX15" fmla="*/ 2511740 w 2955074"/>
                <a:gd name="connsiteY15" fmla="*/ 2006760 h 2249313"/>
                <a:gd name="connsiteX16" fmla="*/ 2659274 w 2955074"/>
                <a:gd name="connsiteY16" fmla="*/ 2134940 h 2249313"/>
                <a:gd name="connsiteX17" fmla="*/ 2718799 w 2955074"/>
                <a:gd name="connsiteY17" fmla="*/ 2154660 h 2249313"/>
                <a:gd name="connsiteX18" fmla="*/ 2830546 w 2955074"/>
                <a:gd name="connsiteY18" fmla="*/ 2106821 h 2249313"/>
                <a:gd name="connsiteX19" fmla="*/ 2869256 w 2955074"/>
                <a:gd name="connsiteY19" fmla="*/ 2010777 h 2249313"/>
                <a:gd name="connsiteX20" fmla="*/ 2886420 w 2955074"/>
                <a:gd name="connsiteY20" fmla="*/ 2000917 h 2249313"/>
                <a:gd name="connsiteX21" fmla="*/ 2955074 w 2955074"/>
                <a:gd name="connsiteY21" fmla="*/ 1999456 h 2249313"/>
                <a:gd name="connsiteX22" fmla="*/ 2861222 w 2955074"/>
                <a:gd name="connsiteY22" fmla="*/ 2196292 h 2249313"/>
                <a:gd name="connsiteX23" fmla="*/ 2646127 w 2955074"/>
                <a:gd name="connsiteY23" fmla="*/ 2222219 h 2249313"/>
                <a:gd name="connsiteX24" fmla="*/ 2485080 w 2955074"/>
                <a:gd name="connsiteY24" fmla="*/ 2103169 h 2249313"/>
                <a:gd name="connsiteX25" fmla="*/ 2341928 w 2955074"/>
                <a:gd name="connsiteY25" fmla="*/ 1935184 h 2249313"/>
                <a:gd name="connsiteX26" fmla="*/ 2233833 w 2955074"/>
                <a:gd name="connsiteY26" fmla="*/ 1836584 h 2249313"/>
                <a:gd name="connsiteX27" fmla="*/ 1975282 w 2955074"/>
                <a:gd name="connsiteY27" fmla="*/ 1847905 h 2249313"/>
                <a:gd name="connsiteX28" fmla="*/ 1839798 w 2955074"/>
                <a:gd name="connsiteY28" fmla="*/ 1989596 h 2249313"/>
                <a:gd name="connsiteX29" fmla="*/ 1707966 w 2955074"/>
                <a:gd name="connsiteY29" fmla="*/ 2138957 h 2249313"/>
                <a:gd name="connsiteX30" fmla="*/ 1485933 w 2955074"/>
                <a:gd name="connsiteY30" fmla="*/ 2247417 h 2249313"/>
                <a:gd name="connsiteX31" fmla="*/ 1204741 w 2955074"/>
                <a:gd name="connsiteY31" fmla="*/ 2118142 h 2249313"/>
                <a:gd name="connsiteX32" fmla="*/ 1115635 w 2955074"/>
                <a:gd name="connsiteY32" fmla="*/ 1875659 h 2249313"/>
                <a:gd name="connsiteX33" fmla="*/ 1167857 w 2955074"/>
                <a:gd name="connsiteY33" fmla="*/ 1517046 h 2249313"/>
                <a:gd name="connsiteX34" fmla="*/ 1362500 w 2955074"/>
                <a:gd name="connsiteY34" fmla="*/ 1140175 h 2249313"/>
                <a:gd name="connsiteX35" fmla="*/ 1547649 w 2955074"/>
                <a:gd name="connsiteY35" fmla="*/ 848027 h 2249313"/>
                <a:gd name="connsiteX36" fmla="*/ 1682560 w 2955074"/>
                <a:gd name="connsiteY36" fmla="*/ 524523 h 2249313"/>
                <a:gd name="connsiteX37" fmla="*/ 0 w 2955074"/>
                <a:gd name="connsiteY37" fmla="*/ 52637 h 2249313"/>
                <a:gd name="connsiteX0" fmla="*/ 0 w 2955074"/>
                <a:gd name="connsiteY0" fmla="*/ 52637 h 2249313"/>
                <a:gd name="connsiteX1" fmla="*/ 54280 w 2955074"/>
                <a:gd name="connsiteY1" fmla="*/ 0 h 2249313"/>
                <a:gd name="connsiteX2" fmla="*/ 1777760 w 2955074"/>
                <a:gd name="connsiteY2" fmla="*/ 406125 h 2249313"/>
                <a:gd name="connsiteX3" fmla="*/ 1733894 w 2955074"/>
                <a:gd name="connsiteY3" fmla="*/ 644618 h 2249313"/>
                <a:gd name="connsiteX4" fmla="*/ 1572847 w 2955074"/>
                <a:gd name="connsiteY4" fmla="*/ 973286 h 2249313"/>
                <a:gd name="connsiteX5" fmla="*/ 1392811 w 2955074"/>
                <a:gd name="connsiteY5" fmla="*/ 1246079 h 2249313"/>
                <a:gd name="connsiteX6" fmla="*/ 1209122 w 2955074"/>
                <a:gd name="connsiteY6" fmla="*/ 1650339 h 2249313"/>
                <a:gd name="connsiteX7" fmla="*/ 1223365 w 2955074"/>
                <a:gd name="connsiteY7" fmla="*/ 1960017 h 2249313"/>
                <a:gd name="connsiteX8" fmla="*/ 1354101 w 2955074"/>
                <a:gd name="connsiteY8" fmla="*/ 2127636 h 2249313"/>
                <a:gd name="connsiteX9" fmla="*/ 1560797 w 2955074"/>
                <a:gd name="connsiteY9" fmla="*/ 2132749 h 2249313"/>
                <a:gd name="connsiteX10" fmla="*/ 1695184 w 2955074"/>
                <a:gd name="connsiteY10" fmla="*/ 2014429 h 2249313"/>
                <a:gd name="connsiteX11" fmla="*/ 1834320 w 2955074"/>
                <a:gd name="connsiteY11" fmla="*/ 1850461 h 2249313"/>
                <a:gd name="connsiteX12" fmla="*/ 1989889 w 2955074"/>
                <a:gd name="connsiteY12" fmla="*/ 1730680 h 2249313"/>
                <a:gd name="connsiteX13" fmla="*/ 2258301 w 2955074"/>
                <a:gd name="connsiteY13" fmla="*/ 1748209 h 2249313"/>
                <a:gd name="connsiteX14" fmla="*/ 2387941 w 2955074"/>
                <a:gd name="connsiteY14" fmla="*/ 1856304 h 2249313"/>
                <a:gd name="connsiteX15" fmla="*/ 2511740 w 2955074"/>
                <a:gd name="connsiteY15" fmla="*/ 2006760 h 2249313"/>
                <a:gd name="connsiteX16" fmla="*/ 2659274 w 2955074"/>
                <a:gd name="connsiteY16" fmla="*/ 2134940 h 2249313"/>
                <a:gd name="connsiteX17" fmla="*/ 2718799 w 2955074"/>
                <a:gd name="connsiteY17" fmla="*/ 2154660 h 2249313"/>
                <a:gd name="connsiteX18" fmla="*/ 2830546 w 2955074"/>
                <a:gd name="connsiteY18" fmla="*/ 2106821 h 2249313"/>
                <a:gd name="connsiteX19" fmla="*/ 2869256 w 2955074"/>
                <a:gd name="connsiteY19" fmla="*/ 2010777 h 2249313"/>
                <a:gd name="connsiteX20" fmla="*/ 2886420 w 2955074"/>
                <a:gd name="connsiteY20" fmla="*/ 2000917 h 2249313"/>
                <a:gd name="connsiteX21" fmla="*/ 2955074 w 2955074"/>
                <a:gd name="connsiteY21" fmla="*/ 1999456 h 2249313"/>
                <a:gd name="connsiteX22" fmla="*/ 2861222 w 2955074"/>
                <a:gd name="connsiteY22" fmla="*/ 2196292 h 2249313"/>
                <a:gd name="connsiteX23" fmla="*/ 2646127 w 2955074"/>
                <a:gd name="connsiteY23" fmla="*/ 2222219 h 2249313"/>
                <a:gd name="connsiteX24" fmla="*/ 2485080 w 2955074"/>
                <a:gd name="connsiteY24" fmla="*/ 2103169 h 2249313"/>
                <a:gd name="connsiteX25" fmla="*/ 2341928 w 2955074"/>
                <a:gd name="connsiteY25" fmla="*/ 1935184 h 2249313"/>
                <a:gd name="connsiteX26" fmla="*/ 2233833 w 2955074"/>
                <a:gd name="connsiteY26" fmla="*/ 1836584 h 2249313"/>
                <a:gd name="connsiteX27" fmla="*/ 1975282 w 2955074"/>
                <a:gd name="connsiteY27" fmla="*/ 1847905 h 2249313"/>
                <a:gd name="connsiteX28" fmla="*/ 1839798 w 2955074"/>
                <a:gd name="connsiteY28" fmla="*/ 1989596 h 2249313"/>
                <a:gd name="connsiteX29" fmla="*/ 1707966 w 2955074"/>
                <a:gd name="connsiteY29" fmla="*/ 2138957 h 2249313"/>
                <a:gd name="connsiteX30" fmla="*/ 1485933 w 2955074"/>
                <a:gd name="connsiteY30" fmla="*/ 2247417 h 2249313"/>
                <a:gd name="connsiteX31" fmla="*/ 1204741 w 2955074"/>
                <a:gd name="connsiteY31" fmla="*/ 2118142 h 2249313"/>
                <a:gd name="connsiteX32" fmla="*/ 1115635 w 2955074"/>
                <a:gd name="connsiteY32" fmla="*/ 1875659 h 2249313"/>
                <a:gd name="connsiteX33" fmla="*/ 1167857 w 2955074"/>
                <a:gd name="connsiteY33" fmla="*/ 1517046 h 2249313"/>
                <a:gd name="connsiteX34" fmla="*/ 1362500 w 2955074"/>
                <a:gd name="connsiteY34" fmla="*/ 1140175 h 2249313"/>
                <a:gd name="connsiteX35" fmla="*/ 1547649 w 2955074"/>
                <a:gd name="connsiteY35" fmla="*/ 848027 h 2249313"/>
                <a:gd name="connsiteX36" fmla="*/ 1682560 w 2955074"/>
                <a:gd name="connsiteY36" fmla="*/ 524523 h 2249313"/>
                <a:gd name="connsiteX37" fmla="*/ 0 w 2955074"/>
                <a:gd name="connsiteY37" fmla="*/ 52637 h 2249313"/>
                <a:gd name="connsiteX0" fmla="*/ 0 w 2955074"/>
                <a:gd name="connsiteY0" fmla="*/ 67267 h 2263943"/>
                <a:gd name="connsiteX1" fmla="*/ 54280 w 2955074"/>
                <a:gd name="connsiteY1" fmla="*/ 0 h 2263943"/>
                <a:gd name="connsiteX2" fmla="*/ 1777760 w 2955074"/>
                <a:gd name="connsiteY2" fmla="*/ 420755 h 2263943"/>
                <a:gd name="connsiteX3" fmla="*/ 1733894 w 2955074"/>
                <a:gd name="connsiteY3" fmla="*/ 659248 h 2263943"/>
                <a:gd name="connsiteX4" fmla="*/ 1572847 w 2955074"/>
                <a:gd name="connsiteY4" fmla="*/ 987916 h 2263943"/>
                <a:gd name="connsiteX5" fmla="*/ 1392811 w 2955074"/>
                <a:gd name="connsiteY5" fmla="*/ 1260709 h 2263943"/>
                <a:gd name="connsiteX6" fmla="*/ 1209122 w 2955074"/>
                <a:gd name="connsiteY6" fmla="*/ 1664969 h 2263943"/>
                <a:gd name="connsiteX7" fmla="*/ 1223365 w 2955074"/>
                <a:gd name="connsiteY7" fmla="*/ 1974647 h 2263943"/>
                <a:gd name="connsiteX8" fmla="*/ 1354101 w 2955074"/>
                <a:gd name="connsiteY8" fmla="*/ 2142266 h 2263943"/>
                <a:gd name="connsiteX9" fmla="*/ 1560797 w 2955074"/>
                <a:gd name="connsiteY9" fmla="*/ 2147379 h 2263943"/>
                <a:gd name="connsiteX10" fmla="*/ 1695184 w 2955074"/>
                <a:gd name="connsiteY10" fmla="*/ 2029059 h 2263943"/>
                <a:gd name="connsiteX11" fmla="*/ 1834320 w 2955074"/>
                <a:gd name="connsiteY11" fmla="*/ 1865091 h 2263943"/>
                <a:gd name="connsiteX12" fmla="*/ 1989889 w 2955074"/>
                <a:gd name="connsiteY12" fmla="*/ 1745310 h 2263943"/>
                <a:gd name="connsiteX13" fmla="*/ 2258301 w 2955074"/>
                <a:gd name="connsiteY13" fmla="*/ 1762839 h 2263943"/>
                <a:gd name="connsiteX14" fmla="*/ 2387941 w 2955074"/>
                <a:gd name="connsiteY14" fmla="*/ 1870934 h 2263943"/>
                <a:gd name="connsiteX15" fmla="*/ 2511740 w 2955074"/>
                <a:gd name="connsiteY15" fmla="*/ 2021390 h 2263943"/>
                <a:gd name="connsiteX16" fmla="*/ 2659274 w 2955074"/>
                <a:gd name="connsiteY16" fmla="*/ 2149570 h 2263943"/>
                <a:gd name="connsiteX17" fmla="*/ 2718799 w 2955074"/>
                <a:gd name="connsiteY17" fmla="*/ 2169290 h 2263943"/>
                <a:gd name="connsiteX18" fmla="*/ 2830546 w 2955074"/>
                <a:gd name="connsiteY18" fmla="*/ 2121451 h 2263943"/>
                <a:gd name="connsiteX19" fmla="*/ 2869256 w 2955074"/>
                <a:gd name="connsiteY19" fmla="*/ 2025407 h 2263943"/>
                <a:gd name="connsiteX20" fmla="*/ 2886420 w 2955074"/>
                <a:gd name="connsiteY20" fmla="*/ 2015547 h 2263943"/>
                <a:gd name="connsiteX21" fmla="*/ 2955074 w 2955074"/>
                <a:gd name="connsiteY21" fmla="*/ 2014086 h 2263943"/>
                <a:gd name="connsiteX22" fmla="*/ 2861222 w 2955074"/>
                <a:gd name="connsiteY22" fmla="*/ 2210922 h 2263943"/>
                <a:gd name="connsiteX23" fmla="*/ 2646127 w 2955074"/>
                <a:gd name="connsiteY23" fmla="*/ 2236849 h 2263943"/>
                <a:gd name="connsiteX24" fmla="*/ 2485080 w 2955074"/>
                <a:gd name="connsiteY24" fmla="*/ 2117799 h 2263943"/>
                <a:gd name="connsiteX25" fmla="*/ 2341928 w 2955074"/>
                <a:gd name="connsiteY25" fmla="*/ 1949814 h 2263943"/>
                <a:gd name="connsiteX26" fmla="*/ 2233833 w 2955074"/>
                <a:gd name="connsiteY26" fmla="*/ 1851214 h 2263943"/>
                <a:gd name="connsiteX27" fmla="*/ 1975282 w 2955074"/>
                <a:gd name="connsiteY27" fmla="*/ 1862535 h 2263943"/>
                <a:gd name="connsiteX28" fmla="*/ 1839798 w 2955074"/>
                <a:gd name="connsiteY28" fmla="*/ 2004226 h 2263943"/>
                <a:gd name="connsiteX29" fmla="*/ 1707966 w 2955074"/>
                <a:gd name="connsiteY29" fmla="*/ 2153587 h 2263943"/>
                <a:gd name="connsiteX30" fmla="*/ 1485933 w 2955074"/>
                <a:gd name="connsiteY30" fmla="*/ 2262047 h 2263943"/>
                <a:gd name="connsiteX31" fmla="*/ 1204741 w 2955074"/>
                <a:gd name="connsiteY31" fmla="*/ 2132772 h 2263943"/>
                <a:gd name="connsiteX32" fmla="*/ 1115635 w 2955074"/>
                <a:gd name="connsiteY32" fmla="*/ 1890289 h 2263943"/>
                <a:gd name="connsiteX33" fmla="*/ 1167857 w 2955074"/>
                <a:gd name="connsiteY33" fmla="*/ 1531676 h 2263943"/>
                <a:gd name="connsiteX34" fmla="*/ 1362500 w 2955074"/>
                <a:gd name="connsiteY34" fmla="*/ 1154805 h 2263943"/>
                <a:gd name="connsiteX35" fmla="*/ 1547649 w 2955074"/>
                <a:gd name="connsiteY35" fmla="*/ 862657 h 2263943"/>
                <a:gd name="connsiteX36" fmla="*/ 1682560 w 2955074"/>
                <a:gd name="connsiteY36" fmla="*/ 539153 h 2263943"/>
                <a:gd name="connsiteX37" fmla="*/ 0 w 2955074"/>
                <a:gd name="connsiteY37" fmla="*/ 67267 h 2263943"/>
                <a:gd name="connsiteX0" fmla="*/ 0 w 2955074"/>
                <a:gd name="connsiteY0" fmla="*/ 67267 h 2263943"/>
                <a:gd name="connsiteX1" fmla="*/ 54280 w 2955074"/>
                <a:gd name="connsiteY1" fmla="*/ 0 h 2263943"/>
                <a:gd name="connsiteX2" fmla="*/ 1777760 w 2955074"/>
                <a:gd name="connsiteY2" fmla="*/ 420755 h 2263943"/>
                <a:gd name="connsiteX3" fmla="*/ 1733894 w 2955074"/>
                <a:gd name="connsiteY3" fmla="*/ 659248 h 2263943"/>
                <a:gd name="connsiteX4" fmla="*/ 1572847 w 2955074"/>
                <a:gd name="connsiteY4" fmla="*/ 987916 h 2263943"/>
                <a:gd name="connsiteX5" fmla="*/ 1392811 w 2955074"/>
                <a:gd name="connsiteY5" fmla="*/ 1260709 h 2263943"/>
                <a:gd name="connsiteX6" fmla="*/ 1209122 w 2955074"/>
                <a:gd name="connsiteY6" fmla="*/ 1664969 h 2263943"/>
                <a:gd name="connsiteX7" fmla="*/ 1223365 w 2955074"/>
                <a:gd name="connsiteY7" fmla="*/ 1974647 h 2263943"/>
                <a:gd name="connsiteX8" fmla="*/ 1354101 w 2955074"/>
                <a:gd name="connsiteY8" fmla="*/ 2142266 h 2263943"/>
                <a:gd name="connsiteX9" fmla="*/ 1560797 w 2955074"/>
                <a:gd name="connsiteY9" fmla="*/ 2147379 h 2263943"/>
                <a:gd name="connsiteX10" fmla="*/ 1695184 w 2955074"/>
                <a:gd name="connsiteY10" fmla="*/ 2029059 h 2263943"/>
                <a:gd name="connsiteX11" fmla="*/ 1834320 w 2955074"/>
                <a:gd name="connsiteY11" fmla="*/ 1865091 h 2263943"/>
                <a:gd name="connsiteX12" fmla="*/ 1989889 w 2955074"/>
                <a:gd name="connsiteY12" fmla="*/ 1745310 h 2263943"/>
                <a:gd name="connsiteX13" fmla="*/ 2258301 w 2955074"/>
                <a:gd name="connsiteY13" fmla="*/ 1762839 h 2263943"/>
                <a:gd name="connsiteX14" fmla="*/ 2387941 w 2955074"/>
                <a:gd name="connsiteY14" fmla="*/ 1870934 h 2263943"/>
                <a:gd name="connsiteX15" fmla="*/ 2511740 w 2955074"/>
                <a:gd name="connsiteY15" fmla="*/ 2021390 h 2263943"/>
                <a:gd name="connsiteX16" fmla="*/ 2659274 w 2955074"/>
                <a:gd name="connsiteY16" fmla="*/ 2149570 h 2263943"/>
                <a:gd name="connsiteX17" fmla="*/ 2718799 w 2955074"/>
                <a:gd name="connsiteY17" fmla="*/ 2169290 h 2263943"/>
                <a:gd name="connsiteX18" fmla="*/ 2830546 w 2955074"/>
                <a:gd name="connsiteY18" fmla="*/ 2121451 h 2263943"/>
                <a:gd name="connsiteX19" fmla="*/ 2869256 w 2955074"/>
                <a:gd name="connsiteY19" fmla="*/ 2025407 h 2263943"/>
                <a:gd name="connsiteX20" fmla="*/ 2886420 w 2955074"/>
                <a:gd name="connsiteY20" fmla="*/ 2015547 h 2263943"/>
                <a:gd name="connsiteX21" fmla="*/ 2955074 w 2955074"/>
                <a:gd name="connsiteY21" fmla="*/ 2014086 h 2263943"/>
                <a:gd name="connsiteX22" fmla="*/ 2861222 w 2955074"/>
                <a:gd name="connsiteY22" fmla="*/ 2210922 h 2263943"/>
                <a:gd name="connsiteX23" fmla="*/ 2646127 w 2955074"/>
                <a:gd name="connsiteY23" fmla="*/ 2236849 h 2263943"/>
                <a:gd name="connsiteX24" fmla="*/ 2485080 w 2955074"/>
                <a:gd name="connsiteY24" fmla="*/ 2117799 h 2263943"/>
                <a:gd name="connsiteX25" fmla="*/ 2341928 w 2955074"/>
                <a:gd name="connsiteY25" fmla="*/ 1949814 h 2263943"/>
                <a:gd name="connsiteX26" fmla="*/ 2233833 w 2955074"/>
                <a:gd name="connsiteY26" fmla="*/ 1851214 h 2263943"/>
                <a:gd name="connsiteX27" fmla="*/ 1975282 w 2955074"/>
                <a:gd name="connsiteY27" fmla="*/ 1862535 h 2263943"/>
                <a:gd name="connsiteX28" fmla="*/ 1839798 w 2955074"/>
                <a:gd name="connsiteY28" fmla="*/ 2004226 h 2263943"/>
                <a:gd name="connsiteX29" fmla="*/ 1707966 w 2955074"/>
                <a:gd name="connsiteY29" fmla="*/ 2153587 h 2263943"/>
                <a:gd name="connsiteX30" fmla="*/ 1485933 w 2955074"/>
                <a:gd name="connsiteY30" fmla="*/ 2262047 h 2263943"/>
                <a:gd name="connsiteX31" fmla="*/ 1204741 w 2955074"/>
                <a:gd name="connsiteY31" fmla="*/ 2132772 h 2263943"/>
                <a:gd name="connsiteX32" fmla="*/ 1115635 w 2955074"/>
                <a:gd name="connsiteY32" fmla="*/ 1890289 h 2263943"/>
                <a:gd name="connsiteX33" fmla="*/ 1167857 w 2955074"/>
                <a:gd name="connsiteY33" fmla="*/ 1531676 h 2263943"/>
                <a:gd name="connsiteX34" fmla="*/ 1362500 w 2955074"/>
                <a:gd name="connsiteY34" fmla="*/ 1154805 h 2263943"/>
                <a:gd name="connsiteX35" fmla="*/ 1547649 w 2955074"/>
                <a:gd name="connsiteY35" fmla="*/ 862657 h 2263943"/>
                <a:gd name="connsiteX36" fmla="*/ 1682560 w 2955074"/>
                <a:gd name="connsiteY36" fmla="*/ 539153 h 2263943"/>
                <a:gd name="connsiteX37" fmla="*/ 0 w 2955074"/>
                <a:gd name="connsiteY37" fmla="*/ 67267 h 2263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955074" h="2263943">
                  <a:moveTo>
                    <a:pt x="0" y="67267"/>
                  </a:moveTo>
                  <a:cubicBezTo>
                    <a:pt x="19521" y="32304"/>
                    <a:pt x="13052" y="30088"/>
                    <a:pt x="54280" y="0"/>
                  </a:cubicBezTo>
                  <a:cubicBezTo>
                    <a:pt x="477807" y="687154"/>
                    <a:pt x="1755065" y="-79168"/>
                    <a:pt x="1777760" y="420755"/>
                  </a:cubicBezTo>
                  <a:cubicBezTo>
                    <a:pt x="1776038" y="487312"/>
                    <a:pt x="1765163" y="577766"/>
                    <a:pt x="1733894" y="659248"/>
                  </a:cubicBezTo>
                  <a:cubicBezTo>
                    <a:pt x="1695184" y="776108"/>
                    <a:pt x="1638946" y="884568"/>
                    <a:pt x="1572847" y="987916"/>
                  </a:cubicBezTo>
                  <a:cubicBezTo>
                    <a:pt x="1514052" y="1079577"/>
                    <a:pt x="1451606" y="1169047"/>
                    <a:pt x="1392811" y="1260709"/>
                  </a:cubicBezTo>
                  <a:cubicBezTo>
                    <a:pt x="1312105" y="1386332"/>
                    <a:pt x="1242720" y="1517799"/>
                    <a:pt x="1209122" y="1664969"/>
                  </a:cubicBezTo>
                  <a:cubicBezTo>
                    <a:pt x="1185386" y="1769047"/>
                    <a:pt x="1185020" y="1873125"/>
                    <a:pt x="1223365" y="1974647"/>
                  </a:cubicBezTo>
                  <a:cubicBezTo>
                    <a:pt x="1249658" y="2043667"/>
                    <a:pt x="1290194" y="2102461"/>
                    <a:pt x="1354101" y="2142266"/>
                  </a:cubicBezTo>
                  <a:cubicBezTo>
                    <a:pt x="1422026" y="2184628"/>
                    <a:pt x="1490681" y="2184628"/>
                    <a:pt x="1560797" y="2147379"/>
                  </a:cubicBezTo>
                  <a:cubicBezTo>
                    <a:pt x="1615209" y="2118530"/>
                    <a:pt x="1655745" y="2074342"/>
                    <a:pt x="1695184" y="2029059"/>
                  </a:cubicBezTo>
                  <a:cubicBezTo>
                    <a:pt x="1742293" y="1975011"/>
                    <a:pt x="1786846" y="1918773"/>
                    <a:pt x="1834320" y="1865091"/>
                  </a:cubicBezTo>
                  <a:cubicBezTo>
                    <a:pt x="1878143" y="1815060"/>
                    <a:pt x="1928538" y="1773064"/>
                    <a:pt x="1989889" y="1745310"/>
                  </a:cubicBezTo>
                  <a:cubicBezTo>
                    <a:pt x="2082281" y="1703313"/>
                    <a:pt x="2171752" y="1715365"/>
                    <a:pt x="2258301" y="1762839"/>
                  </a:cubicBezTo>
                  <a:cubicBezTo>
                    <a:pt x="2308331" y="1790228"/>
                    <a:pt x="2348866" y="1830033"/>
                    <a:pt x="2387941" y="1870934"/>
                  </a:cubicBezTo>
                  <a:cubicBezTo>
                    <a:pt x="2433225" y="1918042"/>
                    <a:pt x="2468282" y="1973186"/>
                    <a:pt x="2511740" y="2021390"/>
                  </a:cubicBezTo>
                  <a:cubicBezTo>
                    <a:pt x="2555562" y="2069959"/>
                    <a:pt x="2599384" y="2118895"/>
                    <a:pt x="2659274" y="2149570"/>
                  </a:cubicBezTo>
                  <a:cubicBezTo>
                    <a:pt x="2678264" y="2159430"/>
                    <a:pt x="2697984" y="2166369"/>
                    <a:pt x="2718799" y="2169290"/>
                  </a:cubicBezTo>
                  <a:cubicBezTo>
                    <a:pt x="2765543" y="2175863"/>
                    <a:pt x="2802427" y="2157605"/>
                    <a:pt x="2830546" y="2121451"/>
                  </a:cubicBezTo>
                  <a:cubicBezTo>
                    <a:pt x="2852457" y="2093332"/>
                    <a:pt x="2863778" y="2060465"/>
                    <a:pt x="2869256" y="2025407"/>
                  </a:cubicBezTo>
                  <a:cubicBezTo>
                    <a:pt x="2871812" y="2016278"/>
                    <a:pt x="2876560" y="2014086"/>
                    <a:pt x="2886420" y="2015547"/>
                  </a:cubicBezTo>
                  <a:cubicBezTo>
                    <a:pt x="2909427" y="2019199"/>
                    <a:pt x="2932433" y="2018103"/>
                    <a:pt x="2955074" y="2014086"/>
                  </a:cubicBezTo>
                  <a:cubicBezTo>
                    <a:pt x="2949231" y="2091871"/>
                    <a:pt x="2923304" y="2161256"/>
                    <a:pt x="2861222" y="2210922"/>
                  </a:cubicBezTo>
                  <a:cubicBezTo>
                    <a:pt x="2796219" y="2262778"/>
                    <a:pt x="2722086" y="2266430"/>
                    <a:pt x="2646127" y="2236849"/>
                  </a:cubicBezTo>
                  <a:cubicBezTo>
                    <a:pt x="2581855" y="2211651"/>
                    <a:pt x="2531824" y="2166734"/>
                    <a:pt x="2485080" y="2117799"/>
                  </a:cubicBezTo>
                  <a:cubicBezTo>
                    <a:pt x="2434320" y="2064482"/>
                    <a:pt x="2391228" y="2004592"/>
                    <a:pt x="2341928" y="1949814"/>
                  </a:cubicBezTo>
                  <a:cubicBezTo>
                    <a:pt x="2309061" y="1913295"/>
                    <a:pt x="2275099" y="1878237"/>
                    <a:pt x="2233833" y="1851214"/>
                  </a:cubicBezTo>
                  <a:cubicBezTo>
                    <a:pt x="2147284" y="1794975"/>
                    <a:pt x="2056718" y="1798992"/>
                    <a:pt x="1975282" y="1862535"/>
                  </a:cubicBezTo>
                  <a:cubicBezTo>
                    <a:pt x="1923060" y="1903070"/>
                    <a:pt x="1881794" y="1953831"/>
                    <a:pt x="1839798" y="2004226"/>
                  </a:cubicBezTo>
                  <a:cubicBezTo>
                    <a:pt x="1797437" y="2055352"/>
                    <a:pt x="1756901" y="2107939"/>
                    <a:pt x="1707966" y="2153587"/>
                  </a:cubicBezTo>
                  <a:cubicBezTo>
                    <a:pt x="1645154" y="2212382"/>
                    <a:pt x="1572847" y="2252918"/>
                    <a:pt x="1485933" y="2262047"/>
                  </a:cubicBezTo>
                  <a:cubicBezTo>
                    <a:pt x="1367248" y="2274098"/>
                    <a:pt x="1273395" y="2228450"/>
                    <a:pt x="1204741" y="2132772"/>
                  </a:cubicBezTo>
                  <a:cubicBezTo>
                    <a:pt x="1153249" y="2060465"/>
                    <a:pt x="1126956" y="1977568"/>
                    <a:pt x="1115635" y="1890289"/>
                  </a:cubicBezTo>
                  <a:cubicBezTo>
                    <a:pt x="1099202" y="1766126"/>
                    <a:pt x="1124764" y="1647440"/>
                    <a:pt x="1167857" y="1531676"/>
                  </a:cubicBezTo>
                  <a:cubicBezTo>
                    <a:pt x="1217887" y="1398384"/>
                    <a:pt x="1285447" y="1274221"/>
                    <a:pt x="1362500" y="1154805"/>
                  </a:cubicBezTo>
                  <a:cubicBezTo>
                    <a:pt x="1424947" y="1058031"/>
                    <a:pt x="1489950" y="962718"/>
                    <a:pt x="1547649" y="862657"/>
                  </a:cubicBezTo>
                  <a:cubicBezTo>
                    <a:pt x="1605349" y="762231"/>
                    <a:pt x="1656631" y="652726"/>
                    <a:pt x="1682560" y="539153"/>
                  </a:cubicBezTo>
                  <a:cubicBezTo>
                    <a:pt x="1811508" y="-36392"/>
                    <a:pt x="464357" y="817264"/>
                    <a:pt x="0" y="67267"/>
                  </a:cubicBezTo>
                  <a:close/>
                </a:path>
              </a:pathLst>
            </a:custGeom>
            <a:solidFill>
              <a:schemeClr val="accent1"/>
            </a:solidFill>
            <a:ln w="478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1237" name="Freeform: Shape 1236">
              <a:extLst>
                <a:ext uri="{FF2B5EF4-FFF2-40B4-BE49-F238E27FC236}">
                  <a16:creationId xmlns:a16="http://schemas.microsoft.com/office/drawing/2014/main" id="{1682F4FA-7C14-4C0E-BCE3-6861471D23E2}"/>
                </a:ext>
              </a:extLst>
            </p:cNvPr>
            <p:cNvSpPr/>
            <p:nvPr/>
          </p:nvSpPr>
          <p:spPr>
            <a:xfrm rot="838999">
              <a:off x="8898300" y="5302519"/>
              <a:ext cx="565445" cy="676133"/>
            </a:xfrm>
            <a:custGeom>
              <a:avLst/>
              <a:gdLst>
                <a:gd name="connsiteX0" fmla="*/ 82313 w 565445"/>
                <a:gd name="connsiteY0" fmla="*/ 374057 h 676133"/>
                <a:gd name="connsiteX1" fmla="*/ 78615 w 565445"/>
                <a:gd name="connsiteY1" fmla="*/ 382986 h 676133"/>
                <a:gd name="connsiteX2" fmla="*/ 78614 w 565445"/>
                <a:gd name="connsiteY2" fmla="*/ 382986 h 676133"/>
                <a:gd name="connsiteX3" fmla="*/ 91242 w 565445"/>
                <a:gd name="connsiteY3" fmla="*/ 395612 h 676133"/>
                <a:gd name="connsiteX4" fmla="*/ 474201 w 565445"/>
                <a:gd name="connsiteY4" fmla="*/ 395613 h 676133"/>
                <a:gd name="connsiteX5" fmla="*/ 483130 w 565445"/>
                <a:gd name="connsiteY5" fmla="*/ 391915 h 676133"/>
                <a:gd name="connsiteX6" fmla="*/ 486829 w 565445"/>
                <a:gd name="connsiteY6" fmla="*/ 382986 h 676133"/>
                <a:gd name="connsiteX7" fmla="*/ 474201 w 565445"/>
                <a:gd name="connsiteY7" fmla="*/ 370360 h 676133"/>
                <a:gd name="connsiteX8" fmla="*/ 91242 w 565445"/>
                <a:gd name="connsiteY8" fmla="*/ 370359 h 676133"/>
                <a:gd name="connsiteX9" fmla="*/ 82313 w 565445"/>
                <a:gd name="connsiteY9" fmla="*/ 374057 h 676133"/>
                <a:gd name="connsiteX10" fmla="*/ 82314 w 565445"/>
                <a:gd name="connsiteY10" fmla="*/ 320622 h 676133"/>
                <a:gd name="connsiteX11" fmla="*/ 78615 w 565445"/>
                <a:gd name="connsiteY11" fmla="*/ 329550 h 676133"/>
                <a:gd name="connsiteX12" fmla="*/ 78615 w 565445"/>
                <a:gd name="connsiteY12" fmla="*/ 329551 h 676133"/>
                <a:gd name="connsiteX13" fmla="*/ 91242 w 565445"/>
                <a:gd name="connsiteY13" fmla="*/ 342177 h 676133"/>
                <a:gd name="connsiteX14" fmla="*/ 474201 w 565445"/>
                <a:gd name="connsiteY14" fmla="*/ 342178 h 676133"/>
                <a:gd name="connsiteX15" fmla="*/ 483130 w 565445"/>
                <a:gd name="connsiteY15" fmla="*/ 338479 h 676133"/>
                <a:gd name="connsiteX16" fmla="*/ 486829 w 565445"/>
                <a:gd name="connsiteY16" fmla="*/ 329551 h 676133"/>
                <a:gd name="connsiteX17" fmla="*/ 474201 w 565445"/>
                <a:gd name="connsiteY17" fmla="*/ 316925 h 676133"/>
                <a:gd name="connsiteX18" fmla="*/ 91243 w 565445"/>
                <a:gd name="connsiteY18" fmla="*/ 316924 h 676133"/>
                <a:gd name="connsiteX19" fmla="*/ 82314 w 565445"/>
                <a:gd name="connsiteY19" fmla="*/ 320622 h 676133"/>
                <a:gd name="connsiteX20" fmla="*/ 82314 w 565445"/>
                <a:gd name="connsiteY20" fmla="*/ 267186 h 676133"/>
                <a:gd name="connsiteX21" fmla="*/ 78616 w 565445"/>
                <a:gd name="connsiteY21" fmla="*/ 276115 h 676133"/>
                <a:gd name="connsiteX22" fmla="*/ 78615 w 565445"/>
                <a:gd name="connsiteY22" fmla="*/ 276115 h 676133"/>
                <a:gd name="connsiteX23" fmla="*/ 91242 w 565445"/>
                <a:gd name="connsiteY23" fmla="*/ 288742 h 676133"/>
                <a:gd name="connsiteX24" fmla="*/ 474201 w 565445"/>
                <a:gd name="connsiteY24" fmla="*/ 288742 h 676133"/>
                <a:gd name="connsiteX25" fmla="*/ 483130 w 565445"/>
                <a:gd name="connsiteY25" fmla="*/ 285044 h 676133"/>
                <a:gd name="connsiteX26" fmla="*/ 486828 w 565445"/>
                <a:gd name="connsiteY26" fmla="*/ 276116 h 676133"/>
                <a:gd name="connsiteX27" fmla="*/ 474201 w 565445"/>
                <a:gd name="connsiteY27" fmla="*/ 263489 h 676133"/>
                <a:gd name="connsiteX28" fmla="*/ 91243 w 565445"/>
                <a:gd name="connsiteY28" fmla="*/ 263488 h 676133"/>
                <a:gd name="connsiteX29" fmla="*/ 82314 w 565445"/>
                <a:gd name="connsiteY29" fmla="*/ 267186 h 676133"/>
                <a:gd name="connsiteX30" fmla="*/ 5628 w 565445"/>
                <a:gd name="connsiteY30" fmla="*/ 181100 h 676133"/>
                <a:gd name="connsiteX31" fmla="*/ 19215 w 565445"/>
                <a:gd name="connsiteY31" fmla="*/ 175472 h 676133"/>
                <a:gd name="connsiteX32" fmla="*/ 150865 w 565445"/>
                <a:gd name="connsiteY32" fmla="*/ 175472 h 676133"/>
                <a:gd name="connsiteX33" fmla="*/ 182560 w 565445"/>
                <a:gd name="connsiteY33" fmla="*/ 175472 h 676133"/>
                <a:gd name="connsiteX34" fmla="*/ 182560 w 565445"/>
                <a:gd name="connsiteY34" fmla="*/ 175472 h 676133"/>
                <a:gd name="connsiteX35" fmla="*/ 382886 w 565445"/>
                <a:gd name="connsiteY35" fmla="*/ 175472 h 676133"/>
                <a:gd name="connsiteX36" fmla="*/ 382887 w 565445"/>
                <a:gd name="connsiteY36" fmla="*/ 37057 h 676133"/>
                <a:gd name="connsiteX37" fmla="*/ 419942 w 565445"/>
                <a:gd name="connsiteY37" fmla="*/ 1 h 676133"/>
                <a:gd name="connsiteX38" fmla="*/ 456998 w 565445"/>
                <a:gd name="connsiteY38" fmla="*/ 37057 h 676133"/>
                <a:gd name="connsiteX39" fmla="*/ 456998 w 565445"/>
                <a:gd name="connsiteY39" fmla="*/ 175473 h 676133"/>
                <a:gd name="connsiteX40" fmla="*/ 546230 w 565445"/>
                <a:gd name="connsiteY40" fmla="*/ 175472 h 676133"/>
                <a:gd name="connsiteX41" fmla="*/ 565445 w 565445"/>
                <a:gd name="connsiteY41" fmla="*/ 194686 h 676133"/>
                <a:gd name="connsiteX42" fmla="*/ 546231 w 565445"/>
                <a:gd name="connsiteY42" fmla="*/ 213900 h 676133"/>
                <a:gd name="connsiteX43" fmla="*/ 525277 w 565445"/>
                <a:gd name="connsiteY43" fmla="*/ 213900 h 676133"/>
                <a:gd name="connsiteX44" fmla="*/ 508900 w 565445"/>
                <a:gd name="connsiteY44" fmla="*/ 524387 h 676133"/>
                <a:gd name="connsiteX45" fmla="*/ 378244 w 565445"/>
                <a:gd name="connsiteY45" fmla="*/ 676133 h 676133"/>
                <a:gd name="connsiteX46" fmla="*/ 184456 w 565445"/>
                <a:gd name="connsiteY46" fmla="*/ 676133 h 676133"/>
                <a:gd name="connsiteX47" fmla="*/ 53800 w 565445"/>
                <a:gd name="connsiteY47" fmla="*/ 524387 h 676133"/>
                <a:gd name="connsiteX48" fmla="*/ 37423 w 565445"/>
                <a:gd name="connsiteY48" fmla="*/ 213900 h 676133"/>
                <a:gd name="connsiteX49" fmla="*/ 19215 w 565445"/>
                <a:gd name="connsiteY49" fmla="*/ 213900 h 676133"/>
                <a:gd name="connsiteX50" fmla="*/ 0 w 565445"/>
                <a:gd name="connsiteY50" fmla="*/ 194687 h 676133"/>
                <a:gd name="connsiteX51" fmla="*/ 5628 w 565445"/>
                <a:gd name="connsiteY51" fmla="*/ 181100 h 676133"/>
                <a:gd name="connsiteX52" fmla="*/ 119301 w 565445"/>
                <a:gd name="connsiteY52" fmla="*/ 10854 h 676133"/>
                <a:gd name="connsiteX53" fmla="*/ 145504 w 565445"/>
                <a:gd name="connsiteY53" fmla="*/ 0 h 676133"/>
                <a:gd name="connsiteX54" fmla="*/ 182560 w 565445"/>
                <a:gd name="connsiteY54" fmla="*/ 37056 h 676133"/>
                <a:gd name="connsiteX55" fmla="*/ 182560 w 565445"/>
                <a:gd name="connsiteY55" fmla="*/ 175472 h 676133"/>
                <a:gd name="connsiteX56" fmla="*/ 150865 w 565445"/>
                <a:gd name="connsiteY56" fmla="*/ 175472 h 676133"/>
                <a:gd name="connsiteX57" fmla="*/ 108448 w 565445"/>
                <a:gd name="connsiteY57" fmla="*/ 175472 h 676133"/>
                <a:gd name="connsiteX58" fmla="*/ 108448 w 565445"/>
                <a:gd name="connsiteY58" fmla="*/ 37056 h 676133"/>
                <a:gd name="connsiteX59" fmla="*/ 119301 w 565445"/>
                <a:gd name="connsiteY59" fmla="*/ 10854 h 676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565445" h="676133">
                  <a:moveTo>
                    <a:pt x="82313" y="374057"/>
                  </a:moveTo>
                  <a:cubicBezTo>
                    <a:pt x="80028" y="376342"/>
                    <a:pt x="78616" y="379499"/>
                    <a:pt x="78615" y="382986"/>
                  </a:cubicBezTo>
                  <a:lnTo>
                    <a:pt x="78614" y="382986"/>
                  </a:lnTo>
                  <a:cubicBezTo>
                    <a:pt x="78614" y="389959"/>
                    <a:pt x="84268" y="395612"/>
                    <a:pt x="91242" y="395612"/>
                  </a:cubicBezTo>
                  <a:lnTo>
                    <a:pt x="474201" y="395613"/>
                  </a:lnTo>
                  <a:cubicBezTo>
                    <a:pt x="477687" y="395613"/>
                    <a:pt x="480845" y="394199"/>
                    <a:pt x="483130" y="391915"/>
                  </a:cubicBezTo>
                  <a:lnTo>
                    <a:pt x="486829" y="382986"/>
                  </a:lnTo>
                  <a:lnTo>
                    <a:pt x="474201" y="370360"/>
                  </a:lnTo>
                  <a:lnTo>
                    <a:pt x="91242" y="370359"/>
                  </a:lnTo>
                  <a:cubicBezTo>
                    <a:pt x="87756" y="370359"/>
                    <a:pt x="84600" y="371771"/>
                    <a:pt x="82313" y="374057"/>
                  </a:cubicBezTo>
                  <a:close/>
                  <a:moveTo>
                    <a:pt x="82314" y="320622"/>
                  </a:moveTo>
                  <a:cubicBezTo>
                    <a:pt x="80029" y="322907"/>
                    <a:pt x="78616" y="326063"/>
                    <a:pt x="78615" y="329550"/>
                  </a:cubicBezTo>
                  <a:lnTo>
                    <a:pt x="78615" y="329551"/>
                  </a:lnTo>
                  <a:cubicBezTo>
                    <a:pt x="78614" y="336525"/>
                    <a:pt x="84268" y="342177"/>
                    <a:pt x="91242" y="342177"/>
                  </a:cubicBezTo>
                  <a:lnTo>
                    <a:pt x="474201" y="342178"/>
                  </a:lnTo>
                  <a:cubicBezTo>
                    <a:pt x="477688" y="342178"/>
                    <a:pt x="480844" y="340765"/>
                    <a:pt x="483130" y="338479"/>
                  </a:cubicBezTo>
                  <a:lnTo>
                    <a:pt x="486829" y="329551"/>
                  </a:lnTo>
                  <a:lnTo>
                    <a:pt x="474201" y="316925"/>
                  </a:lnTo>
                  <a:lnTo>
                    <a:pt x="91243" y="316924"/>
                  </a:lnTo>
                  <a:cubicBezTo>
                    <a:pt x="87756" y="316923"/>
                    <a:pt x="84599" y="318337"/>
                    <a:pt x="82314" y="320622"/>
                  </a:cubicBezTo>
                  <a:close/>
                  <a:moveTo>
                    <a:pt x="82314" y="267186"/>
                  </a:moveTo>
                  <a:cubicBezTo>
                    <a:pt x="80029" y="269471"/>
                    <a:pt x="78616" y="272628"/>
                    <a:pt x="78616" y="276115"/>
                  </a:cubicBezTo>
                  <a:lnTo>
                    <a:pt x="78615" y="276115"/>
                  </a:lnTo>
                  <a:cubicBezTo>
                    <a:pt x="78615" y="283088"/>
                    <a:pt x="84268" y="288742"/>
                    <a:pt x="91242" y="288742"/>
                  </a:cubicBezTo>
                  <a:lnTo>
                    <a:pt x="474201" y="288742"/>
                  </a:lnTo>
                  <a:cubicBezTo>
                    <a:pt x="477689" y="288742"/>
                    <a:pt x="480845" y="287328"/>
                    <a:pt x="483130" y="285044"/>
                  </a:cubicBezTo>
                  <a:lnTo>
                    <a:pt x="486828" y="276116"/>
                  </a:lnTo>
                  <a:lnTo>
                    <a:pt x="474201" y="263489"/>
                  </a:lnTo>
                  <a:lnTo>
                    <a:pt x="91243" y="263488"/>
                  </a:lnTo>
                  <a:cubicBezTo>
                    <a:pt x="87756" y="263488"/>
                    <a:pt x="84599" y="264901"/>
                    <a:pt x="82314" y="267186"/>
                  </a:cubicBezTo>
                  <a:close/>
                  <a:moveTo>
                    <a:pt x="5628" y="181100"/>
                  </a:moveTo>
                  <a:cubicBezTo>
                    <a:pt x="9105" y="177623"/>
                    <a:pt x="13909" y="175472"/>
                    <a:pt x="19215" y="175472"/>
                  </a:cubicBezTo>
                  <a:lnTo>
                    <a:pt x="150865" y="175472"/>
                  </a:lnTo>
                  <a:lnTo>
                    <a:pt x="182560" y="175472"/>
                  </a:lnTo>
                  <a:lnTo>
                    <a:pt x="182560" y="175472"/>
                  </a:lnTo>
                  <a:lnTo>
                    <a:pt x="382886" y="175472"/>
                  </a:lnTo>
                  <a:lnTo>
                    <a:pt x="382887" y="37057"/>
                  </a:lnTo>
                  <a:cubicBezTo>
                    <a:pt x="382886" y="16592"/>
                    <a:pt x="399478" y="1"/>
                    <a:pt x="419942" y="1"/>
                  </a:cubicBezTo>
                  <a:cubicBezTo>
                    <a:pt x="440407" y="1"/>
                    <a:pt x="456999" y="16592"/>
                    <a:pt x="456998" y="37057"/>
                  </a:cubicBezTo>
                  <a:lnTo>
                    <a:pt x="456998" y="175473"/>
                  </a:lnTo>
                  <a:lnTo>
                    <a:pt x="546230" y="175472"/>
                  </a:lnTo>
                  <a:cubicBezTo>
                    <a:pt x="556843" y="175472"/>
                    <a:pt x="565445" y="184074"/>
                    <a:pt x="565445" y="194686"/>
                  </a:cubicBezTo>
                  <a:cubicBezTo>
                    <a:pt x="565445" y="205298"/>
                    <a:pt x="556842" y="213901"/>
                    <a:pt x="546231" y="213900"/>
                  </a:cubicBezTo>
                  <a:lnTo>
                    <a:pt x="525277" y="213900"/>
                  </a:lnTo>
                  <a:lnTo>
                    <a:pt x="508900" y="524387"/>
                  </a:lnTo>
                  <a:cubicBezTo>
                    <a:pt x="504508" y="609787"/>
                    <a:pt x="447140" y="676133"/>
                    <a:pt x="378244" y="676133"/>
                  </a:cubicBezTo>
                  <a:lnTo>
                    <a:pt x="184456" y="676133"/>
                  </a:lnTo>
                  <a:cubicBezTo>
                    <a:pt x="115559" y="676134"/>
                    <a:pt x="58191" y="609787"/>
                    <a:pt x="53800" y="524387"/>
                  </a:cubicBezTo>
                  <a:lnTo>
                    <a:pt x="37423" y="213900"/>
                  </a:lnTo>
                  <a:lnTo>
                    <a:pt x="19215" y="213900"/>
                  </a:lnTo>
                  <a:cubicBezTo>
                    <a:pt x="8602" y="213901"/>
                    <a:pt x="0" y="205298"/>
                    <a:pt x="0" y="194687"/>
                  </a:cubicBezTo>
                  <a:cubicBezTo>
                    <a:pt x="1" y="189381"/>
                    <a:pt x="2151" y="184577"/>
                    <a:pt x="5628" y="181100"/>
                  </a:cubicBezTo>
                  <a:close/>
                  <a:moveTo>
                    <a:pt x="119301" y="10854"/>
                  </a:moveTo>
                  <a:cubicBezTo>
                    <a:pt x="126007" y="4148"/>
                    <a:pt x="135271" y="0"/>
                    <a:pt x="145504" y="0"/>
                  </a:cubicBezTo>
                  <a:cubicBezTo>
                    <a:pt x="165969" y="0"/>
                    <a:pt x="182560" y="16591"/>
                    <a:pt x="182560" y="37056"/>
                  </a:cubicBezTo>
                  <a:lnTo>
                    <a:pt x="182560" y="175472"/>
                  </a:lnTo>
                  <a:lnTo>
                    <a:pt x="150865" y="175472"/>
                  </a:lnTo>
                  <a:lnTo>
                    <a:pt x="108448" y="175472"/>
                  </a:lnTo>
                  <a:lnTo>
                    <a:pt x="108448" y="37056"/>
                  </a:lnTo>
                  <a:cubicBezTo>
                    <a:pt x="108448" y="26824"/>
                    <a:pt x="112596" y="17559"/>
                    <a:pt x="119301" y="1085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238" name="Group 1237">
            <a:extLst>
              <a:ext uri="{FF2B5EF4-FFF2-40B4-BE49-F238E27FC236}">
                <a16:creationId xmlns:a16="http://schemas.microsoft.com/office/drawing/2014/main" id="{05124B5C-A243-4B77-B84B-F9883F09227D}"/>
              </a:ext>
            </a:extLst>
          </p:cNvPr>
          <p:cNvGrpSpPr/>
          <p:nvPr/>
        </p:nvGrpSpPr>
        <p:grpSpPr>
          <a:xfrm flipH="1">
            <a:off x="6798969" y="2180213"/>
            <a:ext cx="4602690" cy="1771658"/>
            <a:chOff x="6827378" y="2457115"/>
            <a:chExt cx="1161309" cy="447009"/>
          </a:xfrm>
        </p:grpSpPr>
        <p:sp>
          <p:nvSpPr>
            <p:cNvPr id="1239" name="Freeform: Shape 1238">
              <a:extLst>
                <a:ext uri="{FF2B5EF4-FFF2-40B4-BE49-F238E27FC236}">
                  <a16:creationId xmlns:a16="http://schemas.microsoft.com/office/drawing/2014/main" id="{30ADE4C7-92E3-474E-BF18-B20C0260DFB4}"/>
                </a:ext>
              </a:extLst>
            </p:cNvPr>
            <p:cNvSpPr/>
            <p:nvPr/>
          </p:nvSpPr>
          <p:spPr>
            <a:xfrm>
              <a:off x="7169694" y="2485483"/>
              <a:ext cx="638175" cy="95250"/>
            </a:xfrm>
            <a:custGeom>
              <a:avLst/>
              <a:gdLst>
                <a:gd name="connsiteX0" fmla="*/ 3654 w 638175"/>
                <a:gd name="connsiteY0" fmla="*/ 101461 h 95250"/>
                <a:gd name="connsiteX1" fmla="*/ 8416 w 638175"/>
                <a:gd name="connsiteY1" fmla="*/ 81458 h 95250"/>
                <a:gd name="connsiteX2" fmla="*/ 232254 w 638175"/>
                <a:gd name="connsiteY2" fmla="*/ 2401 h 95250"/>
                <a:gd name="connsiteX3" fmla="*/ 625636 w 638175"/>
                <a:gd name="connsiteY3" fmla="*/ 63361 h 95250"/>
                <a:gd name="connsiteX4" fmla="*/ 632304 w 638175"/>
                <a:gd name="connsiteY4" fmla="*/ 101461 h 95250"/>
                <a:gd name="connsiteX5" fmla="*/ 3654 w 638175"/>
                <a:gd name="connsiteY5" fmla="*/ 101461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8175" h="95250">
                  <a:moveTo>
                    <a:pt x="3654" y="101461"/>
                  </a:moveTo>
                  <a:cubicBezTo>
                    <a:pt x="-4919" y="101461"/>
                    <a:pt x="3654" y="85268"/>
                    <a:pt x="8416" y="81458"/>
                  </a:cubicBezTo>
                  <a:cubicBezTo>
                    <a:pt x="55089" y="49073"/>
                    <a:pt x="119859" y="2401"/>
                    <a:pt x="232254" y="2401"/>
                  </a:cubicBezTo>
                  <a:cubicBezTo>
                    <a:pt x="232254" y="2401"/>
                    <a:pt x="533244" y="-18554"/>
                    <a:pt x="625636" y="63361"/>
                  </a:cubicBezTo>
                  <a:cubicBezTo>
                    <a:pt x="644686" y="80506"/>
                    <a:pt x="643734" y="101461"/>
                    <a:pt x="632304" y="101461"/>
                  </a:cubicBezTo>
                  <a:lnTo>
                    <a:pt x="3654" y="101461"/>
                  </a:lnTo>
                  <a:close/>
                </a:path>
              </a:pathLst>
            </a:custGeom>
            <a:solidFill>
              <a:srgbClr val="FAFAF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0" name="Freeform: Shape 1239">
              <a:extLst>
                <a:ext uri="{FF2B5EF4-FFF2-40B4-BE49-F238E27FC236}">
                  <a16:creationId xmlns:a16="http://schemas.microsoft.com/office/drawing/2014/main" id="{BE82754A-EFCA-4539-B4E5-B1B020E20C91}"/>
                </a:ext>
              </a:extLst>
            </p:cNvPr>
            <p:cNvSpPr/>
            <p:nvPr/>
          </p:nvSpPr>
          <p:spPr>
            <a:xfrm>
              <a:off x="6827378" y="2457115"/>
              <a:ext cx="1161309" cy="354619"/>
            </a:xfrm>
            <a:custGeom>
              <a:avLst/>
              <a:gdLst>
                <a:gd name="connsiteX0" fmla="*/ 396451 w 1161309"/>
                <a:gd name="connsiteY0" fmla="*/ 82756 h 354619"/>
                <a:gd name="connsiteX1" fmla="*/ 350731 w 1161309"/>
                <a:gd name="connsiteY1" fmla="*/ 109826 h 354619"/>
                <a:gd name="connsiteX2" fmla="*/ 345969 w 1161309"/>
                <a:gd name="connsiteY2" fmla="*/ 129829 h 354619"/>
                <a:gd name="connsiteX3" fmla="*/ 396451 w 1161309"/>
                <a:gd name="connsiteY3" fmla="*/ 129829 h 354619"/>
                <a:gd name="connsiteX4" fmla="*/ 881274 w 1161309"/>
                <a:gd name="connsiteY4" fmla="*/ 52571 h 354619"/>
                <a:gd name="connsiteX5" fmla="*/ 881274 w 1161309"/>
                <a:gd name="connsiteY5" fmla="*/ 129829 h 354619"/>
                <a:gd name="connsiteX6" fmla="*/ 974619 w 1161309"/>
                <a:gd name="connsiteY6" fmla="*/ 129829 h 354619"/>
                <a:gd name="connsiteX7" fmla="*/ 967951 w 1161309"/>
                <a:gd name="connsiteY7" fmla="*/ 91729 h 354619"/>
                <a:gd name="connsiteX8" fmla="*/ 918015 w 1161309"/>
                <a:gd name="connsiteY8" fmla="*/ 62930 h 354619"/>
                <a:gd name="connsiteX9" fmla="*/ 613622 w 1161309"/>
                <a:gd name="connsiteY9" fmla="*/ 29109 h 354619"/>
                <a:gd name="connsiteX10" fmla="*/ 587683 w 1161309"/>
                <a:gd name="connsiteY10" fmla="*/ 30029 h 354619"/>
                <a:gd name="connsiteX11" fmla="*/ 574569 w 1161309"/>
                <a:gd name="connsiteY11" fmla="*/ 30769 h 354619"/>
                <a:gd name="connsiteX12" fmla="*/ 438005 w 1161309"/>
                <a:gd name="connsiteY12" fmla="*/ 58153 h 354619"/>
                <a:gd name="connsiteX13" fmla="*/ 407881 w 1161309"/>
                <a:gd name="connsiteY13" fmla="*/ 75989 h 354619"/>
                <a:gd name="connsiteX14" fmla="*/ 407881 w 1161309"/>
                <a:gd name="connsiteY14" fmla="*/ 129829 h 354619"/>
                <a:gd name="connsiteX15" fmla="*/ 613622 w 1161309"/>
                <a:gd name="connsiteY15" fmla="*/ 129829 h 354619"/>
                <a:gd name="connsiteX16" fmla="*/ 625052 w 1161309"/>
                <a:gd name="connsiteY16" fmla="*/ 28783 h 354619"/>
                <a:gd name="connsiteX17" fmla="*/ 625052 w 1161309"/>
                <a:gd name="connsiteY17" fmla="*/ 129829 h 354619"/>
                <a:gd name="connsiteX18" fmla="*/ 869844 w 1161309"/>
                <a:gd name="connsiteY18" fmla="*/ 129829 h 354619"/>
                <a:gd name="connsiteX19" fmla="*/ 869844 w 1161309"/>
                <a:gd name="connsiteY19" fmla="*/ 49349 h 354619"/>
                <a:gd name="connsiteX20" fmla="*/ 851831 w 1161309"/>
                <a:gd name="connsiteY20" fmla="*/ 44270 h 354619"/>
                <a:gd name="connsiteX21" fmla="*/ 704731 w 1161309"/>
                <a:gd name="connsiteY21" fmla="*/ 29106 h 354619"/>
                <a:gd name="connsiteX22" fmla="*/ 580284 w 1161309"/>
                <a:gd name="connsiteY22" fmla="*/ 289 h 354619"/>
                <a:gd name="connsiteX23" fmla="*/ 1024149 w 1161309"/>
                <a:gd name="connsiteY23" fmla="*/ 92681 h 354619"/>
                <a:gd name="connsiteX24" fmla="*/ 1045104 w 1161309"/>
                <a:gd name="connsiteY24" fmla="*/ 100301 h 354619"/>
                <a:gd name="connsiteX25" fmla="*/ 1113684 w 1161309"/>
                <a:gd name="connsiteY25" fmla="*/ 100301 h 354619"/>
                <a:gd name="connsiteX26" fmla="*/ 1128924 w 1161309"/>
                <a:gd name="connsiteY26" fmla="*/ 115541 h 354619"/>
                <a:gd name="connsiteX27" fmla="*/ 1128924 w 1161309"/>
                <a:gd name="connsiteY27" fmla="*/ 211744 h 354619"/>
                <a:gd name="connsiteX28" fmla="*/ 1161309 w 1161309"/>
                <a:gd name="connsiteY28" fmla="*/ 240319 h 354619"/>
                <a:gd name="connsiteX29" fmla="*/ 1161309 w 1161309"/>
                <a:gd name="connsiteY29" fmla="*/ 322234 h 354619"/>
                <a:gd name="connsiteX30" fmla="*/ 1084157 w 1161309"/>
                <a:gd name="connsiteY30" fmla="*/ 354619 h 354619"/>
                <a:gd name="connsiteX31" fmla="*/ 1036532 w 1161309"/>
                <a:gd name="connsiteY31" fmla="*/ 354619 h 354619"/>
                <a:gd name="connsiteX32" fmla="*/ 940329 w 1161309"/>
                <a:gd name="connsiteY32" fmla="*/ 258416 h 354619"/>
                <a:gd name="connsiteX33" fmla="*/ 844126 w 1161309"/>
                <a:gd name="connsiteY33" fmla="*/ 354619 h 354619"/>
                <a:gd name="connsiteX34" fmla="*/ 312632 w 1161309"/>
                <a:gd name="connsiteY34" fmla="*/ 354619 h 354619"/>
                <a:gd name="connsiteX35" fmla="*/ 312632 w 1161309"/>
                <a:gd name="connsiteY35" fmla="*/ 352714 h 354619"/>
                <a:gd name="connsiteX36" fmla="*/ 216429 w 1161309"/>
                <a:gd name="connsiteY36" fmla="*/ 256511 h 354619"/>
                <a:gd name="connsiteX37" fmla="*/ 120226 w 1161309"/>
                <a:gd name="connsiteY37" fmla="*/ 352714 h 354619"/>
                <a:gd name="connsiteX38" fmla="*/ 120226 w 1161309"/>
                <a:gd name="connsiteY38" fmla="*/ 354619 h 354619"/>
                <a:gd name="connsiteX39" fmla="*/ 30692 w 1161309"/>
                <a:gd name="connsiteY39" fmla="*/ 354619 h 354619"/>
                <a:gd name="connsiteX40" fmla="*/ 212 w 1161309"/>
                <a:gd name="connsiteY40" fmla="*/ 325091 h 354619"/>
                <a:gd name="connsiteX41" fmla="*/ 212 w 1161309"/>
                <a:gd name="connsiteY41" fmla="*/ 241271 h 354619"/>
                <a:gd name="connsiteX42" fmla="*/ 68792 w 1161309"/>
                <a:gd name="connsiteY42" fmla="*/ 181264 h 354619"/>
                <a:gd name="connsiteX43" fmla="*/ 270722 w 1161309"/>
                <a:gd name="connsiteY43" fmla="*/ 134591 h 354619"/>
                <a:gd name="connsiteX44" fmla="*/ 313584 w 1161309"/>
                <a:gd name="connsiteY44" fmla="*/ 106969 h 354619"/>
                <a:gd name="connsiteX45" fmla="*/ 580284 w 1161309"/>
                <a:gd name="connsiteY45" fmla="*/ 289 h 354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161309" h="354619">
                  <a:moveTo>
                    <a:pt x="396451" y="82756"/>
                  </a:moveTo>
                  <a:lnTo>
                    <a:pt x="350731" y="109826"/>
                  </a:lnTo>
                  <a:cubicBezTo>
                    <a:pt x="345969" y="113636"/>
                    <a:pt x="337396" y="129829"/>
                    <a:pt x="345969" y="129829"/>
                  </a:cubicBezTo>
                  <a:lnTo>
                    <a:pt x="396451" y="129829"/>
                  </a:lnTo>
                  <a:close/>
                  <a:moveTo>
                    <a:pt x="881274" y="52571"/>
                  </a:moveTo>
                  <a:lnTo>
                    <a:pt x="881274" y="129829"/>
                  </a:lnTo>
                  <a:lnTo>
                    <a:pt x="974619" y="129829"/>
                  </a:lnTo>
                  <a:cubicBezTo>
                    <a:pt x="986049" y="129829"/>
                    <a:pt x="987001" y="108874"/>
                    <a:pt x="967951" y="91729"/>
                  </a:cubicBezTo>
                  <a:cubicBezTo>
                    <a:pt x="954959" y="80210"/>
                    <a:pt x="937841" y="70725"/>
                    <a:pt x="918015" y="62930"/>
                  </a:cubicBezTo>
                  <a:close/>
                  <a:moveTo>
                    <a:pt x="613622" y="29109"/>
                  </a:moveTo>
                  <a:lnTo>
                    <a:pt x="587683" y="30029"/>
                  </a:lnTo>
                  <a:cubicBezTo>
                    <a:pt x="579272" y="30442"/>
                    <a:pt x="574569" y="30769"/>
                    <a:pt x="574569" y="30769"/>
                  </a:cubicBezTo>
                  <a:cubicBezTo>
                    <a:pt x="518372" y="30769"/>
                    <a:pt x="474081" y="42437"/>
                    <a:pt x="438005" y="58153"/>
                  </a:cubicBezTo>
                  <a:lnTo>
                    <a:pt x="407881" y="75989"/>
                  </a:lnTo>
                  <a:lnTo>
                    <a:pt x="407881" y="129829"/>
                  </a:lnTo>
                  <a:lnTo>
                    <a:pt x="613622" y="129829"/>
                  </a:lnTo>
                  <a:close/>
                  <a:moveTo>
                    <a:pt x="625052" y="28783"/>
                  </a:moveTo>
                  <a:lnTo>
                    <a:pt x="625052" y="129829"/>
                  </a:lnTo>
                  <a:lnTo>
                    <a:pt x="869844" y="129829"/>
                  </a:lnTo>
                  <a:lnTo>
                    <a:pt x="869844" y="49349"/>
                  </a:lnTo>
                  <a:lnTo>
                    <a:pt x="851831" y="44270"/>
                  </a:lnTo>
                  <a:cubicBezTo>
                    <a:pt x="804182" y="34751"/>
                    <a:pt x="751370" y="30615"/>
                    <a:pt x="704731" y="29106"/>
                  </a:cubicBezTo>
                  <a:close/>
                  <a:moveTo>
                    <a:pt x="580284" y="289"/>
                  </a:moveTo>
                  <a:cubicBezTo>
                    <a:pt x="766974" y="-664"/>
                    <a:pt x="913659" y="-4474"/>
                    <a:pt x="1024149" y="92681"/>
                  </a:cubicBezTo>
                  <a:cubicBezTo>
                    <a:pt x="1029864" y="97444"/>
                    <a:pt x="1037484" y="100301"/>
                    <a:pt x="1045104" y="100301"/>
                  </a:cubicBezTo>
                  <a:lnTo>
                    <a:pt x="1113684" y="100301"/>
                  </a:lnTo>
                  <a:cubicBezTo>
                    <a:pt x="1122257" y="100301"/>
                    <a:pt x="1128924" y="106969"/>
                    <a:pt x="1128924" y="115541"/>
                  </a:cubicBezTo>
                  <a:lnTo>
                    <a:pt x="1128924" y="211744"/>
                  </a:lnTo>
                  <a:cubicBezTo>
                    <a:pt x="1146069" y="211744"/>
                    <a:pt x="1160357" y="225079"/>
                    <a:pt x="1161309" y="240319"/>
                  </a:cubicBezTo>
                  <a:lnTo>
                    <a:pt x="1161309" y="322234"/>
                  </a:lnTo>
                  <a:lnTo>
                    <a:pt x="1084157" y="354619"/>
                  </a:lnTo>
                  <a:lnTo>
                    <a:pt x="1036532" y="354619"/>
                  </a:lnTo>
                  <a:cubicBezTo>
                    <a:pt x="1036532" y="301279"/>
                    <a:pt x="993669" y="258416"/>
                    <a:pt x="940329" y="258416"/>
                  </a:cubicBezTo>
                  <a:cubicBezTo>
                    <a:pt x="886989" y="258416"/>
                    <a:pt x="844126" y="301279"/>
                    <a:pt x="844126" y="354619"/>
                  </a:cubicBezTo>
                  <a:lnTo>
                    <a:pt x="312632" y="354619"/>
                  </a:lnTo>
                  <a:cubicBezTo>
                    <a:pt x="312632" y="354619"/>
                    <a:pt x="312632" y="353666"/>
                    <a:pt x="312632" y="352714"/>
                  </a:cubicBezTo>
                  <a:cubicBezTo>
                    <a:pt x="312632" y="299374"/>
                    <a:pt x="269769" y="256511"/>
                    <a:pt x="216429" y="256511"/>
                  </a:cubicBezTo>
                  <a:cubicBezTo>
                    <a:pt x="163089" y="256511"/>
                    <a:pt x="120226" y="299374"/>
                    <a:pt x="120226" y="352714"/>
                  </a:cubicBezTo>
                  <a:cubicBezTo>
                    <a:pt x="120226" y="352714"/>
                    <a:pt x="120226" y="353666"/>
                    <a:pt x="120226" y="354619"/>
                  </a:cubicBezTo>
                  <a:lnTo>
                    <a:pt x="30692" y="354619"/>
                  </a:lnTo>
                  <a:cubicBezTo>
                    <a:pt x="14499" y="354619"/>
                    <a:pt x="212" y="341284"/>
                    <a:pt x="212" y="325091"/>
                  </a:cubicBezTo>
                  <a:lnTo>
                    <a:pt x="212" y="241271"/>
                  </a:lnTo>
                  <a:cubicBezTo>
                    <a:pt x="212" y="241271"/>
                    <a:pt x="-7408" y="201266"/>
                    <a:pt x="68792" y="181264"/>
                  </a:cubicBezTo>
                  <a:cubicBezTo>
                    <a:pt x="124037" y="166976"/>
                    <a:pt x="216429" y="148879"/>
                    <a:pt x="270722" y="134591"/>
                  </a:cubicBezTo>
                  <a:cubicBezTo>
                    <a:pt x="293582" y="128876"/>
                    <a:pt x="301201" y="117446"/>
                    <a:pt x="313584" y="106969"/>
                  </a:cubicBezTo>
                  <a:cubicBezTo>
                    <a:pt x="349779" y="75536"/>
                    <a:pt x="457412" y="1241"/>
                    <a:pt x="580284" y="289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241" name="Freeform: Shape 1240">
              <a:extLst>
                <a:ext uri="{FF2B5EF4-FFF2-40B4-BE49-F238E27FC236}">
                  <a16:creationId xmlns:a16="http://schemas.microsoft.com/office/drawing/2014/main" id="{30C50763-7461-46A3-9F49-0A7E46E40731}"/>
                </a:ext>
              </a:extLst>
            </p:cNvPr>
            <p:cNvSpPr/>
            <p:nvPr/>
          </p:nvSpPr>
          <p:spPr>
            <a:xfrm>
              <a:off x="6951414" y="2719341"/>
              <a:ext cx="182880" cy="181927"/>
            </a:xfrm>
            <a:custGeom>
              <a:avLst/>
              <a:gdLst>
                <a:gd name="connsiteX0" fmla="*/ 92393 w 182880"/>
                <a:gd name="connsiteY0" fmla="*/ 76200 h 181927"/>
                <a:gd name="connsiteX1" fmla="*/ 108586 w 182880"/>
                <a:gd name="connsiteY1" fmla="*/ 92392 h 181927"/>
                <a:gd name="connsiteX2" fmla="*/ 92393 w 182880"/>
                <a:gd name="connsiteY2" fmla="*/ 108585 h 181927"/>
                <a:gd name="connsiteX3" fmla="*/ 76201 w 182880"/>
                <a:gd name="connsiteY3" fmla="*/ 92392 h 181927"/>
                <a:gd name="connsiteX4" fmla="*/ 92393 w 182880"/>
                <a:gd name="connsiteY4" fmla="*/ 76200 h 181927"/>
                <a:gd name="connsiteX5" fmla="*/ 90538 w 182880"/>
                <a:gd name="connsiteY5" fmla="*/ 46724 h 181927"/>
                <a:gd name="connsiteX6" fmla="*/ 59557 w 182880"/>
                <a:gd name="connsiteY6" fmla="*/ 59557 h 181927"/>
                <a:gd name="connsiteX7" fmla="*/ 59556 w 182880"/>
                <a:gd name="connsiteY7" fmla="*/ 121520 h 181927"/>
                <a:gd name="connsiteX8" fmla="*/ 121520 w 182880"/>
                <a:gd name="connsiteY8" fmla="*/ 121520 h 181927"/>
                <a:gd name="connsiteX9" fmla="*/ 121520 w 182880"/>
                <a:gd name="connsiteY9" fmla="*/ 59557 h 181927"/>
                <a:gd name="connsiteX10" fmla="*/ 90538 w 182880"/>
                <a:gd name="connsiteY10" fmla="*/ 46724 h 181927"/>
                <a:gd name="connsiteX11" fmla="*/ 91440 w 182880"/>
                <a:gd name="connsiteY11" fmla="*/ 0 h 181927"/>
                <a:gd name="connsiteX12" fmla="*/ 182880 w 182880"/>
                <a:gd name="connsiteY12" fmla="*/ 91440 h 181927"/>
                <a:gd name="connsiteX13" fmla="*/ 182880 w 182880"/>
                <a:gd name="connsiteY13" fmla="*/ 93345 h 181927"/>
                <a:gd name="connsiteX14" fmla="*/ 91440 w 182880"/>
                <a:gd name="connsiteY14" fmla="*/ 181927 h 181927"/>
                <a:gd name="connsiteX15" fmla="*/ 0 w 182880"/>
                <a:gd name="connsiteY15" fmla="*/ 93345 h 181927"/>
                <a:gd name="connsiteX16" fmla="*/ 0 w 182880"/>
                <a:gd name="connsiteY16" fmla="*/ 91440 h 181927"/>
                <a:gd name="connsiteX17" fmla="*/ 91440 w 182880"/>
                <a:gd name="connsiteY17" fmla="*/ 0 h 181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2880" h="181927">
                  <a:moveTo>
                    <a:pt x="92393" y="76200"/>
                  </a:moveTo>
                  <a:cubicBezTo>
                    <a:pt x="101336" y="76200"/>
                    <a:pt x="108586" y="83450"/>
                    <a:pt x="108586" y="92392"/>
                  </a:cubicBezTo>
                  <a:cubicBezTo>
                    <a:pt x="108586" y="101335"/>
                    <a:pt x="101336" y="108585"/>
                    <a:pt x="92393" y="108585"/>
                  </a:cubicBezTo>
                  <a:cubicBezTo>
                    <a:pt x="83451" y="108585"/>
                    <a:pt x="76201" y="101335"/>
                    <a:pt x="76201" y="92392"/>
                  </a:cubicBezTo>
                  <a:cubicBezTo>
                    <a:pt x="76201" y="83450"/>
                    <a:pt x="83450" y="76200"/>
                    <a:pt x="92393" y="76200"/>
                  </a:cubicBezTo>
                  <a:close/>
                  <a:moveTo>
                    <a:pt x="90538" y="46724"/>
                  </a:moveTo>
                  <a:cubicBezTo>
                    <a:pt x="79325" y="46724"/>
                    <a:pt x="68112" y="51002"/>
                    <a:pt x="59557" y="59557"/>
                  </a:cubicBezTo>
                  <a:cubicBezTo>
                    <a:pt x="42446" y="76667"/>
                    <a:pt x="42446" y="104409"/>
                    <a:pt x="59556" y="121520"/>
                  </a:cubicBezTo>
                  <a:cubicBezTo>
                    <a:pt x="76667" y="138631"/>
                    <a:pt x="104409" y="138630"/>
                    <a:pt x="121520" y="121520"/>
                  </a:cubicBezTo>
                  <a:cubicBezTo>
                    <a:pt x="138630" y="104409"/>
                    <a:pt x="138630" y="76667"/>
                    <a:pt x="121520" y="59557"/>
                  </a:cubicBezTo>
                  <a:cubicBezTo>
                    <a:pt x="112965" y="51002"/>
                    <a:pt x="101752" y="46724"/>
                    <a:pt x="90538" y="46724"/>
                  </a:cubicBezTo>
                  <a:close/>
                  <a:moveTo>
                    <a:pt x="91440" y="0"/>
                  </a:moveTo>
                  <a:cubicBezTo>
                    <a:pt x="140970" y="0"/>
                    <a:pt x="181927" y="40957"/>
                    <a:pt x="182880" y="91440"/>
                  </a:cubicBezTo>
                  <a:cubicBezTo>
                    <a:pt x="182880" y="91440"/>
                    <a:pt x="182880" y="92392"/>
                    <a:pt x="182880" y="93345"/>
                  </a:cubicBezTo>
                  <a:cubicBezTo>
                    <a:pt x="180975" y="141922"/>
                    <a:pt x="140970" y="181927"/>
                    <a:pt x="91440" y="181927"/>
                  </a:cubicBezTo>
                  <a:cubicBezTo>
                    <a:pt x="41910" y="181927"/>
                    <a:pt x="952" y="142875"/>
                    <a:pt x="0" y="93345"/>
                  </a:cubicBezTo>
                  <a:cubicBezTo>
                    <a:pt x="0" y="93345"/>
                    <a:pt x="0" y="92392"/>
                    <a:pt x="0" y="91440"/>
                  </a:cubicBezTo>
                  <a:cubicBezTo>
                    <a:pt x="0" y="40957"/>
                    <a:pt x="40957" y="0"/>
                    <a:pt x="91440" y="0"/>
                  </a:cubicBezTo>
                  <a:close/>
                </a:path>
              </a:pathLst>
            </a:custGeom>
            <a:solidFill>
              <a:srgbClr val="37474F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242" name="Freeform: Shape 1241">
              <a:extLst>
                <a:ext uri="{FF2B5EF4-FFF2-40B4-BE49-F238E27FC236}">
                  <a16:creationId xmlns:a16="http://schemas.microsoft.com/office/drawing/2014/main" id="{33239772-9EEB-48F0-85FA-25985E5D5A65}"/>
                </a:ext>
              </a:extLst>
            </p:cNvPr>
            <p:cNvSpPr/>
            <p:nvPr/>
          </p:nvSpPr>
          <p:spPr>
            <a:xfrm>
              <a:off x="7674361" y="2721244"/>
              <a:ext cx="182880" cy="182880"/>
            </a:xfrm>
            <a:custGeom>
              <a:avLst/>
              <a:gdLst>
                <a:gd name="connsiteX0" fmla="*/ 92393 w 182880"/>
                <a:gd name="connsiteY0" fmla="*/ 76201 h 182880"/>
                <a:gd name="connsiteX1" fmla="*/ 108586 w 182880"/>
                <a:gd name="connsiteY1" fmla="*/ 92393 h 182880"/>
                <a:gd name="connsiteX2" fmla="*/ 92393 w 182880"/>
                <a:gd name="connsiteY2" fmla="*/ 108586 h 182880"/>
                <a:gd name="connsiteX3" fmla="*/ 76201 w 182880"/>
                <a:gd name="connsiteY3" fmla="*/ 92393 h 182880"/>
                <a:gd name="connsiteX4" fmla="*/ 92393 w 182880"/>
                <a:gd name="connsiteY4" fmla="*/ 76201 h 182880"/>
                <a:gd name="connsiteX5" fmla="*/ 90538 w 182880"/>
                <a:gd name="connsiteY5" fmla="*/ 46724 h 182880"/>
                <a:gd name="connsiteX6" fmla="*/ 59556 w 182880"/>
                <a:gd name="connsiteY6" fmla="*/ 59557 h 182880"/>
                <a:gd name="connsiteX7" fmla="*/ 59556 w 182880"/>
                <a:gd name="connsiteY7" fmla="*/ 121520 h 182880"/>
                <a:gd name="connsiteX8" fmla="*/ 121520 w 182880"/>
                <a:gd name="connsiteY8" fmla="*/ 121520 h 182880"/>
                <a:gd name="connsiteX9" fmla="*/ 121520 w 182880"/>
                <a:gd name="connsiteY9" fmla="*/ 59557 h 182880"/>
                <a:gd name="connsiteX10" fmla="*/ 90538 w 182880"/>
                <a:gd name="connsiteY10" fmla="*/ 46724 h 182880"/>
                <a:gd name="connsiteX11" fmla="*/ 91440 w 182880"/>
                <a:gd name="connsiteY11" fmla="*/ 0 h 182880"/>
                <a:gd name="connsiteX12" fmla="*/ 182880 w 182880"/>
                <a:gd name="connsiteY12" fmla="*/ 91440 h 182880"/>
                <a:gd name="connsiteX13" fmla="*/ 91440 w 182880"/>
                <a:gd name="connsiteY13" fmla="*/ 182880 h 182880"/>
                <a:gd name="connsiteX14" fmla="*/ 0 w 182880"/>
                <a:gd name="connsiteY14" fmla="*/ 91440 h 182880"/>
                <a:gd name="connsiteX15" fmla="*/ 91440 w 182880"/>
                <a:gd name="connsiteY15" fmla="*/ 0 h 18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82880" h="182880">
                  <a:moveTo>
                    <a:pt x="92393" y="76201"/>
                  </a:moveTo>
                  <a:cubicBezTo>
                    <a:pt x="101336" y="76201"/>
                    <a:pt x="108586" y="83451"/>
                    <a:pt x="108586" y="92393"/>
                  </a:cubicBezTo>
                  <a:cubicBezTo>
                    <a:pt x="108586" y="101336"/>
                    <a:pt x="101336" y="108586"/>
                    <a:pt x="92393" y="108586"/>
                  </a:cubicBezTo>
                  <a:cubicBezTo>
                    <a:pt x="83451" y="108586"/>
                    <a:pt x="76201" y="101336"/>
                    <a:pt x="76201" y="92393"/>
                  </a:cubicBezTo>
                  <a:cubicBezTo>
                    <a:pt x="76201" y="83451"/>
                    <a:pt x="83450" y="76201"/>
                    <a:pt x="92393" y="76201"/>
                  </a:cubicBezTo>
                  <a:close/>
                  <a:moveTo>
                    <a:pt x="90538" y="46724"/>
                  </a:moveTo>
                  <a:cubicBezTo>
                    <a:pt x="79325" y="46724"/>
                    <a:pt x="68112" y="51002"/>
                    <a:pt x="59556" y="59557"/>
                  </a:cubicBezTo>
                  <a:cubicBezTo>
                    <a:pt x="42446" y="76668"/>
                    <a:pt x="42446" y="104409"/>
                    <a:pt x="59556" y="121520"/>
                  </a:cubicBezTo>
                  <a:cubicBezTo>
                    <a:pt x="76667" y="138631"/>
                    <a:pt x="104409" y="138630"/>
                    <a:pt x="121520" y="121520"/>
                  </a:cubicBezTo>
                  <a:cubicBezTo>
                    <a:pt x="138630" y="104409"/>
                    <a:pt x="138630" y="76667"/>
                    <a:pt x="121520" y="59557"/>
                  </a:cubicBezTo>
                  <a:cubicBezTo>
                    <a:pt x="112965" y="51002"/>
                    <a:pt x="101752" y="46724"/>
                    <a:pt x="90538" y="46724"/>
                  </a:cubicBezTo>
                  <a:close/>
                  <a:moveTo>
                    <a:pt x="91440" y="0"/>
                  </a:moveTo>
                  <a:cubicBezTo>
                    <a:pt x="141941" y="0"/>
                    <a:pt x="182880" y="40939"/>
                    <a:pt x="182880" y="91440"/>
                  </a:cubicBezTo>
                  <a:cubicBezTo>
                    <a:pt x="182880" y="141941"/>
                    <a:pt x="141941" y="182880"/>
                    <a:pt x="91440" y="182880"/>
                  </a:cubicBezTo>
                  <a:cubicBezTo>
                    <a:pt x="40939" y="182880"/>
                    <a:pt x="0" y="141941"/>
                    <a:pt x="0" y="91440"/>
                  </a:cubicBezTo>
                  <a:cubicBezTo>
                    <a:pt x="0" y="40939"/>
                    <a:pt x="40939" y="0"/>
                    <a:pt x="91440" y="0"/>
                  </a:cubicBezTo>
                  <a:close/>
                </a:path>
              </a:pathLst>
            </a:custGeom>
            <a:solidFill>
              <a:srgbClr val="37474F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243" name="Freeform: Shape 1242">
              <a:extLst>
                <a:ext uri="{FF2B5EF4-FFF2-40B4-BE49-F238E27FC236}">
                  <a16:creationId xmlns:a16="http://schemas.microsoft.com/office/drawing/2014/main" id="{DAD92056-E7AF-4A6C-80BB-AEAE0D6F58DC}"/>
                </a:ext>
              </a:extLst>
            </p:cNvPr>
            <p:cNvSpPr/>
            <p:nvPr/>
          </p:nvSpPr>
          <p:spPr>
            <a:xfrm>
              <a:off x="6836162" y="2597197"/>
              <a:ext cx="1108710" cy="160242"/>
            </a:xfrm>
            <a:custGeom>
              <a:avLst/>
              <a:gdLst>
                <a:gd name="connsiteX0" fmla="*/ 0 w 1108710"/>
                <a:gd name="connsiteY0" fmla="*/ 88804 h 160242"/>
                <a:gd name="connsiteX1" fmla="*/ 76200 w 1108710"/>
                <a:gd name="connsiteY1" fmla="*/ 88804 h 160242"/>
                <a:gd name="connsiteX2" fmla="*/ 81915 w 1108710"/>
                <a:gd name="connsiteY2" fmla="*/ 108807 h 160242"/>
                <a:gd name="connsiteX3" fmla="*/ 67628 w 1108710"/>
                <a:gd name="connsiteY3" fmla="*/ 128809 h 160242"/>
                <a:gd name="connsiteX4" fmla="*/ 61913 w 1108710"/>
                <a:gd name="connsiteY4" fmla="*/ 132619 h 160242"/>
                <a:gd name="connsiteX5" fmla="*/ 11430 w 1108710"/>
                <a:gd name="connsiteY5" fmla="*/ 132619 h 160242"/>
                <a:gd name="connsiteX6" fmla="*/ 0 w 1108710"/>
                <a:gd name="connsiteY6" fmla="*/ 121189 h 160242"/>
                <a:gd name="connsiteX7" fmla="*/ 0 w 1108710"/>
                <a:gd name="connsiteY7" fmla="*/ 88804 h 160242"/>
                <a:gd name="connsiteX8" fmla="*/ 610553 w 1108710"/>
                <a:gd name="connsiteY8" fmla="*/ 32607 h 160242"/>
                <a:gd name="connsiteX9" fmla="*/ 616268 w 1108710"/>
                <a:gd name="connsiteY9" fmla="*/ 34512 h 160242"/>
                <a:gd name="connsiteX10" fmla="*/ 616268 w 1108710"/>
                <a:gd name="connsiteY10" fmla="*/ 158337 h 160242"/>
                <a:gd name="connsiteX11" fmla="*/ 610553 w 1108710"/>
                <a:gd name="connsiteY11" fmla="*/ 160242 h 160242"/>
                <a:gd name="connsiteX12" fmla="*/ 604838 w 1108710"/>
                <a:gd name="connsiteY12" fmla="*/ 158337 h 160242"/>
                <a:gd name="connsiteX13" fmla="*/ 604838 w 1108710"/>
                <a:gd name="connsiteY13" fmla="*/ 34512 h 160242"/>
                <a:gd name="connsiteX14" fmla="*/ 610553 w 1108710"/>
                <a:gd name="connsiteY14" fmla="*/ 32607 h 160242"/>
                <a:gd name="connsiteX15" fmla="*/ 1099542 w 1108710"/>
                <a:gd name="connsiteY15" fmla="*/ 341 h 160242"/>
                <a:gd name="connsiteX16" fmla="*/ 1108710 w 1108710"/>
                <a:gd name="connsiteY16" fmla="*/ 10699 h 160242"/>
                <a:gd name="connsiteX17" fmla="*/ 1108710 w 1108710"/>
                <a:gd name="connsiteY17" fmla="*/ 50704 h 160242"/>
                <a:gd name="connsiteX18" fmla="*/ 1090612 w 1108710"/>
                <a:gd name="connsiteY18" fmla="*/ 71659 h 160242"/>
                <a:gd name="connsiteX19" fmla="*/ 1066800 w 1108710"/>
                <a:gd name="connsiteY19" fmla="*/ 71659 h 160242"/>
                <a:gd name="connsiteX20" fmla="*/ 1053465 w 1108710"/>
                <a:gd name="connsiteY20" fmla="*/ 52609 h 160242"/>
                <a:gd name="connsiteX21" fmla="*/ 1083945 w 1108710"/>
                <a:gd name="connsiteY21" fmla="*/ 4984 h 160242"/>
                <a:gd name="connsiteX22" fmla="*/ 1099542 w 1108710"/>
                <a:gd name="connsiteY22" fmla="*/ 341 h 160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108710" h="160242">
                  <a:moveTo>
                    <a:pt x="0" y="88804"/>
                  </a:moveTo>
                  <a:cubicBezTo>
                    <a:pt x="1905" y="88804"/>
                    <a:pt x="76200" y="88804"/>
                    <a:pt x="76200" y="88804"/>
                  </a:cubicBezTo>
                  <a:cubicBezTo>
                    <a:pt x="83820" y="88804"/>
                    <a:pt x="86678" y="101187"/>
                    <a:pt x="81915" y="108807"/>
                  </a:cubicBezTo>
                  <a:lnTo>
                    <a:pt x="67628" y="128809"/>
                  </a:lnTo>
                  <a:cubicBezTo>
                    <a:pt x="65722" y="131667"/>
                    <a:pt x="63817" y="132619"/>
                    <a:pt x="61913" y="132619"/>
                  </a:cubicBezTo>
                  <a:lnTo>
                    <a:pt x="11430" y="132619"/>
                  </a:lnTo>
                  <a:cubicBezTo>
                    <a:pt x="4763" y="132619"/>
                    <a:pt x="0" y="127857"/>
                    <a:pt x="0" y="121189"/>
                  </a:cubicBezTo>
                  <a:cubicBezTo>
                    <a:pt x="0" y="108807"/>
                    <a:pt x="0" y="95472"/>
                    <a:pt x="0" y="88804"/>
                  </a:cubicBezTo>
                  <a:close/>
                  <a:moveTo>
                    <a:pt x="610553" y="32607"/>
                  </a:moveTo>
                  <a:cubicBezTo>
                    <a:pt x="613410" y="32607"/>
                    <a:pt x="616268" y="33560"/>
                    <a:pt x="616268" y="34512"/>
                  </a:cubicBezTo>
                  <a:lnTo>
                    <a:pt x="616268" y="158337"/>
                  </a:lnTo>
                  <a:cubicBezTo>
                    <a:pt x="615316" y="159289"/>
                    <a:pt x="613410" y="160242"/>
                    <a:pt x="610553" y="160242"/>
                  </a:cubicBezTo>
                  <a:cubicBezTo>
                    <a:pt x="607695" y="160242"/>
                    <a:pt x="604838" y="159289"/>
                    <a:pt x="604838" y="158337"/>
                  </a:cubicBezTo>
                  <a:lnTo>
                    <a:pt x="604838" y="34512"/>
                  </a:lnTo>
                  <a:cubicBezTo>
                    <a:pt x="604838" y="33560"/>
                    <a:pt x="607695" y="32607"/>
                    <a:pt x="610553" y="32607"/>
                  </a:cubicBezTo>
                  <a:close/>
                  <a:moveTo>
                    <a:pt x="1099542" y="341"/>
                  </a:moveTo>
                  <a:cubicBezTo>
                    <a:pt x="1104662" y="1412"/>
                    <a:pt x="1108710" y="4984"/>
                    <a:pt x="1108710" y="10699"/>
                  </a:cubicBezTo>
                  <a:lnTo>
                    <a:pt x="1108710" y="50704"/>
                  </a:lnTo>
                  <a:cubicBezTo>
                    <a:pt x="1108710" y="62134"/>
                    <a:pt x="1102995" y="72612"/>
                    <a:pt x="1090612" y="71659"/>
                  </a:cubicBezTo>
                  <a:lnTo>
                    <a:pt x="1066800" y="71659"/>
                  </a:lnTo>
                  <a:cubicBezTo>
                    <a:pt x="1056323" y="71659"/>
                    <a:pt x="1049655" y="62134"/>
                    <a:pt x="1053465" y="52609"/>
                  </a:cubicBezTo>
                  <a:cubicBezTo>
                    <a:pt x="1060133" y="35464"/>
                    <a:pt x="1066800" y="20224"/>
                    <a:pt x="1083945" y="4984"/>
                  </a:cubicBezTo>
                  <a:cubicBezTo>
                    <a:pt x="1088231" y="698"/>
                    <a:pt x="1094422" y="-731"/>
                    <a:pt x="1099542" y="341"/>
                  </a:cubicBezTo>
                  <a:close/>
                </a:path>
              </a:pathLst>
            </a:custGeom>
            <a:solidFill>
              <a:srgbClr val="FAFAFA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1244" name="Block Arc 5">
            <a:extLst>
              <a:ext uri="{FF2B5EF4-FFF2-40B4-BE49-F238E27FC236}">
                <a16:creationId xmlns:a16="http://schemas.microsoft.com/office/drawing/2014/main" id="{FB0746E2-3D88-4EC0-B347-3F68EB4C5DAB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9306632" y="2814773"/>
            <a:ext cx="575398" cy="620481"/>
          </a:xfrm>
          <a:custGeom>
            <a:avLst/>
            <a:gdLst/>
            <a:ahLst/>
            <a:cxnLst/>
            <a:rect l="l" t="t" r="r" b="b"/>
            <a:pathLst>
              <a:path w="3672275" h="3963955">
                <a:moveTo>
                  <a:pt x="984766" y="3417555"/>
                </a:moveTo>
                <a:cubicBezTo>
                  <a:pt x="932254" y="3417555"/>
                  <a:pt x="882982" y="3403623"/>
                  <a:pt x="841068" y="3378104"/>
                </a:cubicBezTo>
                <a:lnTo>
                  <a:pt x="840676" y="3378710"/>
                </a:lnTo>
                <a:lnTo>
                  <a:pt x="835545" y="3375094"/>
                </a:lnTo>
                <a:cubicBezTo>
                  <a:pt x="823791" y="3369308"/>
                  <a:pt x="813094" y="3361844"/>
                  <a:pt x="803763" y="3352697"/>
                </a:cubicBezTo>
                <a:cubicBezTo>
                  <a:pt x="147868" y="2908007"/>
                  <a:pt x="-148746" y="2089941"/>
                  <a:pt x="72539" y="1325492"/>
                </a:cubicBezTo>
                <a:cubicBezTo>
                  <a:pt x="298018" y="546553"/>
                  <a:pt x="1007805" y="7791"/>
                  <a:pt x="1818686" y="83"/>
                </a:cubicBezTo>
                <a:cubicBezTo>
                  <a:pt x="2629567" y="-7624"/>
                  <a:pt x="3349467" y="517549"/>
                  <a:pt x="3589711" y="1292061"/>
                </a:cubicBezTo>
                <a:cubicBezTo>
                  <a:pt x="3828334" y="2061344"/>
                  <a:pt x="3537615" y="2895621"/>
                  <a:pt x="2873980" y="3349798"/>
                </a:cubicBezTo>
                <a:cubicBezTo>
                  <a:pt x="2824845" y="3391084"/>
                  <a:pt x="2761401" y="3415171"/>
                  <a:pt x="2692355" y="3415171"/>
                </a:cubicBezTo>
                <a:cubicBezTo>
                  <a:pt x="2531252" y="3415171"/>
                  <a:pt x="2400652" y="3284038"/>
                  <a:pt x="2400652" y="3122277"/>
                </a:cubicBezTo>
                <a:cubicBezTo>
                  <a:pt x="2400652" y="3018609"/>
                  <a:pt x="2454292" y="2927520"/>
                  <a:pt x="2535552" y="2875976"/>
                </a:cubicBezTo>
                <a:lnTo>
                  <a:pt x="2534959" y="2875094"/>
                </a:lnTo>
                <a:cubicBezTo>
                  <a:pt x="2993902" y="2566441"/>
                  <a:pt x="3196002" y="1993261"/>
                  <a:pt x="3032146" y="1465012"/>
                </a:cubicBezTo>
                <a:cubicBezTo>
                  <a:pt x="2868290" y="936764"/>
                  <a:pt x="2377289" y="578575"/>
                  <a:pt x="1824236" y="583831"/>
                </a:cubicBezTo>
                <a:cubicBezTo>
                  <a:pt x="1271183" y="589088"/>
                  <a:pt x="787080" y="956545"/>
                  <a:pt x="633294" y="1487812"/>
                </a:cubicBezTo>
                <a:cubicBezTo>
                  <a:pt x="479508" y="2019079"/>
                  <a:pt x="692467" y="2588315"/>
                  <a:pt x="1157194" y="2888188"/>
                </a:cubicBezTo>
                <a:lnTo>
                  <a:pt x="1156634" y="2889057"/>
                </a:lnTo>
                <a:cubicBezTo>
                  <a:pt x="1229500" y="2941659"/>
                  <a:pt x="1276469" y="3027652"/>
                  <a:pt x="1276469" y="3124661"/>
                </a:cubicBezTo>
                <a:cubicBezTo>
                  <a:pt x="1276469" y="3286422"/>
                  <a:pt x="1145869" y="3417555"/>
                  <a:pt x="984766" y="3417555"/>
                </a:cubicBezTo>
                <a:close/>
                <a:moveTo>
                  <a:pt x="1836138" y="3963955"/>
                </a:moveTo>
                <a:cubicBezTo>
                  <a:pt x="1677062" y="3963955"/>
                  <a:pt x="1548106" y="3834999"/>
                  <a:pt x="1548106" y="3675923"/>
                </a:cubicBezTo>
                <a:lnTo>
                  <a:pt x="1548106" y="1958036"/>
                </a:lnTo>
                <a:cubicBezTo>
                  <a:pt x="1548106" y="1798960"/>
                  <a:pt x="1677062" y="1670004"/>
                  <a:pt x="1836138" y="1670004"/>
                </a:cubicBezTo>
                <a:cubicBezTo>
                  <a:pt x="1995214" y="1670004"/>
                  <a:pt x="2124170" y="1798960"/>
                  <a:pt x="2124170" y="1958036"/>
                </a:cubicBezTo>
                <a:lnTo>
                  <a:pt x="2124170" y="3675923"/>
                </a:lnTo>
                <a:cubicBezTo>
                  <a:pt x="2124170" y="3834999"/>
                  <a:pt x="1995214" y="3963955"/>
                  <a:pt x="1836138" y="396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45" name="Block Arc 45">
            <a:extLst>
              <a:ext uri="{FF2B5EF4-FFF2-40B4-BE49-F238E27FC236}">
                <a16:creationId xmlns:a16="http://schemas.microsoft.com/office/drawing/2014/main" id="{ABF38615-D2CC-456A-8114-6DE214F17C22}"/>
              </a:ext>
            </a:extLst>
          </p:cNvPr>
          <p:cNvSpPr/>
          <p:nvPr/>
        </p:nvSpPr>
        <p:spPr>
          <a:xfrm rot="16200000" flipH="1">
            <a:off x="9563667" y="2158597"/>
            <a:ext cx="2226313" cy="2269550"/>
          </a:xfrm>
          <a:prstGeom prst="blockArc">
            <a:avLst>
              <a:gd name="adj1" fmla="val 16393275"/>
              <a:gd name="adj2" fmla="val 9895435"/>
              <a:gd name="adj3" fmla="val 426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6" name="TextBox 1245">
            <a:extLst>
              <a:ext uri="{FF2B5EF4-FFF2-40B4-BE49-F238E27FC236}">
                <a16:creationId xmlns:a16="http://schemas.microsoft.com/office/drawing/2014/main" id="{B7109139-A757-4D65-B43E-E95BFE77F963}"/>
              </a:ext>
            </a:extLst>
          </p:cNvPr>
          <p:cNvSpPr txBox="1"/>
          <p:nvPr/>
        </p:nvSpPr>
        <p:spPr>
          <a:xfrm>
            <a:off x="765862" y="1863840"/>
            <a:ext cx="432048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5400" b="1" dirty="0">
                <a:solidFill>
                  <a:schemeClr val="accent1"/>
                </a:solidFill>
                <a:cs typeface="Arial" pitchFamily="34" charset="0"/>
              </a:rPr>
              <a:t>1</a:t>
            </a:r>
            <a:endParaRPr lang="ko-KR" altLang="en-US" sz="5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1247" name="Group 1246">
            <a:extLst>
              <a:ext uri="{FF2B5EF4-FFF2-40B4-BE49-F238E27FC236}">
                <a16:creationId xmlns:a16="http://schemas.microsoft.com/office/drawing/2014/main" id="{9A407F89-9E7D-47E4-AC3D-BDA5416CBB02}"/>
              </a:ext>
            </a:extLst>
          </p:cNvPr>
          <p:cNvGrpSpPr/>
          <p:nvPr/>
        </p:nvGrpSpPr>
        <p:grpSpPr>
          <a:xfrm>
            <a:off x="1460328" y="1932387"/>
            <a:ext cx="3434878" cy="693904"/>
            <a:chOff x="4355975" y="1331342"/>
            <a:chExt cx="3012728" cy="693904"/>
          </a:xfrm>
        </p:grpSpPr>
        <p:sp>
          <p:nvSpPr>
            <p:cNvPr id="1248" name="TextBox 1247">
              <a:extLst>
                <a:ext uri="{FF2B5EF4-FFF2-40B4-BE49-F238E27FC236}">
                  <a16:creationId xmlns:a16="http://schemas.microsoft.com/office/drawing/2014/main" id="{FBDDAE1E-E02F-4B0E-99C1-745E02737974}"/>
                </a:ext>
              </a:extLst>
            </p:cNvPr>
            <p:cNvSpPr txBox="1"/>
            <p:nvPr/>
          </p:nvSpPr>
          <p:spPr>
            <a:xfrm>
              <a:off x="4355975" y="1331342"/>
              <a:ext cx="301272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49" name="TextBox 1248">
              <a:extLst>
                <a:ext uri="{FF2B5EF4-FFF2-40B4-BE49-F238E27FC236}">
                  <a16:creationId xmlns:a16="http://schemas.microsoft.com/office/drawing/2014/main" id="{965BE0DA-5905-4A4D-AFAA-DED86396E814}"/>
                </a:ext>
              </a:extLst>
            </p:cNvPr>
            <p:cNvSpPr txBox="1"/>
            <p:nvPr/>
          </p:nvSpPr>
          <p:spPr>
            <a:xfrm>
              <a:off x="4355977" y="1563581"/>
              <a:ext cx="30127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250" name="Rectangle 1249">
            <a:extLst>
              <a:ext uri="{FF2B5EF4-FFF2-40B4-BE49-F238E27FC236}">
                <a16:creationId xmlns:a16="http://schemas.microsoft.com/office/drawing/2014/main" id="{232D1079-DA68-4A35-8F04-63733D7EABCF}"/>
              </a:ext>
            </a:extLst>
          </p:cNvPr>
          <p:cNvSpPr/>
          <p:nvPr/>
        </p:nvSpPr>
        <p:spPr>
          <a:xfrm>
            <a:off x="1298198" y="2009330"/>
            <a:ext cx="54000" cy="54001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1251" name="TextBox 1250">
            <a:extLst>
              <a:ext uri="{FF2B5EF4-FFF2-40B4-BE49-F238E27FC236}">
                <a16:creationId xmlns:a16="http://schemas.microsoft.com/office/drawing/2014/main" id="{7AA74123-E0B4-4B12-A544-9A8A87064EB6}"/>
              </a:ext>
            </a:extLst>
          </p:cNvPr>
          <p:cNvSpPr txBox="1"/>
          <p:nvPr/>
        </p:nvSpPr>
        <p:spPr>
          <a:xfrm>
            <a:off x="765862" y="3022164"/>
            <a:ext cx="432048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5400" b="1" dirty="0">
                <a:solidFill>
                  <a:schemeClr val="accent4"/>
                </a:solidFill>
                <a:cs typeface="Arial" pitchFamily="34" charset="0"/>
              </a:rPr>
              <a:t>2</a:t>
            </a:r>
            <a:endParaRPr lang="ko-KR" altLang="en-US" sz="5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1252" name="Group 1251">
            <a:extLst>
              <a:ext uri="{FF2B5EF4-FFF2-40B4-BE49-F238E27FC236}">
                <a16:creationId xmlns:a16="http://schemas.microsoft.com/office/drawing/2014/main" id="{3E048615-158D-461E-9F28-00E0B8FB71CF}"/>
              </a:ext>
            </a:extLst>
          </p:cNvPr>
          <p:cNvGrpSpPr/>
          <p:nvPr/>
        </p:nvGrpSpPr>
        <p:grpSpPr>
          <a:xfrm>
            <a:off x="1460328" y="3090711"/>
            <a:ext cx="3434878" cy="693904"/>
            <a:chOff x="4355975" y="1331342"/>
            <a:chExt cx="3012728" cy="693904"/>
          </a:xfrm>
        </p:grpSpPr>
        <p:sp>
          <p:nvSpPr>
            <p:cNvPr id="1253" name="TextBox 1252">
              <a:extLst>
                <a:ext uri="{FF2B5EF4-FFF2-40B4-BE49-F238E27FC236}">
                  <a16:creationId xmlns:a16="http://schemas.microsoft.com/office/drawing/2014/main" id="{6E49F7AB-64FC-4948-A12A-22A230B7EFEA}"/>
                </a:ext>
              </a:extLst>
            </p:cNvPr>
            <p:cNvSpPr txBox="1"/>
            <p:nvPr/>
          </p:nvSpPr>
          <p:spPr>
            <a:xfrm>
              <a:off x="4355975" y="1331342"/>
              <a:ext cx="301272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54" name="TextBox 1253">
              <a:extLst>
                <a:ext uri="{FF2B5EF4-FFF2-40B4-BE49-F238E27FC236}">
                  <a16:creationId xmlns:a16="http://schemas.microsoft.com/office/drawing/2014/main" id="{AD1CC793-B924-47FC-9A4F-06ED22278871}"/>
                </a:ext>
              </a:extLst>
            </p:cNvPr>
            <p:cNvSpPr txBox="1"/>
            <p:nvPr/>
          </p:nvSpPr>
          <p:spPr>
            <a:xfrm>
              <a:off x="4355977" y="1563581"/>
              <a:ext cx="30127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255" name="Rectangle 1254">
            <a:extLst>
              <a:ext uri="{FF2B5EF4-FFF2-40B4-BE49-F238E27FC236}">
                <a16:creationId xmlns:a16="http://schemas.microsoft.com/office/drawing/2014/main" id="{1EA8DBCC-2124-41F2-B385-FD650543D6DC}"/>
              </a:ext>
            </a:extLst>
          </p:cNvPr>
          <p:cNvSpPr/>
          <p:nvPr/>
        </p:nvSpPr>
        <p:spPr>
          <a:xfrm>
            <a:off x="1298198" y="3167654"/>
            <a:ext cx="54000" cy="54001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1256" name="TextBox 1255">
            <a:extLst>
              <a:ext uri="{FF2B5EF4-FFF2-40B4-BE49-F238E27FC236}">
                <a16:creationId xmlns:a16="http://schemas.microsoft.com/office/drawing/2014/main" id="{B06E9FF6-35EF-4A37-BCFB-12A84F164E8D}"/>
              </a:ext>
            </a:extLst>
          </p:cNvPr>
          <p:cNvSpPr txBox="1"/>
          <p:nvPr/>
        </p:nvSpPr>
        <p:spPr>
          <a:xfrm>
            <a:off x="765862" y="4180488"/>
            <a:ext cx="432048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5400" b="1" dirty="0">
                <a:solidFill>
                  <a:schemeClr val="accent3"/>
                </a:solidFill>
                <a:cs typeface="Arial" pitchFamily="34" charset="0"/>
              </a:rPr>
              <a:t>3</a:t>
            </a:r>
            <a:endParaRPr lang="ko-KR" altLang="en-US" sz="5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1257" name="Group 1256">
            <a:extLst>
              <a:ext uri="{FF2B5EF4-FFF2-40B4-BE49-F238E27FC236}">
                <a16:creationId xmlns:a16="http://schemas.microsoft.com/office/drawing/2014/main" id="{14A6A928-F804-45DC-9ED9-CB7D016EEE15}"/>
              </a:ext>
            </a:extLst>
          </p:cNvPr>
          <p:cNvGrpSpPr/>
          <p:nvPr/>
        </p:nvGrpSpPr>
        <p:grpSpPr>
          <a:xfrm>
            <a:off x="1460328" y="4264424"/>
            <a:ext cx="3434878" cy="678515"/>
            <a:chOff x="4355975" y="1346731"/>
            <a:chExt cx="3012728" cy="678515"/>
          </a:xfrm>
        </p:grpSpPr>
        <p:sp>
          <p:nvSpPr>
            <p:cNvPr id="1258" name="TextBox 1257">
              <a:extLst>
                <a:ext uri="{FF2B5EF4-FFF2-40B4-BE49-F238E27FC236}">
                  <a16:creationId xmlns:a16="http://schemas.microsoft.com/office/drawing/2014/main" id="{36CF2846-80D3-4938-B123-6A28C04FD8C5}"/>
                </a:ext>
              </a:extLst>
            </p:cNvPr>
            <p:cNvSpPr txBox="1"/>
            <p:nvPr/>
          </p:nvSpPr>
          <p:spPr>
            <a:xfrm>
              <a:off x="4355975" y="1346731"/>
              <a:ext cx="3012726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59" name="TextBox 1258">
              <a:extLst>
                <a:ext uri="{FF2B5EF4-FFF2-40B4-BE49-F238E27FC236}">
                  <a16:creationId xmlns:a16="http://schemas.microsoft.com/office/drawing/2014/main" id="{7F79B87C-E227-4452-BBAA-F84A6B00D6C0}"/>
                </a:ext>
              </a:extLst>
            </p:cNvPr>
            <p:cNvSpPr txBox="1"/>
            <p:nvPr/>
          </p:nvSpPr>
          <p:spPr>
            <a:xfrm>
              <a:off x="4355977" y="1563581"/>
              <a:ext cx="30127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260" name="Rectangle 1259">
            <a:extLst>
              <a:ext uri="{FF2B5EF4-FFF2-40B4-BE49-F238E27FC236}">
                <a16:creationId xmlns:a16="http://schemas.microsoft.com/office/drawing/2014/main" id="{B54D4046-1DA2-4F58-9AC8-D3AA199EAFFC}"/>
              </a:ext>
            </a:extLst>
          </p:cNvPr>
          <p:cNvSpPr/>
          <p:nvPr/>
        </p:nvSpPr>
        <p:spPr>
          <a:xfrm>
            <a:off x="1298198" y="4325978"/>
            <a:ext cx="54000" cy="54001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1261" name="TextBox 1260">
            <a:extLst>
              <a:ext uri="{FF2B5EF4-FFF2-40B4-BE49-F238E27FC236}">
                <a16:creationId xmlns:a16="http://schemas.microsoft.com/office/drawing/2014/main" id="{ECC9BB4A-9EFA-4B6B-94C2-53F2ACCF4409}"/>
              </a:ext>
            </a:extLst>
          </p:cNvPr>
          <p:cNvSpPr txBox="1"/>
          <p:nvPr/>
        </p:nvSpPr>
        <p:spPr>
          <a:xfrm>
            <a:off x="765862" y="5338810"/>
            <a:ext cx="432048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5400" b="1" dirty="0">
                <a:solidFill>
                  <a:schemeClr val="accent2"/>
                </a:solidFill>
                <a:cs typeface="Arial" pitchFamily="34" charset="0"/>
              </a:rPr>
              <a:t>4</a:t>
            </a:r>
            <a:endParaRPr lang="ko-KR" altLang="en-US" sz="5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1262" name="Group 1261">
            <a:extLst>
              <a:ext uri="{FF2B5EF4-FFF2-40B4-BE49-F238E27FC236}">
                <a16:creationId xmlns:a16="http://schemas.microsoft.com/office/drawing/2014/main" id="{7D484D15-1F8B-47E0-91AA-01FAE3091040}"/>
              </a:ext>
            </a:extLst>
          </p:cNvPr>
          <p:cNvGrpSpPr/>
          <p:nvPr/>
        </p:nvGrpSpPr>
        <p:grpSpPr>
          <a:xfrm>
            <a:off x="1460328" y="5407357"/>
            <a:ext cx="3434878" cy="693904"/>
            <a:chOff x="4355975" y="1331342"/>
            <a:chExt cx="3012728" cy="693904"/>
          </a:xfrm>
        </p:grpSpPr>
        <p:sp>
          <p:nvSpPr>
            <p:cNvPr id="1263" name="TextBox 1262">
              <a:extLst>
                <a:ext uri="{FF2B5EF4-FFF2-40B4-BE49-F238E27FC236}">
                  <a16:creationId xmlns:a16="http://schemas.microsoft.com/office/drawing/2014/main" id="{615FCF5A-A0E7-45D1-9109-6D0BDF4A32A2}"/>
                </a:ext>
              </a:extLst>
            </p:cNvPr>
            <p:cNvSpPr txBox="1"/>
            <p:nvPr/>
          </p:nvSpPr>
          <p:spPr>
            <a:xfrm>
              <a:off x="4355975" y="1331342"/>
              <a:ext cx="301272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64" name="TextBox 1263">
              <a:extLst>
                <a:ext uri="{FF2B5EF4-FFF2-40B4-BE49-F238E27FC236}">
                  <a16:creationId xmlns:a16="http://schemas.microsoft.com/office/drawing/2014/main" id="{EEEA0B2E-8CD7-4920-8228-3312C621CA37}"/>
                </a:ext>
              </a:extLst>
            </p:cNvPr>
            <p:cNvSpPr txBox="1"/>
            <p:nvPr/>
          </p:nvSpPr>
          <p:spPr>
            <a:xfrm>
              <a:off x="4355977" y="1563581"/>
              <a:ext cx="30127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265" name="Rectangle 1264">
            <a:extLst>
              <a:ext uri="{FF2B5EF4-FFF2-40B4-BE49-F238E27FC236}">
                <a16:creationId xmlns:a16="http://schemas.microsoft.com/office/drawing/2014/main" id="{0DB0394F-722A-4CC9-9E34-EF19824FCE09}"/>
              </a:ext>
            </a:extLst>
          </p:cNvPr>
          <p:cNvSpPr/>
          <p:nvPr/>
        </p:nvSpPr>
        <p:spPr>
          <a:xfrm>
            <a:off x="1298198" y="5484300"/>
            <a:ext cx="54000" cy="54001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1266" name="TextBox 1265">
            <a:extLst>
              <a:ext uri="{FF2B5EF4-FFF2-40B4-BE49-F238E27FC236}">
                <a16:creationId xmlns:a16="http://schemas.microsoft.com/office/drawing/2014/main" id="{0111F08A-22A2-42AC-97F1-266386CD8D24}"/>
              </a:ext>
            </a:extLst>
          </p:cNvPr>
          <p:cNvSpPr txBox="1"/>
          <p:nvPr/>
        </p:nvSpPr>
        <p:spPr>
          <a:xfrm>
            <a:off x="7670974" y="4487967"/>
            <a:ext cx="3734772" cy="18158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2800" dirty="0">
                <a:solidFill>
                  <a:schemeClr val="accent1"/>
                </a:solidFill>
                <a:cs typeface="Arial" pitchFamily="34" charset="0"/>
              </a:rPr>
              <a:t>ALLPPT</a:t>
            </a:r>
            <a:r>
              <a:rPr lang="en-GB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Layout</a:t>
            </a:r>
          </a:p>
          <a:p>
            <a:pPr algn="r"/>
            <a:r>
              <a:rPr lang="en-GB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Clean </a:t>
            </a:r>
            <a:r>
              <a:rPr lang="en-GB" altLang="ko-KR" sz="2800" dirty="0">
                <a:solidFill>
                  <a:schemeClr val="accent2"/>
                </a:solidFill>
                <a:cs typeface="Arial" pitchFamily="34" charset="0"/>
              </a:rPr>
              <a:t>Text Slide </a:t>
            </a:r>
          </a:p>
          <a:p>
            <a:pPr algn="r"/>
            <a:r>
              <a:rPr lang="en-GB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for your </a:t>
            </a:r>
          </a:p>
          <a:p>
            <a:pPr algn="r"/>
            <a:r>
              <a:rPr lang="en-GB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Presentation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11273</TotalTime>
  <Words>108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43</cp:revision>
  <dcterms:created xsi:type="dcterms:W3CDTF">2018-02-18T19:39:47Z</dcterms:created>
  <dcterms:modified xsi:type="dcterms:W3CDTF">2021-04-14T04:41:20Z</dcterms:modified>
</cp:coreProperties>
</file>