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09" name="Arrow: Down 1308">
            <a:extLst>
              <a:ext uri="{FF2B5EF4-FFF2-40B4-BE49-F238E27FC236}">
                <a16:creationId xmlns:a16="http://schemas.microsoft.com/office/drawing/2014/main" id="{78DB1DCC-A155-4FA3-B8CE-7F1B0ED692AC}"/>
              </a:ext>
            </a:extLst>
          </p:cNvPr>
          <p:cNvSpPr/>
          <p:nvPr/>
        </p:nvSpPr>
        <p:spPr>
          <a:xfrm>
            <a:off x="1428190" y="2451955"/>
            <a:ext cx="425512" cy="1576842"/>
          </a:xfrm>
          <a:prstGeom prst="downArrow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0" name="Arrow: Down 1309">
            <a:extLst>
              <a:ext uri="{FF2B5EF4-FFF2-40B4-BE49-F238E27FC236}">
                <a16:creationId xmlns:a16="http://schemas.microsoft.com/office/drawing/2014/main" id="{30462C77-DB40-48DD-AB15-691BF2C050F7}"/>
              </a:ext>
            </a:extLst>
          </p:cNvPr>
          <p:cNvSpPr/>
          <p:nvPr/>
        </p:nvSpPr>
        <p:spPr>
          <a:xfrm>
            <a:off x="3653833" y="2451955"/>
            <a:ext cx="425512" cy="1576842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1" name="Arrow: Down 1310">
            <a:extLst>
              <a:ext uri="{FF2B5EF4-FFF2-40B4-BE49-F238E27FC236}">
                <a16:creationId xmlns:a16="http://schemas.microsoft.com/office/drawing/2014/main" id="{2188051C-0161-4B82-A8CF-1E0D15A85578}"/>
              </a:ext>
            </a:extLst>
          </p:cNvPr>
          <p:cNvSpPr/>
          <p:nvPr/>
        </p:nvSpPr>
        <p:spPr>
          <a:xfrm>
            <a:off x="5879476" y="2451955"/>
            <a:ext cx="425512" cy="1576842"/>
          </a:xfrm>
          <a:prstGeom prst="down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2" name="Arrow: Down 1311">
            <a:extLst>
              <a:ext uri="{FF2B5EF4-FFF2-40B4-BE49-F238E27FC236}">
                <a16:creationId xmlns:a16="http://schemas.microsoft.com/office/drawing/2014/main" id="{AB063EB1-D320-4088-B6F5-0446671C9AA3}"/>
              </a:ext>
            </a:extLst>
          </p:cNvPr>
          <p:cNvSpPr/>
          <p:nvPr/>
        </p:nvSpPr>
        <p:spPr>
          <a:xfrm>
            <a:off x="8105119" y="2451955"/>
            <a:ext cx="425512" cy="1576842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3" name="Arrow: Down 1312">
            <a:extLst>
              <a:ext uri="{FF2B5EF4-FFF2-40B4-BE49-F238E27FC236}">
                <a16:creationId xmlns:a16="http://schemas.microsoft.com/office/drawing/2014/main" id="{624CBD3E-72CA-4702-9FAD-FF4E52B65172}"/>
              </a:ext>
            </a:extLst>
          </p:cNvPr>
          <p:cNvSpPr/>
          <p:nvPr/>
        </p:nvSpPr>
        <p:spPr>
          <a:xfrm>
            <a:off x="10330764" y="2451955"/>
            <a:ext cx="425512" cy="1576842"/>
          </a:xfrm>
          <a:prstGeom prst="down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4" name="Rectangle: Rounded Corners 1313">
            <a:extLst>
              <a:ext uri="{FF2B5EF4-FFF2-40B4-BE49-F238E27FC236}">
                <a16:creationId xmlns:a16="http://schemas.microsoft.com/office/drawing/2014/main" id="{A8E5D020-F3A6-4E08-9DB8-4A268E715F2D}"/>
              </a:ext>
            </a:extLst>
          </p:cNvPr>
          <p:cNvSpPr/>
          <p:nvPr/>
        </p:nvSpPr>
        <p:spPr>
          <a:xfrm>
            <a:off x="801237" y="2838027"/>
            <a:ext cx="1679418" cy="53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5" name="Rectangle: Rounded Corners 1314">
            <a:extLst>
              <a:ext uri="{FF2B5EF4-FFF2-40B4-BE49-F238E27FC236}">
                <a16:creationId xmlns:a16="http://schemas.microsoft.com/office/drawing/2014/main" id="{3D6E0DBE-5C9B-4ACB-A1E8-5FFEDC4C230B}"/>
              </a:ext>
            </a:extLst>
          </p:cNvPr>
          <p:cNvSpPr/>
          <p:nvPr/>
        </p:nvSpPr>
        <p:spPr>
          <a:xfrm>
            <a:off x="3026880" y="2838027"/>
            <a:ext cx="1679418" cy="53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6" name="Rectangle: Rounded Corners 1315">
            <a:extLst>
              <a:ext uri="{FF2B5EF4-FFF2-40B4-BE49-F238E27FC236}">
                <a16:creationId xmlns:a16="http://schemas.microsoft.com/office/drawing/2014/main" id="{529660B6-5BAB-4E20-AD38-DC586ED70F2E}"/>
              </a:ext>
            </a:extLst>
          </p:cNvPr>
          <p:cNvSpPr/>
          <p:nvPr/>
        </p:nvSpPr>
        <p:spPr>
          <a:xfrm>
            <a:off x="5252524" y="2838027"/>
            <a:ext cx="1679418" cy="53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7" name="Rectangle: Rounded Corners 1316">
            <a:extLst>
              <a:ext uri="{FF2B5EF4-FFF2-40B4-BE49-F238E27FC236}">
                <a16:creationId xmlns:a16="http://schemas.microsoft.com/office/drawing/2014/main" id="{1D2A35E1-3FCF-4BDE-A75C-BEDDFF64CEB8}"/>
              </a:ext>
            </a:extLst>
          </p:cNvPr>
          <p:cNvSpPr/>
          <p:nvPr/>
        </p:nvSpPr>
        <p:spPr>
          <a:xfrm>
            <a:off x="7478167" y="2838027"/>
            <a:ext cx="1679418" cy="53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8" name="Rectangle: Rounded Corners 1317">
            <a:extLst>
              <a:ext uri="{FF2B5EF4-FFF2-40B4-BE49-F238E27FC236}">
                <a16:creationId xmlns:a16="http://schemas.microsoft.com/office/drawing/2014/main" id="{5BD4977F-1D73-4C9A-A864-A5FD8100BA81}"/>
              </a:ext>
            </a:extLst>
          </p:cNvPr>
          <p:cNvSpPr/>
          <p:nvPr/>
        </p:nvSpPr>
        <p:spPr>
          <a:xfrm>
            <a:off x="9703811" y="2838027"/>
            <a:ext cx="1679418" cy="538784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9" name="Oval 1318">
            <a:extLst>
              <a:ext uri="{FF2B5EF4-FFF2-40B4-BE49-F238E27FC236}">
                <a16:creationId xmlns:a16="http://schemas.microsoft.com/office/drawing/2014/main" id="{E9A239E0-6054-4BA5-926B-2029D1B994CB}"/>
              </a:ext>
            </a:extLst>
          </p:cNvPr>
          <p:cNvSpPr/>
          <p:nvPr/>
        </p:nvSpPr>
        <p:spPr>
          <a:xfrm>
            <a:off x="1242594" y="1747294"/>
            <a:ext cx="796705" cy="796705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0" name="Oval 1319">
            <a:extLst>
              <a:ext uri="{FF2B5EF4-FFF2-40B4-BE49-F238E27FC236}">
                <a16:creationId xmlns:a16="http://schemas.microsoft.com/office/drawing/2014/main" id="{49DB8084-5C40-4467-BE6E-717736D13390}"/>
              </a:ext>
            </a:extLst>
          </p:cNvPr>
          <p:cNvSpPr/>
          <p:nvPr/>
        </p:nvSpPr>
        <p:spPr>
          <a:xfrm>
            <a:off x="3468238" y="1747294"/>
            <a:ext cx="796705" cy="79670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1" name="Oval 1320">
            <a:extLst>
              <a:ext uri="{FF2B5EF4-FFF2-40B4-BE49-F238E27FC236}">
                <a16:creationId xmlns:a16="http://schemas.microsoft.com/office/drawing/2014/main" id="{8E1EF1C7-4D56-4F08-ADE3-B2634A083B91}"/>
              </a:ext>
            </a:extLst>
          </p:cNvPr>
          <p:cNvSpPr/>
          <p:nvPr/>
        </p:nvSpPr>
        <p:spPr>
          <a:xfrm>
            <a:off x="5693882" y="1747294"/>
            <a:ext cx="796705" cy="79670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2" name="Oval 1321">
            <a:extLst>
              <a:ext uri="{FF2B5EF4-FFF2-40B4-BE49-F238E27FC236}">
                <a16:creationId xmlns:a16="http://schemas.microsoft.com/office/drawing/2014/main" id="{E1A35652-F234-4010-B1B6-2088ED2661A7}"/>
              </a:ext>
            </a:extLst>
          </p:cNvPr>
          <p:cNvSpPr/>
          <p:nvPr/>
        </p:nvSpPr>
        <p:spPr>
          <a:xfrm>
            <a:off x="7919526" y="1747294"/>
            <a:ext cx="796705" cy="79670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3" name="Oval 1322">
            <a:extLst>
              <a:ext uri="{FF2B5EF4-FFF2-40B4-BE49-F238E27FC236}">
                <a16:creationId xmlns:a16="http://schemas.microsoft.com/office/drawing/2014/main" id="{D32AA6CD-A91B-47E1-BECF-0BC3F2B038E9}"/>
              </a:ext>
            </a:extLst>
          </p:cNvPr>
          <p:cNvSpPr/>
          <p:nvPr/>
        </p:nvSpPr>
        <p:spPr>
          <a:xfrm>
            <a:off x="10145168" y="1747294"/>
            <a:ext cx="796705" cy="79670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24" name="Group 1323">
            <a:extLst>
              <a:ext uri="{FF2B5EF4-FFF2-40B4-BE49-F238E27FC236}">
                <a16:creationId xmlns:a16="http://schemas.microsoft.com/office/drawing/2014/main" id="{2358A179-70E0-40DB-BF72-431DFEE68E11}"/>
              </a:ext>
            </a:extLst>
          </p:cNvPr>
          <p:cNvGrpSpPr/>
          <p:nvPr/>
        </p:nvGrpSpPr>
        <p:grpSpPr>
          <a:xfrm>
            <a:off x="865351" y="4217331"/>
            <a:ext cx="1563024" cy="1877437"/>
            <a:chOff x="1829656" y="4528906"/>
            <a:chExt cx="2691170" cy="1877437"/>
          </a:xfrm>
        </p:grpSpPr>
        <p:sp>
          <p:nvSpPr>
            <p:cNvPr id="1325" name="TextBox 1324">
              <a:extLst>
                <a:ext uri="{FF2B5EF4-FFF2-40B4-BE49-F238E27FC236}">
                  <a16:creationId xmlns:a16="http://schemas.microsoft.com/office/drawing/2014/main" id="{ACF96033-3BB2-4CE5-8825-C646C3EAE0A0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6" name="TextBox 1325">
              <a:extLst>
                <a:ext uri="{FF2B5EF4-FFF2-40B4-BE49-F238E27FC236}">
                  <a16:creationId xmlns:a16="http://schemas.microsoft.com/office/drawing/2014/main" id="{1CC0C7C7-BBB4-406F-86B3-2326E8EBF689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7" name="Group 1326">
            <a:extLst>
              <a:ext uri="{FF2B5EF4-FFF2-40B4-BE49-F238E27FC236}">
                <a16:creationId xmlns:a16="http://schemas.microsoft.com/office/drawing/2014/main" id="{BBD4BBF5-F326-41CB-B7B8-62803432B7D6}"/>
              </a:ext>
            </a:extLst>
          </p:cNvPr>
          <p:cNvGrpSpPr/>
          <p:nvPr/>
        </p:nvGrpSpPr>
        <p:grpSpPr>
          <a:xfrm>
            <a:off x="3087671" y="4217331"/>
            <a:ext cx="1563024" cy="1877437"/>
            <a:chOff x="1829656" y="4528906"/>
            <a:chExt cx="2691170" cy="1877437"/>
          </a:xfrm>
        </p:grpSpPr>
        <p:sp>
          <p:nvSpPr>
            <p:cNvPr id="1328" name="TextBox 1327">
              <a:extLst>
                <a:ext uri="{FF2B5EF4-FFF2-40B4-BE49-F238E27FC236}">
                  <a16:creationId xmlns:a16="http://schemas.microsoft.com/office/drawing/2014/main" id="{08C401E9-03FB-4DB9-98F4-5652A82F2593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9" name="TextBox 1328">
              <a:extLst>
                <a:ext uri="{FF2B5EF4-FFF2-40B4-BE49-F238E27FC236}">
                  <a16:creationId xmlns:a16="http://schemas.microsoft.com/office/drawing/2014/main" id="{27C8F750-02BC-481F-BE3B-38EA5AC55BD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0" name="Group 1329">
            <a:extLst>
              <a:ext uri="{FF2B5EF4-FFF2-40B4-BE49-F238E27FC236}">
                <a16:creationId xmlns:a16="http://schemas.microsoft.com/office/drawing/2014/main" id="{249E2D94-1A62-45B1-AC6E-08733E87B90B}"/>
              </a:ext>
            </a:extLst>
          </p:cNvPr>
          <p:cNvGrpSpPr/>
          <p:nvPr/>
        </p:nvGrpSpPr>
        <p:grpSpPr>
          <a:xfrm>
            <a:off x="5309991" y="4217331"/>
            <a:ext cx="1563024" cy="1877437"/>
            <a:chOff x="1829656" y="4528906"/>
            <a:chExt cx="2691170" cy="1877437"/>
          </a:xfrm>
        </p:grpSpPr>
        <p:sp>
          <p:nvSpPr>
            <p:cNvPr id="1331" name="TextBox 1330">
              <a:extLst>
                <a:ext uri="{FF2B5EF4-FFF2-40B4-BE49-F238E27FC236}">
                  <a16:creationId xmlns:a16="http://schemas.microsoft.com/office/drawing/2014/main" id="{AC800F91-4A04-41DD-836B-2780F188B22C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2" name="TextBox 1331">
              <a:extLst>
                <a:ext uri="{FF2B5EF4-FFF2-40B4-BE49-F238E27FC236}">
                  <a16:creationId xmlns:a16="http://schemas.microsoft.com/office/drawing/2014/main" id="{D3E7A571-F780-47CC-B014-44827AE9427F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3" name="Group 1332">
            <a:extLst>
              <a:ext uri="{FF2B5EF4-FFF2-40B4-BE49-F238E27FC236}">
                <a16:creationId xmlns:a16="http://schemas.microsoft.com/office/drawing/2014/main" id="{FE495C22-F02A-4880-8CFE-1BA913122A72}"/>
              </a:ext>
            </a:extLst>
          </p:cNvPr>
          <p:cNvGrpSpPr/>
          <p:nvPr/>
        </p:nvGrpSpPr>
        <p:grpSpPr>
          <a:xfrm>
            <a:off x="7532311" y="4217331"/>
            <a:ext cx="1563024" cy="1877437"/>
            <a:chOff x="1829656" y="4528906"/>
            <a:chExt cx="2691170" cy="1877437"/>
          </a:xfrm>
        </p:grpSpPr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20F6C686-9479-4E2E-9691-148EB06BA6AA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5" name="TextBox 1334">
              <a:extLst>
                <a:ext uri="{FF2B5EF4-FFF2-40B4-BE49-F238E27FC236}">
                  <a16:creationId xmlns:a16="http://schemas.microsoft.com/office/drawing/2014/main" id="{594E277A-88BA-4CAE-888C-0CAAA69174B8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6" name="Group 1335">
            <a:extLst>
              <a:ext uri="{FF2B5EF4-FFF2-40B4-BE49-F238E27FC236}">
                <a16:creationId xmlns:a16="http://schemas.microsoft.com/office/drawing/2014/main" id="{30B50DFE-A2A4-409C-BB7A-586A7865D061}"/>
              </a:ext>
            </a:extLst>
          </p:cNvPr>
          <p:cNvGrpSpPr/>
          <p:nvPr/>
        </p:nvGrpSpPr>
        <p:grpSpPr>
          <a:xfrm>
            <a:off x="9754631" y="4217331"/>
            <a:ext cx="1563024" cy="1877437"/>
            <a:chOff x="1829656" y="4528906"/>
            <a:chExt cx="2691170" cy="1877437"/>
          </a:xfrm>
        </p:grpSpPr>
        <p:sp>
          <p:nvSpPr>
            <p:cNvPr id="1337" name="TextBox 1336">
              <a:extLst>
                <a:ext uri="{FF2B5EF4-FFF2-40B4-BE49-F238E27FC236}">
                  <a16:creationId xmlns:a16="http://schemas.microsoft.com/office/drawing/2014/main" id="{A00D7B1D-12D9-4EB2-8F49-36D7928C3517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8" name="TextBox 1337">
              <a:extLst>
                <a:ext uri="{FF2B5EF4-FFF2-40B4-BE49-F238E27FC236}">
                  <a16:creationId xmlns:a16="http://schemas.microsoft.com/office/drawing/2014/main" id="{F370443A-C0FC-4F83-9D5C-47FA06A0491A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39" name="Rounded Rectangle 5">
            <a:extLst>
              <a:ext uri="{FF2B5EF4-FFF2-40B4-BE49-F238E27FC236}">
                <a16:creationId xmlns:a16="http://schemas.microsoft.com/office/drawing/2014/main" id="{8E7709AF-4784-4C95-BF7F-C65B6E4EBF0A}"/>
              </a:ext>
            </a:extLst>
          </p:cNvPr>
          <p:cNvSpPr/>
          <p:nvPr/>
        </p:nvSpPr>
        <p:spPr>
          <a:xfrm flipH="1">
            <a:off x="3682917" y="2001221"/>
            <a:ext cx="370752" cy="305847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0" name="Rectangle 9">
            <a:extLst>
              <a:ext uri="{FF2B5EF4-FFF2-40B4-BE49-F238E27FC236}">
                <a16:creationId xmlns:a16="http://schemas.microsoft.com/office/drawing/2014/main" id="{DEE5B889-BB12-4FBA-BD50-0756E590DBA6}"/>
              </a:ext>
            </a:extLst>
          </p:cNvPr>
          <p:cNvSpPr/>
          <p:nvPr/>
        </p:nvSpPr>
        <p:spPr>
          <a:xfrm>
            <a:off x="8144195" y="1956950"/>
            <a:ext cx="370753" cy="370149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1" name="Freeform 18">
            <a:extLst>
              <a:ext uri="{FF2B5EF4-FFF2-40B4-BE49-F238E27FC236}">
                <a16:creationId xmlns:a16="http://schemas.microsoft.com/office/drawing/2014/main" id="{9759048E-B49A-44A4-8652-A0369DF17281}"/>
              </a:ext>
            </a:extLst>
          </p:cNvPr>
          <p:cNvSpPr/>
          <p:nvPr/>
        </p:nvSpPr>
        <p:spPr>
          <a:xfrm>
            <a:off x="1415369" y="1949110"/>
            <a:ext cx="428428" cy="345772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2" name="Block Arc 25">
            <a:extLst>
              <a:ext uri="{FF2B5EF4-FFF2-40B4-BE49-F238E27FC236}">
                <a16:creationId xmlns:a16="http://schemas.microsoft.com/office/drawing/2014/main" id="{D9EEE9AA-876E-4756-8959-1BFBF399A477}"/>
              </a:ext>
            </a:extLst>
          </p:cNvPr>
          <p:cNvSpPr/>
          <p:nvPr/>
        </p:nvSpPr>
        <p:spPr>
          <a:xfrm>
            <a:off x="5958025" y="1945436"/>
            <a:ext cx="261050" cy="377139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43" name="Oval 32">
            <a:extLst>
              <a:ext uri="{FF2B5EF4-FFF2-40B4-BE49-F238E27FC236}">
                <a16:creationId xmlns:a16="http://schemas.microsoft.com/office/drawing/2014/main" id="{D858F054-B061-4220-9A2F-E22F4182862B}"/>
              </a:ext>
            </a:extLst>
          </p:cNvPr>
          <p:cNvSpPr/>
          <p:nvPr/>
        </p:nvSpPr>
        <p:spPr>
          <a:xfrm>
            <a:off x="10355932" y="1962767"/>
            <a:ext cx="370754" cy="370268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4" name="직사각형 113">
            <a:extLst>
              <a:ext uri="{FF2B5EF4-FFF2-40B4-BE49-F238E27FC236}">
                <a16:creationId xmlns:a16="http://schemas.microsoft.com/office/drawing/2014/main" id="{34502349-D8B4-4BFB-BA5E-5C9DC99CA0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7535" y="2845809"/>
            <a:ext cx="1471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accent4"/>
                </a:solidFill>
                <a:cs typeface="Arial" charset="0"/>
              </a:rPr>
              <a:t>2021</a:t>
            </a:r>
            <a:endParaRPr lang="ko-KR" altLang="en-US" sz="2800" b="1" spc="300" dirty="0">
              <a:solidFill>
                <a:schemeClr val="accent4"/>
              </a:solidFill>
            </a:endParaRPr>
          </a:p>
        </p:txBody>
      </p:sp>
      <p:sp>
        <p:nvSpPr>
          <p:cNvPr id="1345" name="직사각형 113">
            <a:extLst>
              <a:ext uri="{FF2B5EF4-FFF2-40B4-BE49-F238E27FC236}">
                <a16:creationId xmlns:a16="http://schemas.microsoft.com/office/drawing/2014/main" id="{7A13F908-E323-4302-9EB8-3C9F3C56F8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961" y="2845809"/>
            <a:ext cx="1471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accent6"/>
                </a:solidFill>
                <a:cs typeface="Arial" charset="0"/>
              </a:rPr>
              <a:t>2017</a:t>
            </a:r>
            <a:endParaRPr lang="ko-KR" altLang="en-US" sz="2800" b="1" spc="300" dirty="0">
              <a:solidFill>
                <a:schemeClr val="accent6"/>
              </a:solidFill>
            </a:endParaRPr>
          </a:p>
        </p:txBody>
      </p:sp>
      <p:sp>
        <p:nvSpPr>
          <p:cNvPr id="1346" name="직사각형 113">
            <a:extLst>
              <a:ext uri="{FF2B5EF4-FFF2-40B4-BE49-F238E27FC236}">
                <a16:creationId xmlns:a16="http://schemas.microsoft.com/office/drawing/2014/main" id="{09BF811B-EC31-4014-AD4C-D658FE196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30605" y="2845809"/>
            <a:ext cx="1471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accent1"/>
                </a:solidFill>
                <a:cs typeface="Arial" charset="0"/>
              </a:rPr>
              <a:t>2018</a:t>
            </a:r>
            <a:endParaRPr lang="ko-KR" altLang="en-US" sz="2800" b="1" spc="300" dirty="0">
              <a:solidFill>
                <a:schemeClr val="accent1"/>
              </a:solidFill>
            </a:endParaRPr>
          </a:p>
        </p:txBody>
      </p:sp>
      <p:sp>
        <p:nvSpPr>
          <p:cNvPr id="1347" name="직사각형 113">
            <a:extLst>
              <a:ext uri="{FF2B5EF4-FFF2-40B4-BE49-F238E27FC236}">
                <a16:creationId xmlns:a16="http://schemas.microsoft.com/office/drawing/2014/main" id="{77156D5F-6B3D-4F27-8649-2090083FE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6249" y="2845809"/>
            <a:ext cx="1471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accent2"/>
                </a:solidFill>
                <a:cs typeface="Arial" charset="0"/>
              </a:rPr>
              <a:t>2019</a:t>
            </a:r>
            <a:endParaRPr lang="ko-KR" altLang="en-US" sz="2800" b="1" spc="300" dirty="0">
              <a:solidFill>
                <a:schemeClr val="accent2"/>
              </a:solidFill>
            </a:endParaRPr>
          </a:p>
        </p:txBody>
      </p:sp>
      <p:sp>
        <p:nvSpPr>
          <p:cNvPr id="1348" name="직사각형 113">
            <a:extLst>
              <a:ext uri="{FF2B5EF4-FFF2-40B4-BE49-F238E27FC236}">
                <a16:creationId xmlns:a16="http://schemas.microsoft.com/office/drawing/2014/main" id="{D61AA13F-B761-44B3-AD40-FB63293F0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893" y="2845809"/>
            <a:ext cx="147197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800" b="1" spc="300" dirty="0">
                <a:solidFill>
                  <a:schemeClr val="accent3"/>
                </a:solidFill>
                <a:cs typeface="Arial" charset="0"/>
              </a:rPr>
              <a:t>2020</a:t>
            </a:r>
            <a:endParaRPr lang="ko-KR" altLang="en-US" sz="2800" b="1" spc="300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39</cp:revision>
  <dcterms:created xsi:type="dcterms:W3CDTF">2018-02-18T19:39:47Z</dcterms:created>
  <dcterms:modified xsi:type="dcterms:W3CDTF">2021-04-13T02:56:27Z</dcterms:modified>
</cp:coreProperties>
</file>