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B0E57587-55F0-4766-8BAB-306B65F52F4E}"/>
              </a:ext>
            </a:extLst>
          </p:cNvPr>
          <p:cNvGrpSpPr/>
          <p:nvPr/>
        </p:nvGrpSpPr>
        <p:grpSpPr>
          <a:xfrm>
            <a:off x="8364932" y="1808271"/>
            <a:ext cx="3277736" cy="4321545"/>
            <a:chOff x="8161062" y="1751117"/>
            <a:chExt cx="3277736" cy="4321545"/>
          </a:xfrm>
        </p:grpSpPr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11D038D9-71A2-45F8-98A3-2036020788FF}"/>
                </a:ext>
              </a:extLst>
            </p:cNvPr>
            <p:cNvGrpSpPr/>
            <p:nvPr/>
          </p:nvGrpSpPr>
          <p:grpSpPr>
            <a:xfrm flipH="1">
              <a:off x="8161062" y="2503865"/>
              <a:ext cx="970926" cy="2844363"/>
              <a:chOff x="1712420" y="2600575"/>
              <a:chExt cx="866746" cy="2539163"/>
            </a:xfrm>
            <a:solidFill>
              <a:schemeClr val="accent4"/>
            </a:solidFill>
          </p:grpSpPr>
          <p:sp>
            <p:nvSpPr>
              <p:cNvPr id="239" name="Up Arrow 53">
                <a:extLst>
                  <a:ext uri="{FF2B5EF4-FFF2-40B4-BE49-F238E27FC236}">
                    <a16:creationId xmlns:a16="http://schemas.microsoft.com/office/drawing/2014/main" id="{108B3372-4B73-4EAE-80A8-F1B376C3C0A5}"/>
                  </a:ext>
                </a:extLst>
              </p:cNvPr>
              <p:cNvSpPr/>
              <p:nvPr/>
            </p:nvSpPr>
            <p:spPr>
              <a:xfrm rot="19800000">
                <a:off x="2217156" y="2600575"/>
                <a:ext cx="362010" cy="391040"/>
              </a:xfrm>
              <a:prstGeom prst="up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 dirty="0"/>
              </a:p>
            </p:txBody>
          </p:sp>
          <p:sp>
            <p:nvSpPr>
              <p:cNvPr id="240" name="Up Arrow 54">
                <a:extLst>
                  <a:ext uri="{FF2B5EF4-FFF2-40B4-BE49-F238E27FC236}">
                    <a16:creationId xmlns:a16="http://schemas.microsoft.com/office/drawing/2014/main" id="{19DE5F44-CFBD-4FAC-9953-589CA53CFDBF}"/>
                  </a:ext>
                </a:extLst>
              </p:cNvPr>
              <p:cNvSpPr/>
              <p:nvPr/>
            </p:nvSpPr>
            <p:spPr>
              <a:xfrm rot="16800000">
                <a:off x="1726935" y="3230208"/>
                <a:ext cx="362010" cy="391040"/>
              </a:xfrm>
              <a:prstGeom prst="up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241" name="Up Arrow 55">
                <a:extLst>
                  <a:ext uri="{FF2B5EF4-FFF2-40B4-BE49-F238E27FC236}">
                    <a16:creationId xmlns:a16="http://schemas.microsoft.com/office/drawing/2014/main" id="{8FA51581-AF89-4EAD-A775-4335677AEFC5}"/>
                  </a:ext>
                </a:extLst>
              </p:cNvPr>
              <p:cNvSpPr/>
              <p:nvPr/>
            </p:nvSpPr>
            <p:spPr>
              <a:xfrm rot="1800000" flipV="1">
                <a:off x="2217156" y="4748698"/>
                <a:ext cx="362010" cy="391040"/>
              </a:xfrm>
              <a:prstGeom prst="up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242" name="Up Arrow 56">
                <a:extLst>
                  <a:ext uri="{FF2B5EF4-FFF2-40B4-BE49-F238E27FC236}">
                    <a16:creationId xmlns:a16="http://schemas.microsoft.com/office/drawing/2014/main" id="{93843793-F114-4A8E-B53F-39E3A1770B07}"/>
                  </a:ext>
                </a:extLst>
              </p:cNvPr>
              <p:cNvSpPr/>
              <p:nvPr/>
            </p:nvSpPr>
            <p:spPr>
              <a:xfrm rot="4800000" flipV="1">
                <a:off x="1726935" y="4119065"/>
                <a:ext cx="362010" cy="391040"/>
              </a:xfrm>
              <a:prstGeom prst="up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/>
              </a:p>
            </p:txBody>
          </p:sp>
        </p:grpSp>
        <p:grpSp>
          <p:nvGrpSpPr>
            <p:cNvPr id="227" name="Group 226">
              <a:extLst>
                <a:ext uri="{FF2B5EF4-FFF2-40B4-BE49-F238E27FC236}">
                  <a16:creationId xmlns:a16="http://schemas.microsoft.com/office/drawing/2014/main" id="{0FF952C0-17C4-4C05-87E9-20AF1EF58FF5}"/>
                </a:ext>
              </a:extLst>
            </p:cNvPr>
            <p:cNvGrpSpPr/>
            <p:nvPr/>
          </p:nvGrpSpPr>
          <p:grpSpPr>
            <a:xfrm>
              <a:off x="8193026" y="1751117"/>
              <a:ext cx="2492398" cy="675930"/>
              <a:chOff x="2079598" y="4287457"/>
              <a:chExt cx="2710798" cy="675930"/>
            </a:xfrm>
          </p:grpSpPr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81504827-5295-4E57-B4E5-057DF81921E5}"/>
                  </a:ext>
                </a:extLst>
              </p:cNvPr>
              <p:cNvSpPr txBox="1"/>
              <p:nvPr/>
            </p:nvSpPr>
            <p:spPr>
              <a:xfrm>
                <a:off x="2098435" y="4501722"/>
                <a:ext cx="267183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</a:p>
            </p:txBody>
          </p:sp>
          <p:sp>
            <p:nvSpPr>
              <p:cNvPr id="238" name="TextBox 237">
                <a:extLst>
                  <a:ext uri="{FF2B5EF4-FFF2-40B4-BE49-F238E27FC236}">
                    <a16:creationId xmlns:a16="http://schemas.microsoft.com/office/drawing/2014/main" id="{CA5FAE3F-105E-4DF3-B52C-B951424EB119}"/>
                  </a:ext>
                </a:extLst>
              </p:cNvPr>
              <p:cNvSpPr txBox="1"/>
              <p:nvPr/>
            </p:nvSpPr>
            <p:spPr>
              <a:xfrm>
                <a:off x="2079598" y="4287457"/>
                <a:ext cx="2710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E307B39C-2A81-4729-A7D6-01C533C7D26D}"/>
                </a:ext>
              </a:extLst>
            </p:cNvPr>
            <p:cNvGrpSpPr/>
            <p:nvPr/>
          </p:nvGrpSpPr>
          <p:grpSpPr>
            <a:xfrm>
              <a:off x="8193026" y="5396732"/>
              <a:ext cx="2492398" cy="675930"/>
              <a:chOff x="2079598" y="4287457"/>
              <a:chExt cx="2710798" cy="675930"/>
            </a:xfrm>
          </p:grpSpPr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7F96C5C1-FBB1-49A6-A917-97638163C184}"/>
                  </a:ext>
                </a:extLst>
              </p:cNvPr>
              <p:cNvSpPr txBox="1"/>
              <p:nvPr/>
            </p:nvSpPr>
            <p:spPr>
              <a:xfrm>
                <a:off x="2098435" y="4501722"/>
                <a:ext cx="267183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</a:p>
            </p:txBody>
          </p:sp>
          <p:sp>
            <p:nvSpPr>
              <p:cNvPr id="236" name="TextBox 235">
                <a:extLst>
                  <a:ext uri="{FF2B5EF4-FFF2-40B4-BE49-F238E27FC236}">
                    <a16:creationId xmlns:a16="http://schemas.microsoft.com/office/drawing/2014/main" id="{FDACFB02-8462-4DC5-A302-D20D3BAC1382}"/>
                  </a:ext>
                </a:extLst>
              </p:cNvPr>
              <p:cNvSpPr txBox="1"/>
              <p:nvPr/>
            </p:nvSpPr>
            <p:spPr>
              <a:xfrm>
                <a:off x="2079598" y="4287457"/>
                <a:ext cx="2710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29" name="Group 228">
              <a:extLst>
                <a:ext uri="{FF2B5EF4-FFF2-40B4-BE49-F238E27FC236}">
                  <a16:creationId xmlns:a16="http://schemas.microsoft.com/office/drawing/2014/main" id="{02D61073-D843-44A7-9FEE-231E5243EE3B}"/>
                </a:ext>
              </a:extLst>
            </p:cNvPr>
            <p:cNvGrpSpPr/>
            <p:nvPr/>
          </p:nvGrpSpPr>
          <p:grpSpPr>
            <a:xfrm>
              <a:off x="9171548" y="2955268"/>
              <a:ext cx="2267250" cy="692510"/>
              <a:chOff x="2079598" y="4270877"/>
              <a:chExt cx="2053645" cy="692510"/>
            </a:xfrm>
          </p:grpSpPr>
          <p:sp>
            <p:nvSpPr>
              <p:cNvPr id="233" name="TextBox 232">
                <a:extLst>
                  <a:ext uri="{FF2B5EF4-FFF2-40B4-BE49-F238E27FC236}">
                    <a16:creationId xmlns:a16="http://schemas.microsoft.com/office/drawing/2014/main" id="{43D14C93-CE27-45E2-A586-45DA2D3831C4}"/>
                  </a:ext>
                </a:extLst>
              </p:cNvPr>
              <p:cNvSpPr txBox="1"/>
              <p:nvPr/>
            </p:nvSpPr>
            <p:spPr>
              <a:xfrm>
                <a:off x="2098433" y="4501722"/>
                <a:ext cx="20241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</a:p>
            </p:txBody>
          </p:sp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9560F2AA-FA59-4E7A-BB8C-92E6C3EFECF7}"/>
                  </a:ext>
                </a:extLst>
              </p:cNvPr>
              <p:cNvSpPr txBox="1"/>
              <p:nvPr/>
            </p:nvSpPr>
            <p:spPr>
              <a:xfrm>
                <a:off x="2079598" y="4270877"/>
                <a:ext cx="205364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FDF9B878-46A5-4543-9FA4-5BB6DC56845C}"/>
                </a:ext>
              </a:extLst>
            </p:cNvPr>
            <p:cNvGrpSpPr/>
            <p:nvPr/>
          </p:nvGrpSpPr>
          <p:grpSpPr>
            <a:xfrm>
              <a:off x="9171548" y="4176000"/>
              <a:ext cx="2267250" cy="692510"/>
              <a:chOff x="2079598" y="4270877"/>
              <a:chExt cx="2053645" cy="692510"/>
            </a:xfrm>
          </p:grpSpPr>
          <p:sp>
            <p:nvSpPr>
              <p:cNvPr id="231" name="TextBox 230">
                <a:extLst>
                  <a:ext uri="{FF2B5EF4-FFF2-40B4-BE49-F238E27FC236}">
                    <a16:creationId xmlns:a16="http://schemas.microsoft.com/office/drawing/2014/main" id="{7ECED3B1-75B6-4069-8322-6BE67D64143D}"/>
                  </a:ext>
                </a:extLst>
              </p:cNvPr>
              <p:cNvSpPr txBox="1"/>
              <p:nvPr/>
            </p:nvSpPr>
            <p:spPr>
              <a:xfrm>
                <a:off x="2098433" y="4501722"/>
                <a:ext cx="20241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</a:p>
            </p:txBody>
          </p:sp>
          <p:sp>
            <p:nvSpPr>
              <p:cNvPr id="232" name="TextBox 231">
                <a:extLst>
                  <a:ext uri="{FF2B5EF4-FFF2-40B4-BE49-F238E27FC236}">
                    <a16:creationId xmlns:a16="http://schemas.microsoft.com/office/drawing/2014/main" id="{F220A1DC-77FF-4B3D-A4B4-26CB076FB2F0}"/>
                  </a:ext>
                </a:extLst>
              </p:cNvPr>
              <p:cNvSpPr txBox="1"/>
              <p:nvPr/>
            </p:nvSpPr>
            <p:spPr>
              <a:xfrm>
                <a:off x="2079598" y="4270877"/>
                <a:ext cx="205364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F1AA7CA9-3557-4F77-B414-18E71A7BD16E}"/>
              </a:ext>
            </a:extLst>
          </p:cNvPr>
          <p:cNvGrpSpPr/>
          <p:nvPr/>
        </p:nvGrpSpPr>
        <p:grpSpPr>
          <a:xfrm>
            <a:off x="492182" y="1808271"/>
            <a:ext cx="3308679" cy="4321545"/>
            <a:chOff x="713469" y="1751116"/>
            <a:chExt cx="3308679" cy="4321545"/>
          </a:xfrm>
        </p:grpSpPr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id="{93E141FA-C813-4930-BCF8-C0A64161E8F2}"/>
                </a:ext>
              </a:extLst>
            </p:cNvPr>
            <p:cNvGrpSpPr/>
            <p:nvPr/>
          </p:nvGrpSpPr>
          <p:grpSpPr>
            <a:xfrm>
              <a:off x="3051222" y="2503865"/>
              <a:ext cx="970926" cy="2844363"/>
              <a:chOff x="1712420" y="2600575"/>
              <a:chExt cx="866746" cy="2539163"/>
            </a:xfrm>
            <a:solidFill>
              <a:srgbClr val="F5679D"/>
            </a:solidFill>
          </p:grpSpPr>
          <p:sp>
            <p:nvSpPr>
              <p:cNvPr id="257" name="Up Arrow 48">
                <a:extLst>
                  <a:ext uri="{FF2B5EF4-FFF2-40B4-BE49-F238E27FC236}">
                    <a16:creationId xmlns:a16="http://schemas.microsoft.com/office/drawing/2014/main" id="{9D6A66E4-AD96-4A46-82C9-CB0D6780A8FC}"/>
                  </a:ext>
                </a:extLst>
              </p:cNvPr>
              <p:cNvSpPr/>
              <p:nvPr/>
            </p:nvSpPr>
            <p:spPr>
              <a:xfrm rot="19800000">
                <a:off x="2217156" y="2600575"/>
                <a:ext cx="362010" cy="391040"/>
              </a:xfrm>
              <a:prstGeom prst="upArrow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258" name="Up Arrow 49">
                <a:extLst>
                  <a:ext uri="{FF2B5EF4-FFF2-40B4-BE49-F238E27FC236}">
                    <a16:creationId xmlns:a16="http://schemas.microsoft.com/office/drawing/2014/main" id="{61D388B8-3BB5-43E8-9A18-AEB8AEF2F736}"/>
                  </a:ext>
                </a:extLst>
              </p:cNvPr>
              <p:cNvSpPr/>
              <p:nvPr/>
            </p:nvSpPr>
            <p:spPr>
              <a:xfrm rot="16800000">
                <a:off x="1726935" y="3230208"/>
                <a:ext cx="362010" cy="391040"/>
              </a:xfrm>
              <a:prstGeom prst="upArrow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259" name="Up Arrow 50">
                <a:extLst>
                  <a:ext uri="{FF2B5EF4-FFF2-40B4-BE49-F238E27FC236}">
                    <a16:creationId xmlns:a16="http://schemas.microsoft.com/office/drawing/2014/main" id="{6DFE86D9-901F-4794-95EE-9E6D007EF1B9}"/>
                  </a:ext>
                </a:extLst>
              </p:cNvPr>
              <p:cNvSpPr/>
              <p:nvPr/>
            </p:nvSpPr>
            <p:spPr>
              <a:xfrm rot="1800000" flipV="1">
                <a:off x="2217156" y="4748698"/>
                <a:ext cx="362010" cy="391040"/>
              </a:xfrm>
              <a:prstGeom prst="upArrow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/>
              </a:p>
            </p:txBody>
          </p:sp>
          <p:sp>
            <p:nvSpPr>
              <p:cNvPr id="260" name="Up Arrow 51">
                <a:extLst>
                  <a:ext uri="{FF2B5EF4-FFF2-40B4-BE49-F238E27FC236}">
                    <a16:creationId xmlns:a16="http://schemas.microsoft.com/office/drawing/2014/main" id="{149B3627-2F67-453D-8132-6ADC9EC93925}"/>
                  </a:ext>
                </a:extLst>
              </p:cNvPr>
              <p:cNvSpPr/>
              <p:nvPr/>
            </p:nvSpPr>
            <p:spPr>
              <a:xfrm rot="4800000" flipV="1">
                <a:off x="1726935" y="4119065"/>
                <a:ext cx="362010" cy="391040"/>
              </a:xfrm>
              <a:prstGeom prst="upArrow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1200"/>
              </a:p>
            </p:txBody>
          </p:sp>
        </p:grp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78904899-0A9F-4702-AE66-1D1389E42B2E}"/>
                </a:ext>
              </a:extLst>
            </p:cNvPr>
            <p:cNvGrpSpPr/>
            <p:nvPr/>
          </p:nvGrpSpPr>
          <p:grpSpPr>
            <a:xfrm>
              <a:off x="1560168" y="1751116"/>
              <a:ext cx="2421224" cy="675930"/>
              <a:chOff x="2079598" y="4287457"/>
              <a:chExt cx="2710798" cy="675930"/>
            </a:xfrm>
          </p:grpSpPr>
          <p:sp>
            <p:nvSpPr>
              <p:cNvPr id="255" name="TextBox 254">
                <a:extLst>
                  <a:ext uri="{FF2B5EF4-FFF2-40B4-BE49-F238E27FC236}">
                    <a16:creationId xmlns:a16="http://schemas.microsoft.com/office/drawing/2014/main" id="{67E36EB6-03D9-466C-BD62-38838832AA6B}"/>
                  </a:ext>
                </a:extLst>
              </p:cNvPr>
              <p:cNvSpPr txBox="1"/>
              <p:nvPr/>
            </p:nvSpPr>
            <p:spPr>
              <a:xfrm>
                <a:off x="2098435" y="4501722"/>
                <a:ext cx="26718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</a:p>
            </p:txBody>
          </p:sp>
          <p:sp>
            <p:nvSpPr>
              <p:cNvPr id="256" name="TextBox 255">
                <a:extLst>
                  <a:ext uri="{FF2B5EF4-FFF2-40B4-BE49-F238E27FC236}">
                    <a16:creationId xmlns:a16="http://schemas.microsoft.com/office/drawing/2014/main" id="{3707B156-3BD4-43DF-BF3D-5D562E7CBEEE}"/>
                  </a:ext>
                </a:extLst>
              </p:cNvPr>
              <p:cNvSpPr txBox="1"/>
              <p:nvPr/>
            </p:nvSpPr>
            <p:spPr>
              <a:xfrm>
                <a:off x="2079598" y="4287457"/>
                <a:ext cx="2710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46" name="Group 245">
              <a:extLst>
                <a:ext uri="{FF2B5EF4-FFF2-40B4-BE49-F238E27FC236}">
                  <a16:creationId xmlns:a16="http://schemas.microsoft.com/office/drawing/2014/main" id="{A188C86D-DD88-4EF1-919C-9B9161A49053}"/>
                </a:ext>
              </a:extLst>
            </p:cNvPr>
            <p:cNvGrpSpPr/>
            <p:nvPr/>
          </p:nvGrpSpPr>
          <p:grpSpPr>
            <a:xfrm>
              <a:off x="1560168" y="5396731"/>
              <a:ext cx="2421224" cy="675930"/>
              <a:chOff x="2079598" y="4287457"/>
              <a:chExt cx="2710798" cy="675930"/>
            </a:xfrm>
          </p:grpSpPr>
          <p:sp>
            <p:nvSpPr>
              <p:cNvPr id="253" name="TextBox 252">
                <a:extLst>
                  <a:ext uri="{FF2B5EF4-FFF2-40B4-BE49-F238E27FC236}">
                    <a16:creationId xmlns:a16="http://schemas.microsoft.com/office/drawing/2014/main" id="{9F27B92F-BE49-4840-AEA2-A8E0CC544E83}"/>
                  </a:ext>
                </a:extLst>
              </p:cNvPr>
              <p:cNvSpPr txBox="1"/>
              <p:nvPr/>
            </p:nvSpPr>
            <p:spPr>
              <a:xfrm>
                <a:off x="2098435" y="4501722"/>
                <a:ext cx="26718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</a:p>
            </p:txBody>
          </p:sp>
          <p:sp>
            <p:nvSpPr>
              <p:cNvPr id="254" name="TextBox 253">
                <a:extLst>
                  <a:ext uri="{FF2B5EF4-FFF2-40B4-BE49-F238E27FC236}">
                    <a16:creationId xmlns:a16="http://schemas.microsoft.com/office/drawing/2014/main" id="{77B4A63A-1718-4757-A52E-A43CD296515F}"/>
                  </a:ext>
                </a:extLst>
              </p:cNvPr>
              <p:cNvSpPr txBox="1"/>
              <p:nvPr/>
            </p:nvSpPr>
            <p:spPr>
              <a:xfrm>
                <a:off x="2079598" y="4287457"/>
                <a:ext cx="27107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8A2F49F8-F32A-484D-AC24-ED294E6C1E4B}"/>
                </a:ext>
              </a:extLst>
            </p:cNvPr>
            <p:cNvGrpSpPr/>
            <p:nvPr/>
          </p:nvGrpSpPr>
          <p:grpSpPr>
            <a:xfrm>
              <a:off x="713469" y="2955268"/>
              <a:ext cx="2316311" cy="692510"/>
              <a:chOff x="2079598" y="4270877"/>
              <a:chExt cx="2053645" cy="692510"/>
            </a:xfrm>
          </p:grpSpPr>
          <p:sp>
            <p:nvSpPr>
              <p:cNvPr id="251" name="TextBox 250">
                <a:extLst>
                  <a:ext uri="{FF2B5EF4-FFF2-40B4-BE49-F238E27FC236}">
                    <a16:creationId xmlns:a16="http://schemas.microsoft.com/office/drawing/2014/main" id="{D0EBAD4E-5512-4F8B-9FAF-6F2E069AE317}"/>
                  </a:ext>
                </a:extLst>
              </p:cNvPr>
              <p:cNvSpPr txBox="1"/>
              <p:nvPr/>
            </p:nvSpPr>
            <p:spPr>
              <a:xfrm>
                <a:off x="2098433" y="4501722"/>
                <a:ext cx="20241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</a:p>
            </p:txBody>
          </p:sp>
          <p:sp>
            <p:nvSpPr>
              <p:cNvPr id="252" name="TextBox 251">
                <a:extLst>
                  <a:ext uri="{FF2B5EF4-FFF2-40B4-BE49-F238E27FC236}">
                    <a16:creationId xmlns:a16="http://schemas.microsoft.com/office/drawing/2014/main" id="{F95220C2-18C9-4F00-8320-9FC4A49A726A}"/>
                  </a:ext>
                </a:extLst>
              </p:cNvPr>
              <p:cNvSpPr txBox="1"/>
              <p:nvPr/>
            </p:nvSpPr>
            <p:spPr>
              <a:xfrm>
                <a:off x="2079598" y="4270877"/>
                <a:ext cx="205364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48" name="Group 247">
              <a:extLst>
                <a:ext uri="{FF2B5EF4-FFF2-40B4-BE49-F238E27FC236}">
                  <a16:creationId xmlns:a16="http://schemas.microsoft.com/office/drawing/2014/main" id="{B8B9C2D7-C136-4043-91A3-C3225A831092}"/>
                </a:ext>
              </a:extLst>
            </p:cNvPr>
            <p:cNvGrpSpPr/>
            <p:nvPr/>
          </p:nvGrpSpPr>
          <p:grpSpPr>
            <a:xfrm>
              <a:off x="713469" y="4176000"/>
              <a:ext cx="2316311" cy="692510"/>
              <a:chOff x="2079598" y="4270877"/>
              <a:chExt cx="2053645" cy="692510"/>
            </a:xfrm>
          </p:grpSpPr>
          <p:sp>
            <p:nvSpPr>
              <p:cNvPr id="249" name="TextBox 248">
                <a:extLst>
                  <a:ext uri="{FF2B5EF4-FFF2-40B4-BE49-F238E27FC236}">
                    <a16:creationId xmlns:a16="http://schemas.microsoft.com/office/drawing/2014/main" id="{EAB5B5D1-1436-4969-ADD8-97C457E1017D}"/>
                  </a:ext>
                </a:extLst>
              </p:cNvPr>
              <p:cNvSpPr txBox="1"/>
              <p:nvPr/>
            </p:nvSpPr>
            <p:spPr>
              <a:xfrm>
                <a:off x="2098433" y="4501722"/>
                <a:ext cx="202412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</a:p>
            </p:txBody>
          </p:sp>
          <p:sp>
            <p:nvSpPr>
              <p:cNvPr id="250" name="TextBox 249">
                <a:extLst>
                  <a:ext uri="{FF2B5EF4-FFF2-40B4-BE49-F238E27FC236}">
                    <a16:creationId xmlns:a16="http://schemas.microsoft.com/office/drawing/2014/main" id="{943BCA69-BCA0-4B89-8134-529601C0057F}"/>
                  </a:ext>
                </a:extLst>
              </p:cNvPr>
              <p:cNvSpPr txBox="1"/>
              <p:nvPr/>
            </p:nvSpPr>
            <p:spPr>
              <a:xfrm>
                <a:off x="2079598" y="4270877"/>
                <a:ext cx="205364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61" name="Graphic 36">
            <a:extLst>
              <a:ext uri="{FF2B5EF4-FFF2-40B4-BE49-F238E27FC236}">
                <a16:creationId xmlns:a16="http://schemas.microsoft.com/office/drawing/2014/main" id="{1A024B1D-096E-4A1F-ACAC-F4413C8426D2}"/>
              </a:ext>
            </a:extLst>
          </p:cNvPr>
          <p:cNvGrpSpPr/>
          <p:nvPr/>
        </p:nvGrpSpPr>
        <p:grpSpPr>
          <a:xfrm>
            <a:off x="5071042" y="3309824"/>
            <a:ext cx="2135642" cy="1669116"/>
            <a:chOff x="3043236" y="3016540"/>
            <a:chExt cx="4096162" cy="3201364"/>
          </a:xfrm>
        </p:grpSpPr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B5398C96-9180-4422-9D94-A289A812BD62}"/>
                </a:ext>
              </a:extLst>
            </p:cNvPr>
            <p:cNvSpPr/>
            <p:nvPr/>
          </p:nvSpPr>
          <p:spPr>
            <a:xfrm>
              <a:off x="3043236" y="3016540"/>
              <a:ext cx="4096162" cy="3201364"/>
            </a:xfrm>
            <a:custGeom>
              <a:avLst/>
              <a:gdLst>
                <a:gd name="connsiteX0" fmla="*/ 2063616 w 4096162"/>
                <a:gd name="connsiteY0" fmla="*/ 3201364 h 3201364"/>
                <a:gd name="connsiteX1" fmla="*/ 2060415 w 4096162"/>
                <a:gd name="connsiteY1" fmla="*/ 3201364 h 3201364"/>
                <a:gd name="connsiteX2" fmla="*/ 2042487 w 4096162"/>
                <a:gd name="connsiteY2" fmla="*/ 3188239 h 3201364"/>
                <a:gd name="connsiteX3" fmla="*/ 1983902 w 4096162"/>
                <a:gd name="connsiteY3" fmla="*/ 3146621 h 3201364"/>
                <a:gd name="connsiteX4" fmla="*/ 1954450 w 4096162"/>
                <a:gd name="connsiteY4" fmla="*/ 3033293 h 3201364"/>
                <a:gd name="connsiteX5" fmla="*/ 1972698 w 4096162"/>
                <a:gd name="connsiteY5" fmla="*/ 2992635 h 3201364"/>
                <a:gd name="connsiteX6" fmla="*/ 2016876 w 4096162"/>
                <a:gd name="connsiteY6" fmla="*/ 2916443 h 3201364"/>
                <a:gd name="connsiteX7" fmla="*/ 2088587 w 4096162"/>
                <a:gd name="connsiteY7" fmla="*/ 2857858 h 3201364"/>
                <a:gd name="connsiteX8" fmla="*/ 2018477 w 4096162"/>
                <a:gd name="connsiteY8" fmla="*/ 2851775 h 3201364"/>
                <a:gd name="connsiteX9" fmla="*/ 1978140 w 4096162"/>
                <a:gd name="connsiteY9" fmla="*/ 2866822 h 3201364"/>
                <a:gd name="connsiteX10" fmla="*/ 1914433 w 4096162"/>
                <a:gd name="connsiteY10" fmla="*/ 2878667 h 3201364"/>
                <a:gd name="connsiteX11" fmla="*/ 1857128 w 4096162"/>
                <a:gd name="connsiteY11" fmla="*/ 2881868 h 3201364"/>
                <a:gd name="connsiteX12" fmla="*/ 1819992 w 4096162"/>
                <a:gd name="connsiteY12" fmla="*/ 2867462 h 3201364"/>
                <a:gd name="connsiteX13" fmla="*/ 1504018 w 4096162"/>
                <a:gd name="connsiteY13" fmla="*/ 2452565 h 3201364"/>
                <a:gd name="connsiteX14" fmla="*/ 7060 w 4096162"/>
                <a:gd name="connsiteY14" fmla="*/ 538469 h 3201364"/>
                <a:gd name="connsiteX15" fmla="*/ 2578 w 4096162"/>
                <a:gd name="connsiteY15" fmla="*/ 509657 h 3201364"/>
                <a:gd name="connsiteX16" fmla="*/ 206825 w 4096162"/>
                <a:gd name="connsiteY16" fmla="*/ 0 h 3201364"/>
                <a:gd name="connsiteX17" fmla="*/ 286859 w 4096162"/>
                <a:gd name="connsiteY17" fmla="*/ 0 h 3201364"/>
                <a:gd name="connsiteX18" fmla="*/ 376817 w 4096162"/>
                <a:gd name="connsiteY18" fmla="*/ 35855 h 3201364"/>
                <a:gd name="connsiteX19" fmla="*/ 385781 w 4096162"/>
                <a:gd name="connsiteY19" fmla="*/ 35535 h 3201364"/>
                <a:gd name="connsiteX20" fmla="*/ 472538 w 4096162"/>
                <a:gd name="connsiteY20" fmla="*/ 0 h 3201364"/>
                <a:gd name="connsiteX21" fmla="*/ 2057213 w 4096162"/>
                <a:gd name="connsiteY21" fmla="*/ 0 h 3201364"/>
                <a:gd name="connsiteX22" fmla="*/ 2064577 w 4096162"/>
                <a:gd name="connsiteY22" fmla="*/ 11525 h 3201364"/>
                <a:gd name="connsiteX23" fmla="*/ 2264662 w 4096162"/>
                <a:gd name="connsiteY23" fmla="*/ 231779 h 3201364"/>
                <a:gd name="connsiteX24" fmla="*/ 3211625 w 4096162"/>
                <a:gd name="connsiteY24" fmla="*/ 1273823 h 3201364"/>
                <a:gd name="connsiteX25" fmla="*/ 4044620 w 4096162"/>
                <a:gd name="connsiteY25" fmla="*/ 2190053 h 3201364"/>
                <a:gd name="connsiteX26" fmla="*/ 4096162 w 4096162"/>
                <a:gd name="connsiteY26" fmla="*/ 2244156 h 3201364"/>
                <a:gd name="connsiteX27" fmla="*/ 4096162 w 4096162"/>
                <a:gd name="connsiteY27" fmla="*/ 2266566 h 3201364"/>
                <a:gd name="connsiteX28" fmla="*/ 3809640 w 4096162"/>
                <a:gd name="connsiteY28" fmla="*/ 2266886 h 3201364"/>
                <a:gd name="connsiteX29" fmla="*/ 3790752 w 4096162"/>
                <a:gd name="connsiteY29" fmla="*/ 2274249 h 3201364"/>
                <a:gd name="connsiteX30" fmla="*/ 3657255 w 4096162"/>
                <a:gd name="connsiteY30" fmla="*/ 2568134 h 3201364"/>
                <a:gd name="connsiteX31" fmla="*/ 3664298 w 4096162"/>
                <a:gd name="connsiteY31" fmla="*/ 2595026 h 3201364"/>
                <a:gd name="connsiteX32" fmla="*/ 3901840 w 4096162"/>
                <a:gd name="connsiteY32" fmla="*/ 2867782 h 3201364"/>
                <a:gd name="connsiteX33" fmla="*/ 3907922 w 4096162"/>
                <a:gd name="connsiteY33" fmla="*/ 2877386 h 3201364"/>
                <a:gd name="connsiteX34" fmla="*/ 3897998 w 4096162"/>
                <a:gd name="connsiteY34" fmla="*/ 2877386 h 3201364"/>
                <a:gd name="connsiteX35" fmla="*/ 2158377 w 4096162"/>
                <a:gd name="connsiteY35" fmla="*/ 2877386 h 3201364"/>
                <a:gd name="connsiteX36" fmla="*/ 2142690 w 4096162"/>
                <a:gd name="connsiteY36" fmla="*/ 2875145 h 3201364"/>
                <a:gd name="connsiteX37" fmla="*/ 2112277 w 4096162"/>
                <a:gd name="connsiteY37" fmla="*/ 2886030 h 3201364"/>
                <a:gd name="connsiteX38" fmla="*/ 2056253 w 4096162"/>
                <a:gd name="connsiteY38" fmla="*/ 3001919 h 3201364"/>
                <a:gd name="connsiteX39" fmla="*/ 2070659 w 4096162"/>
                <a:gd name="connsiteY39" fmla="*/ 3068508 h 3201364"/>
                <a:gd name="connsiteX40" fmla="*/ 2114198 w 4096162"/>
                <a:gd name="connsiteY40" fmla="*/ 3103402 h 3201364"/>
                <a:gd name="connsiteX41" fmla="*/ 2162858 w 4096162"/>
                <a:gd name="connsiteY41" fmla="*/ 3135736 h 3201364"/>
                <a:gd name="connsiteX42" fmla="*/ 2063616 w 4096162"/>
                <a:gd name="connsiteY42" fmla="*/ 3201364 h 3201364"/>
                <a:gd name="connsiteX43" fmla="*/ 3760980 w 4096162"/>
                <a:gd name="connsiteY43" fmla="*/ 2266566 h 3201364"/>
                <a:gd name="connsiteX44" fmla="*/ 3737930 w 4096162"/>
                <a:gd name="connsiteY44" fmla="*/ 2266566 h 3201364"/>
                <a:gd name="connsiteX45" fmla="*/ 2556947 w 4096162"/>
                <a:gd name="connsiteY45" fmla="*/ 2265605 h 3201364"/>
                <a:gd name="connsiteX46" fmla="*/ 2368066 w 4096162"/>
                <a:gd name="connsiteY46" fmla="*/ 2304982 h 3201364"/>
                <a:gd name="connsiteX47" fmla="*/ 2336693 w 4096162"/>
                <a:gd name="connsiteY47" fmla="*/ 2304982 h 3201364"/>
                <a:gd name="connsiteX48" fmla="*/ 2172143 w 4096162"/>
                <a:gd name="connsiteY48" fmla="*/ 2266566 h 3201364"/>
                <a:gd name="connsiteX49" fmla="*/ 2170542 w 4096162"/>
                <a:gd name="connsiteY49" fmla="*/ 2266566 h 3201364"/>
                <a:gd name="connsiteX50" fmla="*/ 2152614 w 4096162"/>
                <a:gd name="connsiteY50" fmla="*/ 2277771 h 3201364"/>
                <a:gd name="connsiteX51" fmla="*/ 2051451 w 4096162"/>
                <a:gd name="connsiteY51" fmla="*/ 2480417 h 3201364"/>
                <a:gd name="connsiteX52" fmla="*/ 2046329 w 4096162"/>
                <a:gd name="connsiteY52" fmla="*/ 2492902 h 3201364"/>
                <a:gd name="connsiteX53" fmla="*/ 2100752 w 4096162"/>
                <a:gd name="connsiteY53" fmla="*/ 2492582 h 3201364"/>
                <a:gd name="connsiteX54" fmla="*/ 2186869 w 4096162"/>
                <a:gd name="connsiteY54" fmla="*/ 2548286 h 3201364"/>
                <a:gd name="connsiteX55" fmla="*/ 2220483 w 4096162"/>
                <a:gd name="connsiteY55" fmla="*/ 2703872 h 3201364"/>
                <a:gd name="connsiteX56" fmla="*/ 2220163 w 4096162"/>
                <a:gd name="connsiteY56" fmla="*/ 2745490 h 3201364"/>
                <a:gd name="connsiteX57" fmla="*/ 3616598 w 4096162"/>
                <a:gd name="connsiteY57" fmla="*/ 2745490 h 3201364"/>
                <a:gd name="connsiteX58" fmla="*/ 3760980 w 4096162"/>
                <a:gd name="connsiteY58" fmla="*/ 2266566 h 3201364"/>
                <a:gd name="connsiteX59" fmla="*/ 1700261 w 4096162"/>
                <a:gd name="connsiteY59" fmla="*/ 553196 h 3201364"/>
                <a:gd name="connsiteX60" fmla="*/ 1680733 w 4096162"/>
                <a:gd name="connsiteY60" fmla="*/ 553196 h 3201364"/>
                <a:gd name="connsiteX61" fmla="*/ 1349392 w 4096162"/>
                <a:gd name="connsiteY61" fmla="*/ 553196 h 3201364"/>
                <a:gd name="connsiteX62" fmla="*/ 1328583 w 4096162"/>
                <a:gd name="connsiteY62" fmla="*/ 553836 h 3201364"/>
                <a:gd name="connsiteX63" fmla="*/ 1266156 w 4096162"/>
                <a:gd name="connsiteY63" fmla="*/ 640593 h 3201364"/>
                <a:gd name="connsiteX64" fmla="*/ 1346511 w 4096162"/>
                <a:gd name="connsiteY64" fmla="*/ 696617 h 3201364"/>
                <a:gd name="connsiteX65" fmla="*/ 1805906 w 4096162"/>
                <a:gd name="connsiteY65" fmla="*/ 696937 h 3201364"/>
                <a:gd name="connsiteX66" fmla="*/ 1828956 w 4096162"/>
                <a:gd name="connsiteY66" fmla="*/ 706541 h 3201364"/>
                <a:gd name="connsiteX67" fmla="*/ 2160297 w 4096162"/>
                <a:gd name="connsiteY67" fmla="*/ 1099028 h 3201364"/>
                <a:gd name="connsiteX68" fmla="*/ 2394317 w 4096162"/>
                <a:gd name="connsiteY68" fmla="*/ 1376587 h 3201364"/>
                <a:gd name="connsiteX69" fmla="*/ 2452902 w 4096162"/>
                <a:gd name="connsiteY69" fmla="*/ 1407960 h 3201364"/>
                <a:gd name="connsiteX70" fmla="*/ 2518530 w 4096162"/>
                <a:gd name="connsiteY70" fmla="*/ 1367943 h 3201364"/>
                <a:gd name="connsiteX71" fmla="*/ 2505084 w 4096162"/>
                <a:gd name="connsiteY71" fmla="*/ 1285028 h 3201364"/>
                <a:gd name="connsiteX72" fmla="*/ 2053372 w 4096162"/>
                <a:gd name="connsiteY72" fmla="*/ 749119 h 3201364"/>
                <a:gd name="connsiteX73" fmla="*/ 2009193 w 4096162"/>
                <a:gd name="connsiteY73" fmla="*/ 696297 h 3201364"/>
                <a:gd name="connsiteX74" fmla="*/ 2030322 w 4096162"/>
                <a:gd name="connsiteY74" fmla="*/ 696297 h 3201364"/>
                <a:gd name="connsiteX75" fmla="*/ 2292834 w 4096162"/>
                <a:gd name="connsiteY75" fmla="*/ 696297 h 3201364"/>
                <a:gd name="connsiteX76" fmla="*/ 2320046 w 4096162"/>
                <a:gd name="connsiteY76" fmla="*/ 694696 h 3201364"/>
                <a:gd name="connsiteX77" fmla="*/ 2379591 w 4096162"/>
                <a:gd name="connsiteY77" fmla="*/ 606979 h 3201364"/>
                <a:gd name="connsiteX78" fmla="*/ 2305959 w 4096162"/>
                <a:gd name="connsiteY78" fmla="*/ 553196 h 3201364"/>
                <a:gd name="connsiteX79" fmla="*/ 1905789 w 4096162"/>
                <a:gd name="connsiteY79" fmla="*/ 553516 h 3201364"/>
                <a:gd name="connsiteX80" fmla="*/ 1876336 w 4096162"/>
                <a:gd name="connsiteY80" fmla="*/ 539430 h 3201364"/>
                <a:gd name="connsiteX81" fmla="*/ 1619587 w 4096162"/>
                <a:gd name="connsiteY81" fmla="*/ 234660 h 3201364"/>
                <a:gd name="connsiteX82" fmla="*/ 1514902 w 4096162"/>
                <a:gd name="connsiteY82" fmla="*/ 222175 h 3201364"/>
                <a:gd name="connsiteX83" fmla="*/ 1510100 w 4096162"/>
                <a:gd name="connsiteY83" fmla="*/ 327820 h 3201364"/>
                <a:gd name="connsiteX84" fmla="*/ 1548197 w 4096162"/>
                <a:gd name="connsiteY84" fmla="*/ 372959 h 3201364"/>
                <a:gd name="connsiteX85" fmla="*/ 1700261 w 4096162"/>
                <a:gd name="connsiteY85" fmla="*/ 553196 h 3201364"/>
                <a:gd name="connsiteX86" fmla="*/ 2029041 w 4096162"/>
                <a:gd name="connsiteY86" fmla="*/ 2525876 h 3201364"/>
                <a:gd name="connsiteX87" fmla="*/ 1919555 w 4096162"/>
                <a:gd name="connsiteY87" fmla="*/ 2745490 h 3201364"/>
                <a:gd name="connsiteX88" fmla="*/ 2115158 w 4096162"/>
                <a:gd name="connsiteY88" fmla="*/ 2745490 h 3201364"/>
                <a:gd name="connsiteX89" fmla="*/ 2029041 w 4096162"/>
                <a:gd name="connsiteY89" fmla="*/ 2525876 h 32013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4096162" h="3201364">
                  <a:moveTo>
                    <a:pt x="2063616" y="3201364"/>
                  </a:moveTo>
                  <a:cubicBezTo>
                    <a:pt x="2062656" y="3201364"/>
                    <a:pt x="2061375" y="3201364"/>
                    <a:pt x="2060415" y="3201364"/>
                  </a:cubicBezTo>
                  <a:cubicBezTo>
                    <a:pt x="2054332" y="3196882"/>
                    <a:pt x="2048250" y="3192720"/>
                    <a:pt x="2042487" y="3188239"/>
                  </a:cubicBezTo>
                  <a:cubicBezTo>
                    <a:pt x="2022959" y="3174473"/>
                    <a:pt x="2001830" y="3162307"/>
                    <a:pt x="1983902" y="3146621"/>
                  </a:cubicBezTo>
                  <a:cubicBezTo>
                    <a:pt x="1938763" y="3106604"/>
                    <a:pt x="1933961" y="3082914"/>
                    <a:pt x="1954450" y="3033293"/>
                  </a:cubicBezTo>
                  <a:cubicBezTo>
                    <a:pt x="1960212" y="3019527"/>
                    <a:pt x="1969496" y="3006721"/>
                    <a:pt x="1972698" y="2992635"/>
                  </a:cubicBezTo>
                  <a:cubicBezTo>
                    <a:pt x="1979420" y="2962222"/>
                    <a:pt x="1995107" y="2936932"/>
                    <a:pt x="2016876" y="2916443"/>
                  </a:cubicBezTo>
                  <a:cubicBezTo>
                    <a:pt x="2039286" y="2895634"/>
                    <a:pt x="2064256" y="2877386"/>
                    <a:pt x="2088587" y="2857858"/>
                  </a:cubicBezTo>
                  <a:cubicBezTo>
                    <a:pt x="2065217" y="2844732"/>
                    <a:pt x="2043128" y="2838329"/>
                    <a:pt x="2018477" y="2851775"/>
                  </a:cubicBezTo>
                  <a:cubicBezTo>
                    <a:pt x="2005992" y="2858498"/>
                    <a:pt x="1991265" y="2861059"/>
                    <a:pt x="1978140" y="2866822"/>
                  </a:cubicBezTo>
                  <a:cubicBezTo>
                    <a:pt x="1957651" y="2875785"/>
                    <a:pt x="1936522" y="2878987"/>
                    <a:pt x="1914433" y="2878667"/>
                  </a:cubicBezTo>
                  <a:cubicBezTo>
                    <a:pt x="1895224" y="2878346"/>
                    <a:pt x="1875056" y="2876426"/>
                    <a:pt x="1857128" y="2881868"/>
                  </a:cubicBezTo>
                  <a:cubicBezTo>
                    <a:pt x="1838240" y="2887630"/>
                    <a:pt x="1829596" y="2879627"/>
                    <a:pt x="1819992" y="2867462"/>
                  </a:cubicBezTo>
                  <a:cubicBezTo>
                    <a:pt x="1714667" y="2729163"/>
                    <a:pt x="1610943" y="2589584"/>
                    <a:pt x="1504018" y="2452565"/>
                  </a:cubicBezTo>
                  <a:cubicBezTo>
                    <a:pt x="1005886" y="1813893"/>
                    <a:pt x="506473" y="1176181"/>
                    <a:pt x="7060" y="538469"/>
                  </a:cubicBezTo>
                  <a:cubicBezTo>
                    <a:pt x="-623" y="528865"/>
                    <a:pt x="-1904" y="520862"/>
                    <a:pt x="2578" y="509657"/>
                  </a:cubicBezTo>
                  <a:cubicBezTo>
                    <a:pt x="71087" y="339985"/>
                    <a:pt x="138956" y="169992"/>
                    <a:pt x="206825" y="0"/>
                  </a:cubicBezTo>
                  <a:cubicBezTo>
                    <a:pt x="233396" y="0"/>
                    <a:pt x="260288" y="0"/>
                    <a:pt x="286859" y="0"/>
                  </a:cubicBezTo>
                  <a:cubicBezTo>
                    <a:pt x="316952" y="12165"/>
                    <a:pt x="346725" y="24010"/>
                    <a:pt x="376817" y="35855"/>
                  </a:cubicBezTo>
                  <a:cubicBezTo>
                    <a:pt x="379379" y="36816"/>
                    <a:pt x="383220" y="36496"/>
                    <a:pt x="385781" y="35535"/>
                  </a:cubicBezTo>
                  <a:cubicBezTo>
                    <a:pt x="414914" y="23690"/>
                    <a:pt x="443726" y="11845"/>
                    <a:pt x="472538" y="0"/>
                  </a:cubicBezTo>
                  <a:cubicBezTo>
                    <a:pt x="1000763" y="0"/>
                    <a:pt x="1528988" y="0"/>
                    <a:pt x="2057213" y="0"/>
                  </a:cubicBezTo>
                  <a:cubicBezTo>
                    <a:pt x="2059775" y="3842"/>
                    <a:pt x="2061695" y="8324"/>
                    <a:pt x="2064577" y="11525"/>
                  </a:cubicBezTo>
                  <a:cubicBezTo>
                    <a:pt x="2131165" y="85156"/>
                    <a:pt x="2198073" y="158468"/>
                    <a:pt x="2264662" y="231779"/>
                  </a:cubicBezTo>
                  <a:cubicBezTo>
                    <a:pt x="2580316" y="579127"/>
                    <a:pt x="2895971" y="926475"/>
                    <a:pt x="3211625" y="1273823"/>
                  </a:cubicBezTo>
                  <a:cubicBezTo>
                    <a:pt x="3489184" y="1579233"/>
                    <a:pt x="3767062" y="1884963"/>
                    <a:pt x="4044620" y="2190053"/>
                  </a:cubicBezTo>
                  <a:cubicBezTo>
                    <a:pt x="4061267" y="2208621"/>
                    <a:pt x="4078875" y="2226229"/>
                    <a:pt x="4096162" y="2244156"/>
                  </a:cubicBezTo>
                  <a:cubicBezTo>
                    <a:pt x="4096162" y="2251519"/>
                    <a:pt x="4096162" y="2259203"/>
                    <a:pt x="4096162" y="2266566"/>
                  </a:cubicBezTo>
                  <a:cubicBezTo>
                    <a:pt x="4000762" y="2266566"/>
                    <a:pt x="3905041" y="2266566"/>
                    <a:pt x="3809640" y="2266886"/>
                  </a:cubicBezTo>
                  <a:cubicBezTo>
                    <a:pt x="3803238" y="2266886"/>
                    <a:pt x="3794274" y="2269447"/>
                    <a:pt x="3790752" y="2274249"/>
                  </a:cubicBezTo>
                  <a:cubicBezTo>
                    <a:pt x="3725124" y="2362607"/>
                    <a:pt x="3678384" y="2459608"/>
                    <a:pt x="3657255" y="2568134"/>
                  </a:cubicBezTo>
                  <a:cubicBezTo>
                    <a:pt x="3655014" y="2579339"/>
                    <a:pt x="3656935" y="2586702"/>
                    <a:pt x="3664298" y="2595026"/>
                  </a:cubicBezTo>
                  <a:cubicBezTo>
                    <a:pt x="3743692" y="2685624"/>
                    <a:pt x="3822766" y="2776863"/>
                    <a:pt x="3901840" y="2867782"/>
                  </a:cubicBezTo>
                  <a:cubicBezTo>
                    <a:pt x="3904080" y="2870343"/>
                    <a:pt x="3905361" y="2873224"/>
                    <a:pt x="3907922" y="2877386"/>
                  </a:cubicBezTo>
                  <a:cubicBezTo>
                    <a:pt x="3903120" y="2877386"/>
                    <a:pt x="3900559" y="2877386"/>
                    <a:pt x="3897998" y="2877386"/>
                  </a:cubicBezTo>
                  <a:cubicBezTo>
                    <a:pt x="3318231" y="2877386"/>
                    <a:pt x="2738144" y="2877386"/>
                    <a:pt x="2158377" y="2877386"/>
                  </a:cubicBezTo>
                  <a:cubicBezTo>
                    <a:pt x="2153254" y="2877386"/>
                    <a:pt x="2147172" y="2877386"/>
                    <a:pt x="2142690" y="2875145"/>
                  </a:cubicBezTo>
                  <a:cubicBezTo>
                    <a:pt x="2128284" y="2867782"/>
                    <a:pt x="2120921" y="2875465"/>
                    <a:pt x="2112277" y="2886030"/>
                  </a:cubicBezTo>
                  <a:cubicBezTo>
                    <a:pt x="2085065" y="2920604"/>
                    <a:pt x="2074181" y="2962863"/>
                    <a:pt x="2056253" y="3001919"/>
                  </a:cubicBezTo>
                  <a:cubicBezTo>
                    <a:pt x="2044088" y="3028490"/>
                    <a:pt x="2052091" y="3049940"/>
                    <a:pt x="2070659" y="3068508"/>
                  </a:cubicBezTo>
                  <a:cubicBezTo>
                    <a:pt x="2083785" y="3081633"/>
                    <a:pt x="2099151" y="3092518"/>
                    <a:pt x="2114198" y="3103402"/>
                  </a:cubicBezTo>
                  <a:cubicBezTo>
                    <a:pt x="2129564" y="3114607"/>
                    <a:pt x="2145891" y="3124531"/>
                    <a:pt x="2162858" y="3135736"/>
                  </a:cubicBezTo>
                  <a:cubicBezTo>
                    <a:pt x="2129564" y="3158146"/>
                    <a:pt x="2096590" y="3179915"/>
                    <a:pt x="2063616" y="3201364"/>
                  </a:cubicBezTo>
                  <a:close/>
                  <a:moveTo>
                    <a:pt x="3760980" y="2266566"/>
                  </a:moveTo>
                  <a:cubicBezTo>
                    <a:pt x="3750735" y="2266566"/>
                    <a:pt x="3744332" y="2266566"/>
                    <a:pt x="3737930" y="2266566"/>
                  </a:cubicBezTo>
                  <a:cubicBezTo>
                    <a:pt x="3344162" y="2266566"/>
                    <a:pt x="2950714" y="2267526"/>
                    <a:pt x="2556947" y="2265605"/>
                  </a:cubicBezTo>
                  <a:cubicBezTo>
                    <a:pt x="2490038" y="2265285"/>
                    <a:pt x="2426971" y="2271368"/>
                    <a:pt x="2368066" y="2304982"/>
                  </a:cubicBezTo>
                  <a:cubicBezTo>
                    <a:pt x="2357502" y="2311065"/>
                    <a:pt x="2347897" y="2310425"/>
                    <a:pt x="2336693" y="2304982"/>
                  </a:cubicBezTo>
                  <a:cubicBezTo>
                    <a:pt x="2284831" y="2279371"/>
                    <a:pt x="2232008" y="2257282"/>
                    <a:pt x="2172143" y="2266566"/>
                  </a:cubicBezTo>
                  <a:cubicBezTo>
                    <a:pt x="2171502" y="2266566"/>
                    <a:pt x="2171182" y="2266566"/>
                    <a:pt x="2170542" y="2266566"/>
                  </a:cubicBezTo>
                  <a:cubicBezTo>
                    <a:pt x="2161258" y="2264965"/>
                    <a:pt x="2156456" y="2269447"/>
                    <a:pt x="2152614" y="2277771"/>
                  </a:cubicBezTo>
                  <a:cubicBezTo>
                    <a:pt x="2119000" y="2345640"/>
                    <a:pt x="2085065" y="2412868"/>
                    <a:pt x="2051451" y="2480417"/>
                  </a:cubicBezTo>
                  <a:cubicBezTo>
                    <a:pt x="2049530" y="2484259"/>
                    <a:pt x="2048250" y="2488420"/>
                    <a:pt x="2046329" y="2492902"/>
                  </a:cubicBezTo>
                  <a:cubicBezTo>
                    <a:pt x="2065537" y="2492902"/>
                    <a:pt x="2083465" y="2494183"/>
                    <a:pt x="2100752" y="2492582"/>
                  </a:cubicBezTo>
                  <a:cubicBezTo>
                    <a:pt x="2144291" y="2489061"/>
                    <a:pt x="2171182" y="2506348"/>
                    <a:pt x="2186869" y="2548286"/>
                  </a:cubicBezTo>
                  <a:cubicBezTo>
                    <a:pt x="2205757" y="2598867"/>
                    <a:pt x="2226566" y="2648168"/>
                    <a:pt x="2220483" y="2703872"/>
                  </a:cubicBezTo>
                  <a:cubicBezTo>
                    <a:pt x="2218882" y="2717318"/>
                    <a:pt x="2220163" y="2731404"/>
                    <a:pt x="2220163" y="2745490"/>
                  </a:cubicBezTo>
                  <a:cubicBezTo>
                    <a:pt x="2686922" y="2745490"/>
                    <a:pt x="3151120" y="2745490"/>
                    <a:pt x="3616598" y="2745490"/>
                  </a:cubicBezTo>
                  <a:cubicBezTo>
                    <a:pt x="3608594" y="2569735"/>
                    <a:pt x="3656615" y="2411268"/>
                    <a:pt x="3760980" y="2266566"/>
                  </a:cubicBezTo>
                  <a:close/>
                  <a:moveTo>
                    <a:pt x="1700261" y="553196"/>
                  </a:moveTo>
                  <a:cubicBezTo>
                    <a:pt x="1691298" y="553196"/>
                    <a:pt x="1685855" y="553196"/>
                    <a:pt x="1680733" y="553196"/>
                  </a:cubicBezTo>
                  <a:cubicBezTo>
                    <a:pt x="1570286" y="553196"/>
                    <a:pt x="1459839" y="553196"/>
                    <a:pt x="1349392" y="553196"/>
                  </a:cubicBezTo>
                  <a:cubicBezTo>
                    <a:pt x="1342349" y="553196"/>
                    <a:pt x="1335626" y="553196"/>
                    <a:pt x="1328583" y="553836"/>
                  </a:cubicBezTo>
                  <a:cubicBezTo>
                    <a:pt x="1286325" y="557037"/>
                    <a:pt x="1255592" y="599616"/>
                    <a:pt x="1266156" y="640593"/>
                  </a:cubicBezTo>
                  <a:cubicBezTo>
                    <a:pt x="1275440" y="677409"/>
                    <a:pt x="1302972" y="696617"/>
                    <a:pt x="1346511" y="696617"/>
                  </a:cubicBezTo>
                  <a:cubicBezTo>
                    <a:pt x="1499536" y="696617"/>
                    <a:pt x="1652881" y="696617"/>
                    <a:pt x="1805906" y="696937"/>
                  </a:cubicBezTo>
                  <a:cubicBezTo>
                    <a:pt x="1813590" y="696937"/>
                    <a:pt x="1824154" y="700779"/>
                    <a:pt x="1828956" y="706541"/>
                  </a:cubicBezTo>
                  <a:cubicBezTo>
                    <a:pt x="1939723" y="837157"/>
                    <a:pt x="2049850" y="968092"/>
                    <a:pt x="2160297" y="1099028"/>
                  </a:cubicBezTo>
                  <a:cubicBezTo>
                    <a:pt x="2238411" y="1191548"/>
                    <a:pt x="2316524" y="1284067"/>
                    <a:pt x="2394317" y="1376587"/>
                  </a:cubicBezTo>
                  <a:cubicBezTo>
                    <a:pt x="2409684" y="1394834"/>
                    <a:pt x="2428252" y="1407960"/>
                    <a:pt x="2452902" y="1407960"/>
                  </a:cubicBezTo>
                  <a:cubicBezTo>
                    <a:pt x="2482675" y="1407960"/>
                    <a:pt x="2505725" y="1394834"/>
                    <a:pt x="2518530" y="1367943"/>
                  </a:cubicBezTo>
                  <a:cubicBezTo>
                    <a:pt x="2532616" y="1337850"/>
                    <a:pt x="2526534" y="1310318"/>
                    <a:pt x="2505084" y="1285028"/>
                  </a:cubicBezTo>
                  <a:cubicBezTo>
                    <a:pt x="2354300" y="1106391"/>
                    <a:pt x="2203836" y="927755"/>
                    <a:pt x="2053372" y="749119"/>
                  </a:cubicBezTo>
                  <a:cubicBezTo>
                    <a:pt x="2039606" y="732472"/>
                    <a:pt x="2025840" y="716145"/>
                    <a:pt x="2009193" y="696297"/>
                  </a:cubicBezTo>
                  <a:cubicBezTo>
                    <a:pt x="2019117" y="696297"/>
                    <a:pt x="2024560" y="696297"/>
                    <a:pt x="2030322" y="696297"/>
                  </a:cubicBezTo>
                  <a:cubicBezTo>
                    <a:pt x="2117719" y="696297"/>
                    <a:pt x="2205437" y="696297"/>
                    <a:pt x="2292834" y="696297"/>
                  </a:cubicBezTo>
                  <a:cubicBezTo>
                    <a:pt x="2301798" y="696297"/>
                    <a:pt x="2311082" y="695656"/>
                    <a:pt x="2320046" y="694696"/>
                  </a:cubicBezTo>
                  <a:cubicBezTo>
                    <a:pt x="2361663" y="689894"/>
                    <a:pt x="2390155" y="647956"/>
                    <a:pt x="2379591" y="606979"/>
                  </a:cubicBezTo>
                  <a:cubicBezTo>
                    <a:pt x="2370947" y="573364"/>
                    <a:pt x="2343736" y="553196"/>
                    <a:pt x="2305959" y="553196"/>
                  </a:cubicBezTo>
                  <a:cubicBezTo>
                    <a:pt x="2172463" y="553196"/>
                    <a:pt x="2039286" y="552876"/>
                    <a:pt x="1905789" y="553516"/>
                  </a:cubicBezTo>
                  <a:cubicBezTo>
                    <a:pt x="1892663" y="553516"/>
                    <a:pt x="1884660" y="549354"/>
                    <a:pt x="1876336" y="539430"/>
                  </a:cubicBezTo>
                  <a:cubicBezTo>
                    <a:pt x="1791180" y="437626"/>
                    <a:pt x="1705384" y="336143"/>
                    <a:pt x="1619587" y="234660"/>
                  </a:cubicBezTo>
                  <a:cubicBezTo>
                    <a:pt x="1590135" y="199765"/>
                    <a:pt x="1546596" y="194963"/>
                    <a:pt x="1514902" y="222175"/>
                  </a:cubicBezTo>
                  <a:cubicBezTo>
                    <a:pt x="1483209" y="249386"/>
                    <a:pt x="1481288" y="292925"/>
                    <a:pt x="1510100" y="327820"/>
                  </a:cubicBezTo>
                  <a:cubicBezTo>
                    <a:pt x="1522586" y="342866"/>
                    <a:pt x="1535711" y="357913"/>
                    <a:pt x="1548197" y="372959"/>
                  </a:cubicBezTo>
                  <a:cubicBezTo>
                    <a:pt x="1598138" y="432184"/>
                    <a:pt x="1648079" y="491089"/>
                    <a:pt x="1700261" y="553196"/>
                  </a:cubicBezTo>
                  <a:close/>
                  <a:moveTo>
                    <a:pt x="2029041" y="2525876"/>
                  </a:moveTo>
                  <a:cubicBezTo>
                    <a:pt x="1991906" y="2600468"/>
                    <a:pt x="1955730" y="2672819"/>
                    <a:pt x="1919555" y="2745490"/>
                  </a:cubicBezTo>
                  <a:cubicBezTo>
                    <a:pt x="1985503" y="2745490"/>
                    <a:pt x="2049850" y="2745490"/>
                    <a:pt x="2115158" y="2745490"/>
                  </a:cubicBezTo>
                  <a:cubicBezTo>
                    <a:pt x="2114198" y="2660974"/>
                    <a:pt x="2079623" y="2591824"/>
                    <a:pt x="2029041" y="2525876"/>
                  </a:cubicBezTo>
                  <a:close/>
                </a:path>
              </a:pathLst>
            </a:custGeom>
            <a:solidFill>
              <a:srgbClr val="000000"/>
            </a:solidFill>
            <a:ln w="32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C712862B-BDEB-4314-A8C4-8265539C0758}"/>
                </a:ext>
              </a:extLst>
            </p:cNvPr>
            <p:cNvSpPr/>
            <p:nvPr/>
          </p:nvSpPr>
          <p:spPr>
            <a:xfrm>
              <a:off x="5090205" y="5281052"/>
              <a:ext cx="1714010" cy="480977"/>
            </a:xfrm>
            <a:custGeom>
              <a:avLst/>
              <a:gdLst>
                <a:gd name="connsiteX0" fmla="*/ 1714010 w 1714010"/>
                <a:gd name="connsiteY0" fmla="*/ 2053 h 480977"/>
                <a:gd name="connsiteX1" fmla="*/ 1570269 w 1714010"/>
                <a:gd name="connsiteY1" fmla="*/ 480977 h 480977"/>
                <a:gd name="connsiteX2" fmla="*/ 173834 w 1714010"/>
                <a:gd name="connsiteY2" fmla="*/ 480977 h 480977"/>
                <a:gd name="connsiteX3" fmla="*/ 174154 w 1714010"/>
                <a:gd name="connsiteY3" fmla="*/ 439360 h 480977"/>
                <a:gd name="connsiteX4" fmla="*/ 140540 w 1714010"/>
                <a:gd name="connsiteY4" fmla="*/ 283773 h 480977"/>
                <a:gd name="connsiteX5" fmla="*/ 54423 w 1714010"/>
                <a:gd name="connsiteY5" fmla="*/ 228070 h 480977"/>
                <a:gd name="connsiteX6" fmla="*/ 0 w 1714010"/>
                <a:gd name="connsiteY6" fmla="*/ 228390 h 480977"/>
                <a:gd name="connsiteX7" fmla="*/ 5122 w 1714010"/>
                <a:gd name="connsiteY7" fmla="*/ 215904 h 480977"/>
                <a:gd name="connsiteX8" fmla="*/ 106285 w 1714010"/>
                <a:gd name="connsiteY8" fmla="*/ 13258 h 480977"/>
                <a:gd name="connsiteX9" fmla="*/ 124213 w 1714010"/>
                <a:gd name="connsiteY9" fmla="*/ 2053 h 480977"/>
                <a:gd name="connsiteX10" fmla="*/ 125814 w 1714010"/>
                <a:gd name="connsiteY10" fmla="*/ 2053 h 480977"/>
                <a:gd name="connsiteX11" fmla="*/ 290364 w 1714010"/>
                <a:gd name="connsiteY11" fmla="*/ 40470 h 480977"/>
                <a:gd name="connsiteX12" fmla="*/ 321737 w 1714010"/>
                <a:gd name="connsiteY12" fmla="*/ 40470 h 480977"/>
                <a:gd name="connsiteX13" fmla="*/ 510618 w 1714010"/>
                <a:gd name="connsiteY13" fmla="*/ 1093 h 480977"/>
                <a:gd name="connsiteX14" fmla="*/ 1691601 w 1714010"/>
                <a:gd name="connsiteY14" fmla="*/ 2053 h 480977"/>
                <a:gd name="connsiteX15" fmla="*/ 1714010 w 1714010"/>
                <a:gd name="connsiteY15" fmla="*/ 2053 h 48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714010" h="480977">
                  <a:moveTo>
                    <a:pt x="1714010" y="2053"/>
                  </a:moveTo>
                  <a:cubicBezTo>
                    <a:pt x="1609646" y="146755"/>
                    <a:pt x="1561625" y="305223"/>
                    <a:pt x="1570269" y="480977"/>
                  </a:cubicBezTo>
                  <a:cubicBezTo>
                    <a:pt x="1104791" y="480977"/>
                    <a:pt x="640593" y="480977"/>
                    <a:pt x="173834" y="480977"/>
                  </a:cubicBezTo>
                  <a:cubicBezTo>
                    <a:pt x="173834" y="466892"/>
                    <a:pt x="172553" y="453126"/>
                    <a:pt x="174154" y="439360"/>
                  </a:cubicBezTo>
                  <a:cubicBezTo>
                    <a:pt x="180237" y="383656"/>
                    <a:pt x="159428" y="334355"/>
                    <a:pt x="140540" y="283773"/>
                  </a:cubicBezTo>
                  <a:cubicBezTo>
                    <a:pt x="124853" y="241836"/>
                    <a:pt x="97962" y="224548"/>
                    <a:pt x="54423" y="228070"/>
                  </a:cubicBezTo>
                  <a:cubicBezTo>
                    <a:pt x="36816" y="229670"/>
                    <a:pt x="19208" y="228390"/>
                    <a:pt x="0" y="228390"/>
                  </a:cubicBezTo>
                  <a:cubicBezTo>
                    <a:pt x="1601" y="223908"/>
                    <a:pt x="2881" y="219746"/>
                    <a:pt x="5122" y="215904"/>
                  </a:cubicBezTo>
                  <a:cubicBezTo>
                    <a:pt x="38736" y="148356"/>
                    <a:pt x="72991" y="80807"/>
                    <a:pt x="106285" y="13258"/>
                  </a:cubicBezTo>
                  <a:cubicBezTo>
                    <a:pt x="110447" y="4935"/>
                    <a:pt x="114929" y="453"/>
                    <a:pt x="124213" y="2053"/>
                  </a:cubicBezTo>
                  <a:cubicBezTo>
                    <a:pt x="124853" y="2053"/>
                    <a:pt x="125173" y="2053"/>
                    <a:pt x="125814" y="2053"/>
                  </a:cubicBezTo>
                  <a:cubicBezTo>
                    <a:pt x="185679" y="-6910"/>
                    <a:pt x="238822" y="14859"/>
                    <a:pt x="290364" y="40470"/>
                  </a:cubicBezTo>
                  <a:cubicBezTo>
                    <a:pt x="301248" y="45912"/>
                    <a:pt x="310852" y="46552"/>
                    <a:pt x="321737" y="40470"/>
                  </a:cubicBezTo>
                  <a:cubicBezTo>
                    <a:pt x="380322" y="6855"/>
                    <a:pt x="443709" y="773"/>
                    <a:pt x="510618" y="1093"/>
                  </a:cubicBezTo>
                  <a:cubicBezTo>
                    <a:pt x="904385" y="3014"/>
                    <a:pt x="1297833" y="2053"/>
                    <a:pt x="1691601" y="2053"/>
                  </a:cubicBezTo>
                  <a:cubicBezTo>
                    <a:pt x="1697363" y="2053"/>
                    <a:pt x="1703766" y="2053"/>
                    <a:pt x="1714010" y="2053"/>
                  </a:cubicBezTo>
                  <a:close/>
                </a:path>
              </a:pathLst>
            </a:custGeom>
            <a:solidFill>
              <a:schemeClr val="accent2"/>
            </a:solidFill>
            <a:ln w="32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id="{F4176753-BFBF-4750-897D-192AE7AB07AE}"/>
                </a:ext>
              </a:extLst>
            </p:cNvPr>
            <p:cNvSpPr/>
            <p:nvPr/>
          </p:nvSpPr>
          <p:spPr>
            <a:xfrm>
              <a:off x="4307394" y="3221317"/>
              <a:ext cx="1261887" cy="1203186"/>
            </a:xfrm>
            <a:custGeom>
              <a:avLst/>
              <a:gdLst>
                <a:gd name="connsiteX0" fmla="*/ 436103 w 1261887"/>
                <a:gd name="connsiteY0" fmla="*/ 348418 h 1203187"/>
                <a:gd name="connsiteX1" fmla="*/ 284038 w 1261887"/>
                <a:gd name="connsiteY1" fmla="*/ 168181 h 1203187"/>
                <a:gd name="connsiteX2" fmla="*/ 245942 w 1261887"/>
                <a:gd name="connsiteY2" fmla="*/ 123042 h 1203187"/>
                <a:gd name="connsiteX3" fmla="*/ 250744 w 1261887"/>
                <a:gd name="connsiteY3" fmla="*/ 17397 h 1203187"/>
                <a:gd name="connsiteX4" fmla="*/ 355428 w 1261887"/>
                <a:gd name="connsiteY4" fmla="*/ 29882 h 1203187"/>
                <a:gd name="connsiteX5" fmla="*/ 612178 w 1261887"/>
                <a:gd name="connsiteY5" fmla="*/ 334652 h 1203187"/>
                <a:gd name="connsiteX6" fmla="*/ 641630 w 1261887"/>
                <a:gd name="connsiteY6" fmla="*/ 348738 h 1203187"/>
                <a:gd name="connsiteX7" fmla="*/ 1041801 w 1261887"/>
                <a:gd name="connsiteY7" fmla="*/ 348418 h 1203187"/>
                <a:gd name="connsiteX8" fmla="*/ 1115432 w 1261887"/>
                <a:gd name="connsiteY8" fmla="*/ 402201 h 1203187"/>
                <a:gd name="connsiteX9" fmla="*/ 1055887 w 1261887"/>
                <a:gd name="connsiteY9" fmla="*/ 489918 h 1203187"/>
                <a:gd name="connsiteX10" fmla="*/ 1028675 w 1261887"/>
                <a:gd name="connsiteY10" fmla="*/ 491519 h 1203187"/>
                <a:gd name="connsiteX11" fmla="*/ 766163 w 1261887"/>
                <a:gd name="connsiteY11" fmla="*/ 491519 h 1203187"/>
                <a:gd name="connsiteX12" fmla="*/ 745034 w 1261887"/>
                <a:gd name="connsiteY12" fmla="*/ 491519 h 1203187"/>
                <a:gd name="connsiteX13" fmla="*/ 789213 w 1261887"/>
                <a:gd name="connsiteY13" fmla="*/ 544341 h 1203187"/>
                <a:gd name="connsiteX14" fmla="*/ 1240926 w 1261887"/>
                <a:gd name="connsiteY14" fmla="*/ 1080249 h 1203187"/>
                <a:gd name="connsiteX15" fmla="*/ 1254372 w 1261887"/>
                <a:gd name="connsiteY15" fmla="*/ 1163165 h 1203187"/>
                <a:gd name="connsiteX16" fmla="*/ 1188744 w 1261887"/>
                <a:gd name="connsiteY16" fmla="*/ 1203182 h 1203187"/>
                <a:gd name="connsiteX17" fmla="*/ 1130159 w 1261887"/>
                <a:gd name="connsiteY17" fmla="*/ 1171809 h 1203187"/>
                <a:gd name="connsiteX18" fmla="*/ 896139 w 1261887"/>
                <a:gd name="connsiteY18" fmla="*/ 894250 h 1203187"/>
                <a:gd name="connsiteX19" fmla="*/ 564798 w 1261887"/>
                <a:gd name="connsiteY19" fmla="*/ 501763 h 1203187"/>
                <a:gd name="connsiteX20" fmla="*/ 541748 w 1261887"/>
                <a:gd name="connsiteY20" fmla="*/ 492159 h 1203187"/>
                <a:gd name="connsiteX21" fmla="*/ 82352 w 1261887"/>
                <a:gd name="connsiteY21" fmla="*/ 491839 h 1203187"/>
                <a:gd name="connsiteX22" fmla="*/ 1998 w 1261887"/>
                <a:gd name="connsiteY22" fmla="*/ 435815 h 1203187"/>
                <a:gd name="connsiteX23" fmla="*/ 64424 w 1261887"/>
                <a:gd name="connsiteY23" fmla="*/ 349058 h 1203187"/>
                <a:gd name="connsiteX24" fmla="*/ 85233 w 1261887"/>
                <a:gd name="connsiteY24" fmla="*/ 348418 h 1203187"/>
                <a:gd name="connsiteX25" fmla="*/ 416574 w 1261887"/>
                <a:gd name="connsiteY25" fmla="*/ 348418 h 1203187"/>
                <a:gd name="connsiteX26" fmla="*/ 436103 w 1261887"/>
                <a:gd name="connsiteY26" fmla="*/ 348418 h 1203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61887" h="1203187">
                  <a:moveTo>
                    <a:pt x="436103" y="348418"/>
                  </a:moveTo>
                  <a:cubicBezTo>
                    <a:pt x="383600" y="286311"/>
                    <a:pt x="333979" y="227086"/>
                    <a:pt x="284038" y="168181"/>
                  </a:cubicBezTo>
                  <a:cubicBezTo>
                    <a:pt x="271233" y="153134"/>
                    <a:pt x="258427" y="138088"/>
                    <a:pt x="245942" y="123042"/>
                  </a:cubicBezTo>
                  <a:cubicBezTo>
                    <a:pt x="217130" y="88147"/>
                    <a:pt x="219050" y="44608"/>
                    <a:pt x="250744" y="17397"/>
                  </a:cubicBezTo>
                  <a:cubicBezTo>
                    <a:pt x="282437" y="-9815"/>
                    <a:pt x="325976" y="-4693"/>
                    <a:pt x="355428" y="29882"/>
                  </a:cubicBezTo>
                  <a:cubicBezTo>
                    <a:pt x="441225" y="131365"/>
                    <a:pt x="526701" y="232848"/>
                    <a:pt x="612178" y="334652"/>
                  </a:cubicBezTo>
                  <a:cubicBezTo>
                    <a:pt x="620501" y="344576"/>
                    <a:pt x="628505" y="348738"/>
                    <a:pt x="641630" y="348738"/>
                  </a:cubicBezTo>
                  <a:cubicBezTo>
                    <a:pt x="775127" y="348097"/>
                    <a:pt x="908304" y="348418"/>
                    <a:pt x="1041801" y="348418"/>
                  </a:cubicBezTo>
                  <a:cubicBezTo>
                    <a:pt x="1079577" y="348418"/>
                    <a:pt x="1106789" y="368586"/>
                    <a:pt x="1115432" y="402201"/>
                  </a:cubicBezTo>
                  <a:cubicBezTo>
                    <a:pt x="1125997" y="443178"/>
                    <a:pt x="1097825" y="485116"/>
                    <a:pt x="1055887" y="489918"/>
                  </a:cubicBezTo>
                  <a:cubicBezTo>
                    <a:pt x="1046923" y="490878"/>
                    <a:pt x="1037959" y="491519"/>
                    <a:pt x="1028675" y="491519"/>
                  </a:cubicBezTo>
                  <a:cubicBezTo>
                    <a:pt x="941278" y="491519"/>
                    <a:pt x="853561" y="491519"/>
                    <a:pt x="766163" y="491519"/>
                  </a:cubicBezTo>
                  <a:cubicBezTo>
                    <a:pt x="760401" y="491519"/>
                    <a:pt x="754959" y="491519"/>
                    <a:pt x="745034" y="491519"/>
                  </a:cubicBezTo>
                  <a:cubicBezTo>
                    <a:pt x="761361" y="511367"/>
                    <a:pt x="775127" y="527694"/>
                    <a:pt x="789213" y="544341"/>
                  </a:cubicBezTo>
                  <a:cubicBezTo>
                    <a:pt x="939677" y="722977"/>
                    <a:pt x="1090462" y="901613"/>
                    <a:pt x="1240926" y="1080249"/>
                  </a:cubicBezTo>
                  <a:cubicBezTo>
                    <a:pt x="1262055" y="1105540"/>
                    <a:pt x="1268457" y="1133072"/>
                    <a:pt x="1254372" y="1163165"/>
                  </a:cubicBezTo>
                  <a:cubicBezTo>
                    <a:pt x="1241566" y="1190056"/>
                    <a:pt x="1218516" y="1203502"/>
                    <a:pt x="1188744" y="1203182"/>
                  </a:cubicBezTo>
                  <a:cubicBezTo>
                    <a:pt x="1164093" y="1203182"/>
                    <a:pt x="1145845" y="1190056"/>
                    <a:pt x="1130159" y="1171809"/>
                  </a:cubicBezTo>
                  <a:cubicBezTo>
                    <a:pt x="1052365" y="1079289"/>
                    <a:pt x="973932" y="986770"/>
                    <a:pt x="896139" y="894250"/>
                  </a:cubicBezTo>
                  <a:cubicBezTo>
                    <a:pt x="785692" y="763314"/>
                    <a:pt x="675565" y="632379"/>
                    <a:pt x="564798" y="501763"/>
                  </a:cubicBezTo>
                  <a:cubicBezTo>
                    <a:pt x="559996" y="496000"/>
                    <a:pt x="549751" y="492159"/>
                    <a:pt x="541748" y="492159"/>
                  </a:cubicBezTo>
                  <a:cubicBezTo>
                    <a:pt x="388723" y="491519"/>
                    <a:pt x="235377" y="491839"/>
                    <a:pt x="82352" y="491839"/>
                  </a:cubicBezTo>
                  <a:cubicBezTo>
                    <a:pt x="38493" y="491839"/>
                    <a:pt x="11282" y="472631"/>
                    <a:pt x="1998" y="435815"/>
                  </a:cubicBezTo>
                  <a:cubicBezTo>
                    <a:pt x="-8247" y="394837"/>
                    <a:pt x="22166" y="352259"/>
                    <a:pt x="64424" y="349058"/>
                  </a:cubicBezTo>
                  <a:cubicBezTo>
                    <a:pt x="71467" y="348418"/>
                    <a:pt x="78190" y="348418"/>
                    <a:pt x="85233" y="348418"/>
                  </a:cubicBezTo>
                  <a:cubicBezTo>
                    <a:pt x="195680" y="348418"/>
                    <a:pt x="306127" y="348418"/>
                    <a:pt x="416574" y="348418"/>
                  </a:cubicBezTo>
                  <a:cubicBezTo>
                    <a:pt x="422017" y="348418"/>
                    <a:pt x="427139" y="348418"/>
                    <a:pt x="436103" y="348418"/>
                  </a:cubicBezTo>
                  <a:close/>
                </a:path>
              </a:pathLst>
            </a:custGeom>
            <a:solidFill>
              <a:schemeClr val="accent2"/>
            </a:solidFill>
            <a:ln w="32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id="{4CB5676E-6BF9-4B50-9750-1847B27C0908}"/>
                </a:ext>
              </a:extLst>
            </p:cNvPr>
            <p:cNvSpPr/>
            <p:nvPr/>
          </p:nvSpPr>
          <p:spPr>
            <a:xfrm>
              <a:off x="4962790" y="5542416"/>
              <a:ext cx="195603" cy="219613"/>
            </a:xfrm>
            <a:custGeom>
              <a:avLst/>
              <a:gdLst>
                <a:gd name="connsiteX0" fmla="*/ 109487 w 195603"/>
                <a:gd name="connsiteY0" fmla="*/ 0 h 219613"/>
                <a:gd name="connsiteX1" fmla="*/ 195603 w 195603"/>
                <a:gd name="connsiteY1" fmla="*/ 219614 h 219613"/>
                <a:gd name="connsiteX2" fmla="*/ 0 w 195603"/>
                <a:gd name="connsiteY2" fmla="*/ 219614 h 219613"/>
                <a:gd name="connsiteX3" fmla="*/ 109487 w 195603"/>
                <a:gd name="connsiteY3" fmla="*/ 0 h 21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5603" h="219613">
                  <a:moveTo>
                    <a:pt x="109487" y="0"/>
                  </a:moveTo>
                  <a:cubicBezTo>
                    <a:pt x="160068" y="65948"/>
                    <a:pt x="194643" y="135098"/>
                    <a:pt x="195603" y="219614"/>
                  </a:cubicBezTo>
                  <a:cubicBezTo>
                    <a:pt x="129976" y="219614"/>
                    <a:pt x="65948" y="219614"/>
                    <a:pt x="0" y="219614"/>
                  </a:cubicBezTo>
                  <a:cubicBezTo>
                    <a:pt x="35855" y="146943"/>
                    <a:pt x="72031" y="74592"/>
                    <a:pt x="109487" y="0"/>
                  </a:cubicBezTo>
                  <a:close/>
                </a:path>
              </a:pathLst>
            </a:custGeom>
            <a:solidFill>
              <a:schemeClr val="accent2"/>
            </a:solidFill>
            <a:ln w="32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9054F683-136D-49E6-9C6B-8DD5D9733831}"/>
              </a:ext>
            </a:extLst>
          </p:cNvPr>
          <p:cNvGrpSpPr/>
          <p:nvPr/>
        </p:nvGrpSpPr>
        <p:grpSpPr>
          <a:xfrm>
            <a:off x="4178259" y="2116048"/>
            <a:ext cx="3835482" cy="3877988"/>
            <a:chOff x="2914648" y="208598"/>
            <a:chExt cx="6359839" cy="6430299"/>
          </a:xfrm>
          <a:solidFill>
            <a:schemeClr val="accent3">
              <a:lumMod val="50000"/>
            </a:schemeClr>
          </a:solidFill>
        </p:grpSpPr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id="{0BF0830A-442B-40C5-AC8F-619C225F066F}"/>
                </a:ext>
              </a:extLst>
            </p:cNvPr>
            <p:cNvSpPr/>
            <p:nvPr/>
          </p:nvSpPr>
          <p:spPr>
            <a:xfrm>
              <a:off x="4892988" y="553401"/>
              <a:ext cx="3714748" cy="1495418"/>
            </a:xfrm>
            <a:custGeom>
              <a:avLst/>
              <a:gdLst>
                <a:gd name="connsiteX0" fmla="*/ 3371850 w 3714750"/>
                <a:gd name="connsiteY0" fmla="*/ 735330 h 1495425"/>
                <a:gd name="connsiteX1" fmla="*/ 3722370 w 3714750"/>
                <a:gd name="connsiteY1" fmla="*/ 1495425 h 1495425"/>
                <a:gd name="connsiteX2" fmla="*/ 3292793 w 3714750"/>
                <a:gd name="connsiteY2" fmla="*/ 1123950 h 1495425"/>
                <a:gd name="connsiteX3" fmla="*/ 3455670 w 3714750"/>
                <a:gd name="connsiteY3" fmla="*/ 1048703 h 1495425"/>
                <a:gd name="connsiteX4" fmla="*/ 3504247 w 3714750"/>
                <a:gd name="connsiteY4" fmla="*/ 998220 h 1495425"/>
                <a:gd name="connsiteX5" fmla="*/ 3444240 w 3714750"/>
                <a:gd name="connsiteY5" fmla="*/ 954405 h 1495425"/>
                <a:gd name="connsiteX6" fmla="*/ 3221355 w 3714750"/>
                <a:gd name="connsiteY6" fmla="*/ 945832 h 1495425"/>
                <a:gd name="connsiteX7" fmla="*/ 3168015 w 3714750"/>
                <a:gd name="connsiteY7" fmla="*/ 924878 h 1495425"/>
                <a:gd name="connsiteX8" fmla="*/ 2774633 w 3714750"/>
                <a:gd name="connsiteY8" fmla="*/ 581978 h 1495425"/>
                <a:gd name="connsiteX9" fmla="*/ 2440305 w 3714750"/>
                <a:gd name="connsiteY9" fmla="*/ 499110 h 1495425"/>
                <a:gd name="connsiteX10" fmla="*/ 2415540 w 3714750"/>
                <a:gd name="connsiteY10" fmla="*/ 783908 h 1495425"/>
                <a:gd name="connsiteX11" fmla="*/ 2407920 w 3714750"/>
                <a:gd name="connsiteY11" fmla="*/ 786765 h 1495425"/>
                <a:gd name="connsiteX12" fmla="*/ 2327910 w 3714750"/>
                <a:gd name="connsiteY12" fmla="*/ 490538 h 1495425"/>
                <a:gd name="connsiteX13" fmla="*/ 1382077 w 3714750"/>
                <a:gd name="connsiteY13" fmla="*/ 566738 h 1495425"/>
                <a:gd name="connsiteX14" fmla="*/ 1521143 w 3714750"/>
                <a:gd name="connsiteY14" fmla="*/ 788670 h 1495425"/>
                <a:gd name="connsiteX15" fmla="*/ 1283970 w 3714750"/>
                <a:gd name="connsiteY15" fmla="*/ 648653 h 1495425"/>
                <a:gd name="connsiteX16" fmla="*/ 1123950 w 3714750"/>
                <a:gd name="connsiteY16" fmla="*/ 600075 h 1495425"/>
                <a:gd name="connsiteX17" fmla="*/ 330517 w 3714750"/>
                <a:gd name="connsiteY17" fmla="*/ 700088 h 1495425"/>
                <a:gd name="connsiteX18" fmla="*/ 288608 w 3714750"/>
                <a:gd name="connsiteY18" fmla="*/ 707708 h 1495425"/>
                <a:gd name="connsiteX19" fmla="*/ 310515 w 3714750"/>
                <a:gd name="connsiteY19" fmla="*/ 1005840 h 1495425"/>
                <a:gd name="connsiteX20" fmla="*/ 302895 w 3714750"/>
                <a:gd name="connsiteY20" fmla="*/ 1009650 h 1495425"/>
                <a:gd name="connsiteX21" fmla="*/ 174308 w 3714750"/>
                <a:gd name="connsiteY21" fmla="*/ 726758 h 1495425"/>
                <a:gd name="connsiteX22" fmla="*/ 9525 w 3714750"/>
                <a:gd name="connsiteY22" fmla="*/ 755333 h 1495425"/>
                <a:gd name="connsiteX23" fmla="*/ 0 w 3714750"/>
                <a:gd name="connsiteY23" fmla="*/ 743903 h 1495425"/>
                <a:gd name="connsiteX24" fmla="*/ 358140 w 3714750"/>
                <a:gd name="connsiteY24" fmla="*/ 401003 h 1495425"/>
                <a:gd name="connsiteX25" fmla="*/ 604838 w 3714750"/>
                <a:gd name="connsiteY25" fmla="*/ 568643 h 1495425"/>
                <a:gd name="connsiteX26" fmla="*/ 675323 w 3714750"/>
                <a:gd name="connsiteY26" fmla="*/ 570548 h 1495425"/>
                <a:gd name="connsiteX27" fmla="*/ 662940 w 3714750"/>
                <a:gd name="connsiteY27" fmla="*/ 500063 h 1495425"/>
                <a:gd name="connsiteX28" fmla="*/ 577215 w 3714750"/>
                <a:gd name="connsiteY28" fmla="*/ 386715 h 1495425"/>
                <a:gd name="connsiteX29" fmla="*/ 711518 w 3714750"/>
                <a:gd name="connsiteY29" fmla="*/ 366713 h 1495425"/>
                <a:gd name="connsiteX30" fmla="*/ 693420 w 3714750"/>
                <a:gd name="connsiteY30" fmla="*/ 119063 h 1495425"/>
                <a:gd name="connsiteX31" fmla="*/ 703898 w 3714750"/>
                <a:gd name="connsiteY31" fmla="*/ 118110 h 1495425"/>
                <a:gd name="connsiteX32" fmla="*/ 795338 w 3714750"/>
                <a:gd name="connsiteY32" fmla="*/ 301943 h 1495425"/>
                <a:gd name="connsiteX33" fmla="*/ 883920 w 3714750"/>
                <a:gd name="connsiteY33" fmla="*/ 350520 h 1495425"/>
                <a:gd name="connsiteX34" fmla="*/ 1654493 w 3714750"/>
                <a:gd name="connsiteY34" fmla="*/ 245745 h 1495425"/>
                <a:gd name="connsiteX35" fmla="*/ 1708785 w 3714750"/>
                <a:gd name="connsiteY35" fmla="*/ 207645 h 1495425"/>
                <a:gd name="connsiteX36" fmla="*/ 1949768 w 3714750"/>
                <a:gd name="connsiteY36" fmla="*/ 0 h 1495425"/>
                <a:gd name="connsiteX37" fmla="*/ 1856423 w 3714750"/>
                <a:gd name="connsiteY37" fmla="*/ 221933 h 1495425"/>
                <a:gd name="connsiteX38" fmla="*/ 2095500 w 3714750"/>
                <a:gd name="connsiteY38" fmla="*/ 210503 h 1495425"/>
                <a:gd name="connsiteX39" fmla="*/ 2761298 w 3714750"/>
                <a:gd name="connsiteY39" fmla="*/ 287655 h 1495425"/>
                <a:gd name="connsiteX40" fmla="*/ 3248025 w 3714750"/>
                <a:gd name="connsiteY40" fmla="*/ 590550 h 1495425"/>
                <a:gd name="connsiteX41" fmla="*/ 3319463 w 3714750"/>
                <a:gd name="connsiteY41" fmla="*/ 612458 h 1495425"/>
                <a:gd name="connsiteX42" fmla="*/ 3664268 w 3714750"/>
                <a:gd name="connsiteY42" fmla="*/ 641033 h 1495425"/>
                <a:gd name="connsiteX43" fmla="*/ 3371850 w 3714750"/>
                <a:gd name="connsiteY43" fmla="*/ 735330 h 1495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714750" h="1495425">
                  <a:moveTo>
                    <a:pt x="3371850" y="735330"/>
                  </a:moveTo>
                  <a:cubicBezTo>
                    <a:pt x="3543300" y="970598"/>
                    <a:pt x="3646170" y="1218248"/>
                    <a:pt x="3722370" y="1495425"/>
                  </a:cubicBezTo>
                  <a:cubicBezTo>
                    <a:pt x="3574733" y="1367790"/>
                    <a:pt x="3438525" y="1249680"/>
                    <a:pt x="3292793" y="1123950"/>
                  </a:cubicBezTo>
                  <a:cubicBezTo>
                    <a:pt x="3351847" y="1097280"/>
                    <a:pt x="3405188" y="1075373"/>
                    <a:pt x="3455670" y="1048703"/>
                  </a:cubicBezTo>
                  <a:cubicBezTo>
                    <a:pt x="3475672" y="1038225"/>
                    <a:pt x="3489008" y="1015365"/>
                    <a:pt x="3504247" y="998220"/>
                  </a:cubicBezTo>
                  <a:cubicBezTo>
                    <a:pt x="3484245" y="982980"/>
                    <a:pt x="3465195" y="957263"/>
                    <a:pt x="3444240" y="954405"/>
                  </a:cubicBezTo>
                  <a:cubicBezTo>
                    <a:pt x="3369945" y="947738"/>
                    <a:pt x="3295650" y="949643"/>
                    <a:pt x="3221355" y="945832"/>
                  </a:cubicBezTo>
                  <a:cubicBezTo>
                    <a:pt x="3202305" y="944880"/>
                    <a:pt x="3176588" y="938213"/>
                    <a:pt x="3168015" y="924878"/>
                  </a:cubicBezTo>
                  <a:cubicBezTo>
                    <a:pt x="3066097" y="776288"/>
                    <a:pt x="2923222" y="673418"/>
                    <a:pt x="2774633" y="581978"/>
                  </a:cubicBezTo>
                  <a:cubicBezTo>
                    <a:pt x="2678430" y="522923"/>
                    <a:pt x="2562225" y="510540"/>
                    <a:pt x="2440305" y="499110"/>
                  </a:cubicBezTo>
                  <a:cubicBezTo>
                    <a:pt x="2431733" y="596265"/>
                    <a:pt x="2423160" y="689610"/>
                    <a:pt x="2415540" y="783908"/>
                  </a:cubicBezTo>
                  <a:cubicBezTo>
                    <a:pt x="2412683" y="784860"/>
                    <a:pt x="2409825" y="785813"/>
                    <a:pt x="2407920" y="786765"/>
                  </a:cubicBezTo>
                  <a:cubicBezTo>
                    <a:pt x="2381250" y="689610"/>
                    <a:pt x="2355533" y="592455"/>
                    <a:pt x="2327910" y="490538"/>
                  </a:cubicBezTo>
                  <a:cubicBezTo>
                    <a:pt x="2014538" y="477203"/>
                    <a:pt x="1704023" y="518160"/>
                    <a:pt x="1382077" y="566738"/>
                  </a:cubicBezTo>
                  <a:cubicBezTo>
                    <a:pt x="1429702" y="641985"/>
                    <a:pt x="1472565" y="710565"/>
                    <a:pt x="1521143" y="788670"/>
                  </a:cubicBezTo>
                  <a:cubicBezTo>
                    <a:pt x="1427798" y="753428"/>
                    <a:pt x="1348740" y="711518"/>
                    <a:pt x="1283970" y="648653"/>
                  </a:cubicBezTo>
                  <a:cubicBezTo>
                    <a:pt x="1235393" y="601980"/>
                    <a:pt x="1188720" y="591503"/>
                    <a:pt x="1123950" y="600075"/>
                  </a:cubicBezTo>
                  <a:cubicBezTo>
                    <a:pt x="860108" y="636270"/>
                    <a:pt x="595313" y="666750"/>
                    <a:pt x="330517" y="700088"/>
                  </a:cubicBezTo>
                  <a:cubicBezTo>
                    <a:pt x="320040" y="701040"/>
                    <a:pt x="309563" y="703898"/>
                    <a:pt x="288608" y="707708"/>
                  </a:cubicBezTo>
                  <a:cubicBezTo>
                    <a:pt x="296228" y="807720"/>
                    <a:pt x="302895" y="906780"/>
                    <a:pt x="310515" y="1005840"/>
                  </a:cubicBezTo>
                  <a:cubicBezTo>
                    <a:pt x="307658" y="1006793"/>
                    <a:pt x="304800" y="1008698"/>
                    <a:pt x="302895" y="1009650"/>
                  </a:cubicBezTo>
                  <a:cubicBezTo>
                    <a:pt x="260985" y="918210"/>
                    <a:pt x="220028" y="825818"/>
                    <a:pt x="174308" y="726758"/>
                  </a:cubicBezTo>
                  <a:cubicBezTo>
                    <a:pt x="122873" y="735330"/>
                    <a:pt x="65723" y="745808"/>
                    <a:pt x="9525" y="755333"/>
                  </a:cubicBezTo>
                  <a:cubicBezTo>
                    <a:pt x="6667" y="751523"/>
                    <a:pt x="2858" y="747713"/>
                    <a:pt x="0" y="743903"/>
                  </a:cubicBezTo>
                  <a:cubicBezTo>
                    <a:pt x="119063" y="629603"/>
                    <a:pt x="239078" y="515303"/>
                    <a:pt x="358140" y="401003"/>
                  </a:cubicBezTo>
                  <a:cubicBezTo>
                    <a:pt x="444817" y="460058"/>
                    <a:pt x="524827" y="514350"/>
                    <a:pt x="604838" y="568643"/>
                  </a:cubicBezTo>
                  <a:cubicBezTo>
                    <a:pt x="628650" y="584835"/>
                    <a:pt x="658177" y="602933"/>
                    <a:pt x="675323" y="570548"/>
                  </a:cubicBezTo>
                  <a:cubicBezTo>
                    <a:pt x="684848" y="553403"/>
                    <a:pt x="675323" y="520065"/>
                    <a:pt x="662940" y="500063"/>
                  </a:cubicBezTo>
                  <a:cubicBezTo>
                    <a:pt x="640080" y="461963"/>
                    <a:pt x="609600" y="428625"/>
                    <a:pt x="577215" y="386715"/>
                  </a:cubicBezTo>
                  <a:cubicBezTo>
                    <a:pt x="627698" y="379095"/>
                    <a:pt x="668655" y="373380"/>
                    <a:pt x="711518" y="366713"/>
                  </a:cubicBezTo>
                  <a:cubicBezTo>
                    <a:pt x="705802" y="282893"/>
                    <a:pt x="699135" y="200978"/>
                    <a:pt x="693420" y="119063"/>
                  </a:cubicBezTo>
                  <a:cubicBezTo>
                    <a:pt x="697230" y="119063"/>
                    <a:pt x="700088" y="118110"/>
                    <a:pt x="703898" y="118110"/>
                  </a:cubicBezTo>
                  <a:cubicBezTo>
                    <a:pt x="734377" y="179070"/>
                    <a:pt x="766763" y="240030"/>
                    <a:pt x="795338" y="301943"/>
                  </a:cubicBezTo>
                  <a:cubicBezTo>
                    <a:pt x="813435" y="341948"/>
                    <a:pt x="837248" y="357188"/>
                    <a:pt x="883920" y="350520"/>
                  </a:cubicBezTo>
                  <a:cubicBezTo>
                    <a:pt x="1140143" y="314325"/>
                    <a:pt x="1397318" y="281940"/>
                    <a:pt x="1654493" y="245745"/>
                  </a:cubicBezTo>
                  <a:cubicBezTo>
                    <a:pt x="1674495" y="242888"/>
                    <a:pt x="1695450" y="223838"/>
                    <a:pt x="1708785" y="207645"/>
                  </a:cubicBezTo>
                  <a:cubicBezTo>
                    <a:pt x="1772602" y="123825"/>
                    <a:pt x="1846898" y="52388"/>
                    <a:pt x="1949768" y="0"/>
                  </a:cubicBezTo>
                  <a:cubicBezTo>
                    <a:pt x="1917383" y="76200"/>
                    <a:pt x="1887855" y="145733"/>
                    <a:pt x="1856423" y="221933"/>
                  </a:cubicBezTo>
                  <a:cubicBezTo>
                    <a:pt x="1943100" y="218123"/>
                    <a:pt x="2019300" y="215265"/>
                    <a:pt x="2095500" y="210503"/>
                  </a:cubicBezTo>
                  <a:cubicBezTo>
                    <a:pt x="2322195" y="197168"/>
                    <a:pt x="2543175" y="226695"/>
                    <a:pt x="2761298" y="287655"/>
                  </a:cubicBezTo>
                  <a:cubicBezTo>
                    <a:pt x="2953703" y="341948"/>
                    <a:pt x="3109913" y="451485"/>
                    <a:pt x="3248025" y="590550"/>
                  </a:cubicBezTo>
                  <a:cubicBezTo>
                    <a:pt x="3269933" y="612458"/>
                    <a:pt x="3288030" y="619125"/>
                    <a:pt x="3319463" y="612458"/>
                  </a:cubicBezTo>
                  <a:cubicBezTo>
                    <a:pt x="3435668" y="588645"/>
                    <a:pt x="3549968" y="595313"/>
                    <a:pt x="3664268" y="641033"/>
                  </a:cubicBezTo>
                  <a:cubicBezTo>
                    <a:pt x="3565208" y="673418"/>
                    <a:pt x="3472815" y="702945"/>
                    <a:pt x="3371850" y="7353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id="{7953F8CB-0DFB-4F40-BC94-11FB2FB64152}"/>
                </a:ext>
              </a:extLst>
            </p:cNvPr>
            <p:cNvSpPr/>
            <p:nvPr/>
          </p:nvSpPr>
          <p:spPr>
            <a:xfrm>
              <a:off x="3197541" y="859153"/>
              <a:ext cx="1362074" cy="3867131"/>
            </a:xfrm>
            <a:custGeom>
              <a:avLst/>
              <a:gdLst>
                <a:gd name="connsiteX0" fmla="*/ 1258253 w 1362075"/>
                <a:gd name="connsiteY0" fmla="*/ 285750 h 3867150"/>
                <a:gd name="connsiteX1" fmla="*/ 1274445 w 1362075"/>
                <a:gd name="connsiteY1" fmla="*/ 0 h 3867150"/>
                <a:gd name="connsiteX2" fmla="*/ 1287780 w 1362075"/>
                <a:gd name="connsiteY2" fmla="*/ 0 h 3867150"/>
                <a:gd name="connsiteX3" fmla="*/ 1361123 w 1362075"/>
                <a:gd name="connsiteY3" fmla="*/ 224790 h 3867150"/>
                <a:gd name="connsiteX4" fmla="*/ 1344930 w 1362075"/>
                <a:gd name="connsiteY4" fmla="*/ 288608 h 3867150"/>
                <a:gd name="connsiteX5" fmla="*/ 874395 w 1362075"/>
                <a:gd name="connsiteY5" fmla="*/ 873443 h 3867150"/>
                <a:gd name="connsiteX6" fmla="*/ 796290 w 1362075"/>
                <a:gd name="connsiteY6" fmla="*/ 896303 h 3867150"/>
                <a:gd name="connsiteX7" fmla="*/ 607695 w 1362075"/>
                <a:gd name="connsiteY7" fmla="*/ 822960 h 3867150"/>
                <a:gd name="connsiteX8" fmla="*/ 539115 w 1362075"/>
                <a:gd name="connsiteY8" fmla="*/ 826770 h 3867150"/>
                <a:gd name="connsiteX9" fmla="*/ 555308 w 1362075"/>
                <a:gd name="connsiteY9" fmla="*/ 893445 h 3867150"/>
                <a:gd name="connsiteX10" fmla="*/ 687705 w 1362075"/>
                <a:gd name="connsiteY10" fmla="*/ 1045845 h 3867150"/>
                <a:gd name="connsiteX11" fmla="*/ 462915 w 1362075"/>
                <a:gd name="connsiteY11" fmla="*/ 1538288 h 3867150"/>
                <a:gd name="connsiteX12" fmla="*/ 750570 w 1362075"/>
                <a:gd name="connsiteY12" fmla="*/ 1538288 h 3867150"/>
                <a:gd name="connsiteX13" fmla="*/ 752475 w 1362075"/>
                <a:gd name="connsiteY13" fmla="*/ 1554480 h 3867150"/>
                <a:gd name="connsiteX14" fmla="*/ 520065 w 1362075"/>
                <a:gd name="connsiteY14" fmla="*/ 1625918 h 3867150"/>
                <a:gd name="connsiteX15" fmla="*/ 472440 w 1362075"/>
                <a:gd name="connsiteY15" fmla="*/ 1693545 h 3867150"/>
                <a:gd name="connsiteX16" fmla="*/ 589598 w 1362075"/>
                <a:gd name="connsiteY16" fmla="*/ 2439353 h 3867150"/>
                <a:gd name="connsiteX17" fmla="*/ 628650 w 1362075"/>
                <a:gd name="connsiteY17" fmla="*/ 2637473 h 3867150"/>
                <a:gd name="connsiteX18" fmla="*/ 834390 w 1362075"/>
                <a:gd name="connsiteY18" fmla="*/ 2495550 h 3867150"/>
                <a:gd name="connsiteX19" fmla="*/ 847725 w 1362075"/>
                <a:gd name="connsiteY19" fmla="*/ 2502218 h 3867150"/>
                <a:gd name="connsiteX20" fmla="*/ 731520 w 1362075"/>
                <a:gd name="connsiteY20" fmla="*/ 2704148 h 3867150"/>
                <a:gd name="connsiteX21" fmla="*/ 681037 w 1362075"/>
                <a:gd name="connsiteY21" fmla="*/ 2925128 h 3867150"/>
                <a:gd name="connsiteX22" fmla="*/ 803910 w 1362075"/>
                <a:gd name="connsiteY22" fmla="*/ 3688080 h 3867150"/>
                <a:gd name="connsiteX23" fmla="*/ 1093470 w 1362075"/>
                <a:gd name="connsiteY23" fmla="*/ 3641408 h 3867150"/>
                <a:gd name="connsiteX24" fmla="*/ 1098233 w 1362075"/>
                <a:gd name="connsiteY24" fmla="*/ 3649980 h 3867150"/>
                <a:gd name="connsiteX25" fmla="*/ 900112 w 1362075"/>
                <a:gd name="connsiteY25" fmla="*/ 3760470 h 3867150"/>
                <a:gd name="connsiteX26" fmla="*/ 849630 w 1362075"/>
                <a:gd name="connsiteY26" fmla="*/ 3872865 h 3867150"/>
                <a:gd name="connsiteX27" fmla="*/ 833437 w 1362075"/>
                <a:gd name="connsiteY27" fmla="*/ 3874770 h 3867150"/>
                <a:gd name="connsiteX28" fmla="*/ 481012 w 1362075"/>
                <a:gd name="connsiteY28" fmla="*/ 3592830 h 3867150"/>
                <a:gd name="connsiteX29" fmla="*/ 662940 w 1362075"/>
                <a:gd name="connsiteY29" fmla="*/ 3412808 h 3867150"/>
                <a:gd name="connsiteX30" fmla="*/ 698183 w 1362075"/>
                <a:gd name="connsiteY30" fmla="*/ 3344228 h 3867150"/>
                <a:gd name="connsiteX31" fmla="*/ 618173 w 1362075"/>
                <a:gd name="connsiteY31" fmla="*/ 3338513 h 3867150"/>
                <a:gd name="connsiteX32" fmla="*/ 499110 w 1362075"/>
                <a:gd name="connsiteY32" fmla="*/ 3404235 h 3867150"/>
                <a:gd name="connsiteX33" fmla="*/ 405765 w 1362075"/>
                <a:gd name="connsiteY33" fmla="*/ 3303270 h 3867150"/>
                <a:gd name="connsiteX34" fmla="*/ 241935 w 1362075"/>
                <a:gd name="connsiteY34" fmla="*/ 3109913 h 3867150"/>
                <a:gd name="connsiteX35" fmla="*/ 444818 w 1362075"/>
                <a:gd name="connsiteY35" fmla="*/ 3176588 h 3867150"/>
                <a:gd name="connsiteX36" fmla="*/ 393383 w 1362075"/>
                <a:gd name="connsiteY36" fmla="*/ 2885123 h 3867150"/>
                <a:gd name="connsiteX37" fmla="*/ 282893 w 1362075"/>
                <a:gd name="connsiteY37" fmla="*/ 2315528 h 3867150"/>
                <a:gd name="connsiteX38" fmla="*/ 227647 w 1362075"/>
                <a:gd name="connsiteY38" fmla="*/ 2244090 h 3867150"/>
                <a:gd name="connsiteX39" fmla="*/ 0 w 1362075"/>
                <a:gd name="connsiteY39" fmla="*/ 2090738 h 3867150"/>
                <a:gd name="connsiteX40" fmla="*/ 245745 w 1362075"/>
                <a:gd name="connsiteY40" fmla="*/ 2128838 h 3867150"/>
                <a:gd name="connsiteX41" fmla="*/ 216218 w 1362075"/>
                <a:gd name="connsiteY41" fmla="*/ 1897380 h 3867150"/>
                <a:gd name="connsiteX42" fmla="*/ 196215 w 1362075"/>
                <a:gd name="connsiteY42" fmla="*/ 1461135 h 3867150"/>
                <a:gd name="connsiteX43" fmla="*/ 307658 w 1362075"/>
                <a:gd name="connsiteY43" fmla="*/ 1132523 h 3867150"/>
                <a:gd name="connsiteX44" fmla="*/ 309563 w 1362075"/>
                <a:gd name="connsiteY44" fmla="*/ 1052513 h 3867150"/>
                <a:gd name="connsiteX45" fmla="*/ 246697 w 1362075"/>
                <a:gd name="connsiteY45" fmla="*/ 761048 h 3867150"/>
                <a:gd name="connsiteX46" fmla="*/ 400050 w 1362075"/>
                <a:gd name="connsiteY46" fmla="*/ 969645 h 3867150"/>
                <a:gd name="connsiteX47" fmla="*/ 1258253 w 1362075"/>
                <a:gd name="connsiteY47" fmla="*/ 285750 h 386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362075" h="3867150">
                  <a:moveTo>
                    <a:pt x="1258253" y="285750"/>
                  </a:moveTo>
                  <a:cubicBezTo>
                    <a:pt x="1263967" y="186690"/>
                    <a:pt x="1268730" y="93345"/>
                    <a:pt x="1274445" y="0"/>
                  </a:cubicBezTo>
                  <a:cubicBezTo>
                    <a:pt x="1279208" y="0"/>
                    <a:pt x="1283017" y="0"/>
                    <a:pt x="1287780" y="0"/>
                  </a:cubicBezTo>
                  <a:cubicBezTo>
                    <a:pt x="1312545" y="74295"/>
                    <a:pt x="1340167" y="148590"/>
                    <a:pt x="1361123" y="224790"/>
                  </a:cubicBezTo>
                  <a:cubicBezTo>
                    <a:pt x="1366838" y="243840"/>
                    <a:pt x="1358265" y="273368"/>
                    <a:pt x="1344930" y="288608"/>
                  </a:cubicBezTo>
                  <a:cubicBezTo>
                    <a:pt x="1188720" y="483870"/>
                    <a:pt x="1030605" y="677228"/>
                    <a:pt x="874395" y="873443"/>
                  </a:cubicBezTo>
                  <a:cubicBezTo>
                    <a:pt x="850583" y="902970"/>
                    <a:pt x="830580" y="910590"/>
                    <a:pt x="796290" y="896303"/>
                  </a:cubicBezTo>
                  <a:cubicBezTo>
                    <a:pt x="734378" y="869633"/>
                    <a:pt x="671512" y="843915"/>
                    <a:pt x="607695" y="822960"/>
                  </a:cubicBezTo>
                  <a:cubicBezTo>
                    <a:pt x="587693" y="816293"/>
                    <a:pt x="561975" y="824865"/>
                    <a:pt x="539115" y="826770"/>
                  </a:cubicBezTo>
                  <a:cubicBezTo>
                    <a:pt x="543878" y="849630"/>
                    <a:pt x="542925" y="876300"/>
                    <a:pt x="555308" y="893445"/>
                  </a:cubicBezTo>
                  <a:cubicBezTo>
                    <a:pt x="595312" y="944880"/>
                    <a:pt x="641033" y="992505"/>
                    <a:pt x="687705" y="1045845"/>
                  </a:cubicBezTo>
                  <a:cubicBezTo>
                    <a:pt x="591503" y="1184910"/>
                    <a:pt x="488633" y="1337310"/>
                    <a:pt x="462915" y="1538288"/>
                  </a:cubicBezTo>
                  <a:cubicBezTo>
                    <a:pt x="562928" y="1538288"/>
                    <a:pt x="657225" y="1538288"/>
                    <a:pt x="750570" y="1538288"/>
                  </a:cubicBezTo>
                  <a:cubicBezTo>
                    <a:pt x="751523" y="1544003"/>
                    <a:pt x="751523" y="1548765"/>
                    <a:pt x="752475" y="1554480"/>
                  </a:cubicBezTo>
                  <a:cubicBezTo>
                    <a:pt x="675323" y="1578293"/>
                    <a:pt x="598170" y="1604963"/>
                    <a:pt x="520065" y="1625918"/>
                  </a:cubicBezTo>
                  <a:cubicBezTo>
                    <a:pt x="481012" y="1636395"/>
                    <a:pt x="465772" y="1652588"/>
                    <a:pt x="472440" y="1693545"/>
                  </a:cubicBezTo>
                  <a:cubicBezTo>
                    <a:pt x="512445" y="1942148"/>
                    <a:pt x="549593" y="2190750"/>
                    <a:pt x="589598" y="2439353"/>
                  </a:cubicBezTo>
                  <a:cubicBezTo>
                    <a:pt x="600075" y="2502218"/>
                    <a:pt x="614362" y="2564130"/>
                    <a:pt x="628650" y="2637473"/>
                  </a:cubicBezTo>
                  <a:cubicBezTo>
                    <a:pt x="701993" y="2586990"/>
                    <a:pt x="768668" y="2541270"/>
                    <a:pt x="834390" y="2495550"/>
                  </a:cubicBezTo>
                  <a:cubicBezTo>
                    <a:pt x="839153" y="2497455"/>
                    <a:pt x="843915" y="2499360"/>
                    <a:pt x="847725" y="2502218"/>
                  </a:cubicBezTo>
                  <a:cubicBezTo>
                    <a:pt x="809625" y="2569845"/>
                    <a:pt x="782003" y="2646998"/>
                    <a:pt x="731520" y="2704148"/>
                  </a:cubicBezTo>
                  <a:cubicBezTo>
                    <a:pt x="669608" y="2773680"/>
                    <a:pt x="664845" y="2839403"/>
                    <a:pt x="681037" y="2925128"/>
                  </a:cubicBezTo>
                  <a:cubicBezTo>
                    <a:pt x="726758" y="3174683"/>
                    <a:pt x="762000" y="3426143"/>
                    <a:pt x="803910" y="3688080"/>
                  </a:cubicBezTo>
                  <a:cubicBezTo>
                    <a:pt x="902018" y="3671888"/>
                    <a:pt x="998220" y="3656648"/>
                    <a:pt x="1093470" y="3641408"/>
                  </a:cubicBezTo>
                  <a:cubicBezTo>
                    <a:pt x="1095375" y="3644265"/>
                    <a:pt x="1097280" y="3647123"/>
                    <a:pt x="1098233" y="3649980"/>
                  </a:cubicBezTo>
                  <a:cubicBezTo>
                    <a:pt x="1032510" y="3687128"/>
                    <a:pt x="967740" y="3726180"/>
                    <a:pt x="900112" y="3760470"/>
                  </a:cubicBezTo>
                  <a:cubicBezTo>
                    <a:pt x="853440" y="3784283"/>
                    <a:pt x="807720" y="3802380"/>
                    <a:pt x="849630" y="3872865"/>
                  </a:cubicBezTo>
                  <a:cubicBezTo>
                    <a:pt x="843915" y="3873818"/>
                    <a:pt x="839153" y="3874770"/>
                    <a:pt x="833437" y="3874770"/>
                  </a:cubicBezTo>
                  <a:cubicBezTo>
                    <a:pt x="717233" y="3782378"/>
                    <a:pt x="601028" y="3689033"/>
                    <a:pt x="481012" y="3592830"/>
                  </a:cubicBezTo>
                  <a:cubicBezTo>
                    <a:pt x="534353" y="3517583"/>
                    <a:pt x="590550" y="3456623"/>
                    <a:pt x="662940" y="3412808"/>
                  </a:cubicBezTo>
                  <a:cubicBezTo>
                    <a:pt x="688658" y="3396615"/>
                    <a:pt x="717233" y="3379470"/>
                    <a:pt x="698183" y="3344228"/>
                  </a:cubicBezTo>
                  <a:cubicBezTo>
                    <a:pt x="677228" y="3306128"/>
                    <a:pt x="646748" y="3322320"/>
                    <a:pt x="618173" y="3338513"/>
                  </a:cubicBezTo>
                  <a:cubicBezTo>
                    <a:pt x="574358" y="3363278"/>
                    <a:pt x="529590" y="3387090"/>
                    <a:pt x="499110" y="3404235"/>
                  </a:cubicBezTo>
                  <a:cubicBezTo>
                    <a:pt x="463868" y="3365183"/>
                    <a:pt x="437197" y="3331845"/>
                    <a:pt x="405765" y="3303270"/>
                  </a:cubicBezTo>
                  <a:cubicBezTo>
                    <a:pt x="346710" y="3249930"/>
                    <a:pt x="287655" y="3195638"/>
                    <a:pt x="241935" y="3109913"/>
                  </a:cubicBezTo>
                  <a:cubicBezTo>
                    <a:pt x="315278" y="3134678"/>
                    <a:pt x="374333" y="3153728"/>
                    <a:pt x="444818" y="3176588"/>
                  </a:cubicBezTo>
                  <a:cubicBezTo>
                    <a:pt x="426720" y="3073718"/>
                    <a:pt x="410528" y="2978468"/>
                    <a:pt x="393383" y="2885123"/>
                  </a:cubicBezTo>
                  <a:cubicBezTo>
                    <a:pt x="357187" y="2695575"/>
                    <a:pt x="318135" y="2505075"/>
                    <a:pt x="282893" y="2315528"/>
                  </a:cubicBezTo>
                  <a:cubicBezTo>
                    <a:pt x="276225" y="2280285"/>
                    <a:pt x="262890" y="2259330"/>
                    <a:pt x="227647" y="2244090"/>
                  </a:cubicBezTo>
                  <a:cubicBezTo>
                    <a:pt x="147638" y="2210753"/>
                    <a:pt x="73343" y="2165033"/>
                    <a:pt x="0" y="2090738"/>
                  </a:cubicBezTo>
                  <a:cubicBezTo>
                    <a:pt x="89535" y="2105025"/>
                    <a:pt x="161925" y="2116455"/>
                    <a:pt x="245745" y="2128838"/>
                  </a:cubicBezTo>
                  <a:cubicBezTo>
                    <a:pt x="235268" y="2046923"/>
                    <a:pt x="220980" y="1972627"/>
                    <a:pt x="216218" y="1897380"/>
                  </a:cubicBezTo>
                  <a:cubicBezTo>
                    <a:pt x="206693" y="1751648"/>
                    <a:pt x="195263" y="1605915"/>
                    <a:pt x="196215" y="1461135"/>
                  </a:cubicBezTo>
                  <a:cubicBezTo>
                    <a:pt x="197168" y="1342073"/>
                    <a:pt x="254318" y="1236345"/>
                    <a:pt x="307658" y="1132523"/>
                  </a:cubicBezTo>
                  <a:cubicBezTo>
                    <a:pt x="321945" y="1103948"/>
                    <a:pt x="324803" y="1082040"/>
                    <a:pt x="309563" y="1052513"/>
                  </a:cubicBezTo>
                  <a:cubicBezTo>
                    <a:pt x="265747" y="963930"/>
                    <a:pt x="246697" y="868680"/>
                    <a:pt x="246697" y="761048"/>
                  </a:cubicBezTo>
                  <a:cubicBezTo>
                    <a:pt x="300038" y="833438"/>
                    <a:pt x="346710" y="897255"/>
                    <a:pt x="400050" y="969645"/>
                  </a:cubicBezTo>
                  <a:cubicBezTo>
                    <a:pt x="620078" y="647700"/>
                    <a:pt x="895350" y="406718"/>
                    <a:pt x="1258253" y="2857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id="{4718969B-F824-44ED-B47B-282768F6BFC9}"/>
                </a:ext>
              </a:extLst>
            </p:cNvPr>
            <p:cNvSpPr/>
            <p:nvPr/>
          </p:nvSpPr>
          <p:spPr>
            <a:xfrm>
              <a:off x="2914648" y="3040368"/>
              <a:ext cx="2419349" cy="2800337"/>
            </a:xfrm>
            <a:custGeom>
              <a:avLst/>
              <a:gdLst>
                <a:gd name="connsiteX0" fmla="*/ 2345055 w 2419350"/>
                <a:gd name="connsiteY0" fmla="*/ 2572702 h 2800350"/>
                <a:gd name="connsiteX1" fmla="*/ 2427923 w 2419350"/>
                <a:gd name="connsiteY1" fmla="*/ 2808922 h 2800350"/>
                <a:gd name="connsiteX2" fmla="*/ 2070735 w 2419350"/>
                <a:gd name="connsiteY2" fmla="*/ 2724150 h 2800350"/>
                <a:gd name="connsiteX3" fmla="*/ 1775460 w 2419350"/>
                <a:gd name="connsiteY3" fmla="*/ 2638425 h 2800350"/>
                <a:gd name="connsiteX4" fmla="*/ 1585913 w 2419350"/>
                <a:gd name="connsiteY4" fmla="*/ 2641283 h 2800350"/>
                <a:gd name="connsiteX5" fmla="*/ 1583055 w 2419350"/>
                <a:gd name="connsiteY5" fmla="*/ 2622233 h 2800350"/>
                <a:gd name="connsiteX6" fmla="*/ 1768793 w 2419350"/>
                <a:gd name="connsiteY6" fmla="*/ 2523172 h 2800350"/>
                <a:gd name="connsiteX7" fmla="*/ 1726883 w 2419350"/>
                <a:gd name="connsiteY7" fmla="*/ 2490788 h 2800350"/>
                <a:gd name="connsiteX8" fmla="*/ 1028700 w 2419350"/>
                <a:gd name="connsiteY8" fmla="*/ 2018348 h 2800350"/>
                <a:gd name="connsiteX9" fmla="*/ 948690 w 2419350"/>
                <a:gd name="connsiteY9" fmla="*/ 2009775 h 2800350"/>
                <a:gd name="connsiteX10" fmla="*/ 690563 w 2419350"/>
                <a:gd name="connsiteY10" fmla="*/ 2073593 h 2800350"/>
                <a:gd name="connsiteX11" fmla="*/ 683895 w 2419350"/>
                <a:gd name="connsiteY11" fmla="*/ 2055495 h 2800350"/>
                <a:gd name="connsiteX12" fmla="*/ 879158 w 2419350"/>
                <a:gd name="connsiteY12" fmla="*/ 1913573 h 2800350"/>
                <a:gd name="connsiteX13" fmla="*/ 728663 w 2419350"/>
                <a:gd name="connsiteY13" fmla="*/ 1796415 h 2800350"/>
                <a:gd name="connsiteX14" fmla="*/ 296228 w 2419350"/>
                <a:gd name="connsiteY14" fmla="*/ 1123950 h 2800350"/>
                <a:gd name="connsiteX15" fmla="*/ 219075 w 2419350"/>
                <a:gd name="connsiteY15" fmla="*/ 1031557 h 2800350"/>
                <a:gd name="connsiteX16" fmla="*/ 0 w 2419350"/>
                <a:gd name="connsiteY16" fmla="*/ 893445 h 2800350"/>
                <a:gd name="connsiteX17" fmla="*/ 8573 w 2419350"/>
                <a:gd name="connsiteY17" fmla="*/ 878205 h 2800350"/>
                <a:gd name="connsiteX18" fmla="*/ 251460 w 2419350"/>
                <a:gd name="connsiteY18" fmla="*/ 919163 h 2800350"/>
                <a:gd name="connsiteX19" fmla="*/ 307658 w 2419350"/>
                <a:gd name="connsiteY19" fmla="*/ 0 h 2800350"/>
                <a:gd name="connsiteX20" fmla="*/ 501968 w 2419350"/>
                <a:gd name="connsiteY20" fmla="*/ 110490 h 2800350"/>
                <a:gd name="connsiteX21" fmla="*/ 527685 w 2419350"/>
                <a:gd name="connsiteY21" fmla="*/ 224790 h 2800350"/>
                <a:gd name="connsiteX22" fmla="*/ 505778 w 2419350"/>
                <a:gd name="connsiteY22" fmla="*/ 351472 h 2800350"/>
                <a:gd name="connsiteX23" fmla="*/ 563880 w 2419350"/>
                <a:gd name="connsiteY23" fmla="*/ 359092 h 2800350"/>
                <a:gd name="connsiteX24" fmla="*/ 581025 w 2419350"/>
                <a:gd name="connsiteY24" fmla="*/ 441960 h 2800350"/>
                <a:gd name="connsiteX25" fmla="*/ 573405 w 2419350"/>
                <a:gd name="connsiteY25" fmla="*/ 453390 h 2800350"/>
                <a:gd name="connsiteX26" fmla="*/ 494348 w 2419350"/>
                <a:gd name="connsiteY26" fmla="*/ 588645 h 2800350"/>
                <a:gd name="connsiteX27" fmla="*/ 520065 w 2419350"/>
                <a:gd name="connsiteY27" fmla="*/ 867727 h 2800350"/>
                <a:gd name="connsiteX28" fmla="*/ 500063 w 2419350"/>
                <a:gd name="connsiteY28" fmla="*/ 973455 h 2800350"/>
                <a:gd name="connsiteX29" fmla="*/ 621983 w 2419350"/>
                <a:gd name="connsiteY29" fmla="*/ 1244917 h 2800350"/>
                <a:gd name="connsiteX30" fmla="*/ 660083 w 2419350"/>
                <a:gd name="connsiteY30" fmla="*/ 1338263 h 2800350"/>
                <a:gd name="connsiteX31" fmla="*/ 859155 w 2419350"/>
                <a:gd name="connsiteY31" fmla="*/ 1231582 h 2800350"/>
                <a:gd name="connsiteX32" fmla="*/ 708660 w 2419350"/>
                <a:gd name="connsiteY32" fmla="*/ 1407795 h 2800350"/>
                <a:gd name="connsiteX33" fmla="*/ 1504950 w 2419350"/>
                <a:gd name="connsiteY33" fmla="*/ 2010727 h 2800350"/>
                <a:gd name="connsiteX34" fmla="*/ 1551623 w 2419350"/>
                <a:gd name="connsiteY34" fmla="*/ 1752600 h 2800350"/>
                <a:gd name="connsiteX35" fmla="*/ 1629728 w 2419350"/>
                <a:gd name="connsiteY35" fmla="*/ 2015490 h 2800350"/>
                <a:gd name="connsiteX36" fmla="*/ 1710690 w 2419350"/>
                <a:gd name="connsiteY36" fmla="*/ 2149793 h 2800350"/>
                <a:gd name="connsiteX37" fmla="*/ 2345055 w 2419350"/>
                <a:gd name="connsiteY37" fmla="*/ 2572702 h 2800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2419350" h="2800350">
                  <a:moveTo>
                    <a:pt x="2345055" y="2572702"/>
                  </a:moveTo>
                  <a:cubicBezTo>
                    <a:pt x="2377440" y="2665095"/>
                    <a:pt x="2401253" y="2733675"/>
                    <a:pt x="2427923" y="2808922"/>
                  </a:cubicBezTo>
                  <a:cubicBezTo>
                    <a:pt x="2301240" y="2795588"/>
                    <a:pt x="2174558" y="2808922"/>
                    <a:pt x="2070735" y="2724150"/>
                  </a:cubicBezTo>
                  <a:cubicBezTo>
                    <a:pt x="1984058" y="2653665"/>
                    <a:pt x="1896428" y="2602230"/>
                    <a:pt x="1775460" y="2638425"/>
                  </a:cubicBezTo>
                  <a:cubicBezTo>
                    <a:pt x="1717358" y="2655570"/>
                    <a:pt x="1649730" y="2641283"/>
                    <a:pt x="1585913" y="2641283"/>
                  </a:cubicBezTo>
                  <a:cubicBezTo>
                    <a:pt x="1584960" y="2634615"/>
                    <a:pt x="1584008" y="2628900"/>
                    <a:pt x="1583055" y="2622233"/>
                  </a:cubicBezTo>
                  <a:cubicBezTo>
                    <a:pt x="1643063" y="2590800"/>
                    <a:pt x="1702118" y="2558415"/>
                    <a:pt x="1768793" y="2523172"/>
                  </a:cubicBezTo>
                  <a:cubicBezTo>
                    <a:pt x="1751648" y="2509838"/>
                    <a:pt x="1740218" y="2499360"/>
                    <a:pt x="1726883" y="2490788"/>
                  </a:cubicBezTo>
                  <a:cubicBezTo>
                    <a:pt x="1494473" y="2333625"/>
                    <a:pt x="1261110" y="2176463"/>
                    <a:pt x="1028700" y="2018348"/>
                  </a:cubicBezTo>
                  <a:cubicBezTo>
                    <a:pt x="1001078" y="1999298"/>
                    <a:pt x="979170" y="2001202"/>
                    <a:pt x="948690" y="2009775"/>
                  </a:cubicBezTo>
                  <a:cubicBezTo>
                    <a:pt x="863918" y="2034540"/>
                    <a:pt x="777240" y="2052638"/>
                    <a:pt x="690563" y="2073593"/>
                  </a:cubicBezTo>
                  <a:cubicBezTo>
                    <a:pt x="688658" y="2067877"/>
                    <a:pt x="685800" y="2061210"/>
                    <a:pt x="683895" y="2055495"/>
                  </a:cubicBezTo>
                  <a:cubicBezTo>
                    <a:pt x="747713" y="2009775"/>
                    <a:pt x="810578" y="1963102"/>
                    <a:pt x="879158" y="1913573"/>
                  </a:cubicBezTo>
                  <a:cubicBezTo>
                    <a:pt x="825818" y="1871663"/>
                    <a:pt x="779145" y="1831657"/>
                    <a:pt x="728663" y="1796415"/>
                  </a:cubicBezTo>
                  <a:cubicBezTo>
                    <a:pt x="490538" y="1632585"/>
                    <a:pt x="351473" y="1404938"/>
                    <a:pt x="296228" y="1123950"/>
                  </a:cubicBezTo>
                  <a:cubicBezTo>
                    <a:pt x="286703" y="1075373"/>
                    <a:pt x="261938" y="1053465"/>
                    <a:pt x="219075" y="1031557"/>
                  </a:cubicBezTo>
                  <a:cubicBezTo>
                    <a:pt x="142875" y="991552"/>
                    <a:pt x="72390" y="940117"/>
                    <a:pt x="0" y="893445"/>
                  </a:cubicBezTo>
                  <a:cubicBezTo>
                    <a:pt x="2858" y="888682"/>
                    <a:pt x="5715" y="882967"/>
                    <a:pt x="8573" y="878205"/>
                  </a:cubicBezTo>
                  <a:cubicBezTo>
                    <a:pt x="86678" y="891540"/>
                    <a:pt x="165735" y="904875"/>
                    <a:pt x="251460" y="919163"/>
                  </a:cubicBezTo>
                  <a:cubicBezTo>
                    <a:pt x="202883" y="601980"/>
                    <a:pt x="201930" y="298132"/>
                    <a:pt x="307658" y="0"/>
                  </a:cubicBezTo>
                  <a:cubicBezTo>
                    <a:pt x="375285" y="37147"/>
                    <a:pt x="445770" y="64770"/>
                    <a:pt x="501968" y="110490"/>
                  </a:cubicBezTo>
                  <a:cubicBezTo>
                    <a:pt x="525780" y="130492"/>
                    <a:pt x="527685" y="185738"/>
                    <a:pt x="527685" y="224790"/>
                  </a:cubicBezTo>
                  <a:cubicBezTo>
                    <a:pt x="527685" y="265747"/>
                    <a:pt x="514350" y="306705"/>
                    <a:pt x="505778" y="351472"/>
                  </a:cubicBezTo>
                  <a:cubicBezTo>
                    <a:pt x="526733" y="354330"/>
                    <a:pt x="543878" y="356235"/>
                    <a:pt x="563880" y="359092"/>
                  </a:cubicBezTo>
                  <a:cubicBezTo>
                    <a:pt x="569595" y="387667"/>
                    <a:pt x="575310" y="416242"/>
                    <a:pt x="581025" y="441960"/>
                  </a:cubicBezTo>
                  <a:cubicBezTo>
                    <a:pt x="577215" y="447675"/>
                    <a:pt x="576263" y="452438"/>
                    <a:pt x="573405" y="453390"/>
                  </a:cubicBezTo>
                  <a:cubicBezTo>
                    <a:pt x="500063" y="471488"/>
                    <a:pt x="486728" y="521017"/>
                    <a:pt x="494348" y="588645"/>
                  </a:cubicBezTo>
                  <a:cubicBezTo>
                    <a:pt x="505778" y="681038"/>
                    <a:pt x="511493" y="773430"/>
                    <a:pt x="520065" y="867727"/>
                  </a:cubicBezTo>
                  <a:cubicBezTo>
                    <a:pt x="461010" y="901065"/>
                    <a:pt x="451485" y="921067"/>
                    <a:pt x="500063" y="973455"/>
                  </a:cubicBezTo>
                  <a:cubicBezTo>
                    <a:pt x="572453" y="1051560"/>
                    <a:pt x="585788" y="1152525"/>
                    <a:pt x="621983" y="1244917"/>
                  </a:cubicBezTo>
                  <a:cubicBezTo>
                    <a:pt x="633413" y="1273492"/>
                    <a:pt x="645795" y="1302067"/>
                    <a:pt x="660083" y="1338263"/>
                  </a:cubicBezTo>
                  <a:cubicBezTo>
                    <a:pt x="724853" y="1303973"/>
                    <a:pt x="785813" y="1270635"/>
                    <a:pt x="859155" y="1231582"/>
                  </a:cubicBezTo>
                  <a:cubicBezTo>
                    <a:pt x="803910" y="1296352"/>
                    <a:pt x="757238" y="1350645"/>
                    <a:pt x="708660" y="1407795"/>
                  </a:cubicBezTo>
                  <a:cubicBezTo>
                    <a:pt x="949643" y="1641157"/>
                    <a:pt x="1226820" y="1817370"/>
                    <a:pt x="1504950" y="2010727"/>
                  </a:cubicBezTo>
                  <a:cubicBezTo>
                    <a:pt x="1521143" y="1921192"/>
                    <a:pt x="1535430" y="1841182"/>
                    <a:pt x="1551623" y="1752600"/>
                  </a:cubicBezTo>
                  <a:cubicBezTo>
                    <a:pt x="1600200" y="1838325"/>
                    <a:pt x="1624965" y="1925002"/>
                    <a:pt x="1629728" y="2015490"/>
                  </a:cubicBezTo>
                  <a:cubicBezTo>
                    <a:pt x="1633538" y="2079307"/>
                    <a:pt x="1657350" y="2115502"/>
                    <a:pt x="1710690" y="2149793"/>
                  </a:cubicBezTo>
                  <a:cubicBezTo>
                    <a:pt x="1931670" y="2292668"/>
                    <a:pt x="2148840" y="2441258"/>
                    <a:pt x="2345055" y="25727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id="{8F74A1FF-1663-4BB9-A89B-5FD0F277D870}"/>
                </a:ext>
              </a:extLst>
            </p:cNvPr>
            <p:cNvSpPr/>
            <p:nvPr/>
          </p:nvSpPr>
          <p:spPr>
            <a:xfrm>
              <a:off x="3710937" y="208598"/>
              <a:ext cx="2933698" cy="2143115"/>
            </a:xfrm>
            <a:custGeom>
              <a:avLst/>
              <a:gdLst>
                <a:gd name="connsiteX0" fmla="*/ 1632585 w 2933700"/>
                <a:gd name="connsiteY0" fmla="*/ 627698 h 2143125"/>
                <a:gd name="connsiteX1" fmla="*/ 1799273 w 2933700"/>
                <a:gd name="connsiteY1" fmla="*/ 862013 h 2143125"/>
                <a:gd name="connsiteX2" fmla="*/ 1793558 w 2933700"/>
                <a:gd name="connsiteY2" fmla="*/ 870585 h 2143125"/>
                <a:gd name="connsiteX3" fmla="*/ 1544003 w 2933700"/>
                <a:gd name="connsiteY3" fmla="*/ 696278 h 2143125"/>
                <a:gd name="connsiteX4" fmla="*/ 884873 w 2933700"/>
                <a:gd name="connsiteY4" fmla="*/ 1375410 h 2143125"/>
                <a:gd name="connsiteX5" fmla="*/ 1129665 w 2933700"/>
                <a:gd name="connsiteY5" fmla="*/ 1448753 h 2143125"/>
                <a:gd name="connsiteX6" fmla="*/ 877253 w 2933700"/>
                <a:gd name="connsiteY6" fmla="*/ 1500188 h 2143125"/>
                <a:gd name="connsiteX7" fmla="*/ 720090 w 2933700"/>
                <a:gd name="connsiteY7" fmla="*/ 1582103 h 2143125"/>
                <a:gd name="connsiteX8" fmla="*/ 285750 w 2933700"/>
                <a:gd name="connsiteY8" fmla="*/ 2118360 h 2143125"/>
                <a:gd name="connsiteX9" fmla="*/ 223838 w 2933700"/>
                <a:gd name="connsiteY9" fmla="*/ 2149793 h 2143125"/>
                <a:gd name="connsiteX10" fmla="*/ 0 w 2933700"/>
                <a:gd name="connsiteY10" fmla="*/ 2151698 h 2143125"/>
                <a:gd name="connsiteX11" fmla="*/ 267653 w 2933700"/>
                <a:gd name="connsiteY11" fmla="*/ 1696403 h 2143125"/>
                <a:gd name="connsiteX12" fmla="*/ 79058 w 2933700"/>
                <a:gd name="connsiteY12" fmla="*/ 1525905 h 2143125"/>
                <a:gd name="connsiteX13" fmla="*/ 83820 w 2933700"/>
                <a:gd name="connsiteY13" fmla="*/ 1519238 h 2143125"/>
                <a:gd name="connsiteX14" fmla="*/ 301943 w 2933700"/>
                <a:gd name="connsiteY14" fmla="*/ 1596390 h 2143125"/>
                <a:gd name="connsiteX15" fmla="*/ 371475 w 2933700"/>
                <a:gd name="connsiteY15" fmla="*/ 1575435 h 2143125"/>
                <a:gd name="connsiteX16" fmla="*/ 877253 w 2933700"/>
                <a:gd name="connsiteY16" fmla="*/ 949643 h 2143125"/>
                <a:gd name="connsiteX17" fmla="*/ 891540 w 2933700"/>
                <a:gd name="connsiteY17" fmla="*/ 883920 h 2143125"/>
                <a:gd name="connsiteX18" fmla="*/ 941070 w 2933700"/>
                <a:gd name="connsiteY18" fmla="*/ 572453 h 2143125"/>
                <a:gd name="connsiteX19" fmla="*/ 1008698 w 2933700"/>
                <a:gd name="connsiteY19" fmla="*/ 794385 h 2143125"/>
                <a:gd name="connsiteX20" fmla="*/ 1030605 w 2933700"/>
                <a:gd name="connsiteY20" fmla="*/ 804863 h 2143125"/>
                <a:gd name="connsiteX21" fmla="*/ 1154430 w 2933700"/>
                <a:gd name="connsiteY21" fmla="*/ 666750 h 2143125"/>
                <a:gd name="connsiteX22" fmla="*/ 1575435 w 2933700"/>
                <a:gd name="connsiteY22" fmla="*/ 336233 h 2143125"/>
                <a:gd name="connsiteX23" fmla="*/ 2319338 w 2933700"/>
                <a:gd name="connsiteY23" fmla="*/ 202883 h 2143125"/>
                <a:gd name="connsiteX24" fmla="*/ 2394585 w 2933700"/>
                <a:gd name="connsiteY24" fmla="*/ 179070 h 2143125"/>
                <a:gd name="connsiteX25" fmla="*/ 2680335 w 2933700"/>
                <a:gd name="connsiteY25" fmla="*/ 0 h 2143125"/>
                <a:gd name="connsiteX26" fmla="*/ 2508885 w 2933700"/>
                <a:gd name="connsiteY26" fmla="*/ 246698 h 2143125"/>
                <a:gd name="connsiteX27" fmla="*/ 2937510 w 2933700"/>
                <a:gd name="connsiteY27" fmla="*/ 426720 h 2143125"/>
                <a:gd name="connsiteX28" fmla="*/ 2848928 w 2933700"/>
                <a:gd name="connsiteY28" fmla="*/ 536258 h 2143125"/>
                <a:gd name="connsiteX29" fmla="*/ 2841308 w 2933700"/>
                <a:gd name="connsiteY29" fmla="*/ 543878 h 2143125"/>
                <a:gd name="connsiteX30" fmla="*/ 2564130 w 2933700"/>
                <a:gd name="connsiteY30" fmla="*/ 565785 h 2143125"/>
                <a:gd name="connsiteX31" fmla="*/ 1969770 w 2933700"/>
                <a:gd name="connsiteY31" fmla="*/ 466725 h 2143125"/>
                <a:gd name="connsiteX32" fmla="*/ 1919288 w 2933700"/>
                <a:gd name="connsiteY32" fmla="*/ 428625 h 2143125"/>
                <a:gd name="connsiteX33" fmla="*/ 1864995 w 2933700"/>
                <a:gd name="connsiteY33" fmla="*/ 386715 h 2143125"/>
                <a:gd name="connsiteX34" fmla="*/ 1834515 w 2933700"/>
                <a:gd name="connsiteY34" fmla="*/ 447675 h 2143125"/>
                <a:gd name="connsiteX35" fmla="*/ 1772603 w 2933700"/>
                <a:gd name="connsiteY35" fmla="*/ 545783 h 2143125"/>
                <a:gd name="connsiteX36" fmla="*/ 1632585 w 2933700"/>
                <a:gd name="connsiteY36" fmla="*/ 627698 h 2143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2933700" h="2143125">
                  <a:moveTo>
                    <a:pt x="1632585" y="627698"/>
                  </a:moveTo>
                  <a:cubicBezTo>
                    <a:pt x="1691640" y="710565"/>
                    <a:pt x="1744980" y="786765"/>
                    <a:pt x="1799273" y="862013"/>
                  </a:cubicBezTo>
                  <a:cubicBezTo>
                    <a:pt x="1797367" y="864870"/>
                    <a:pt x="1795463" y="867728"/>
                    <a:pt x="1793558" y="870585"/>
                  </a:cubicBezTo>
                  <a:cubicBezTo>
                    <a:pt x="1710690" y="812483"/>
                    <a:pt x="1627823" y="754380"/>
                    <a:pt x="1544003" y="696278"/>
                  </a:cubicBezTo>
                  <a:cubicBezTo>
                    <a:pt x="1299210" y="894398"/>
                    <a:pt x="1087755" y="1122045"/>
                    <a:pt x="884873" y="1375410"/>
                  </a:cubicBezTo>
                  <a:cubicBezTo>
                    <a:pt x="967740" y="1400175"/>
                    <a:pt x="1044893" y="1423988"/>
                    <a:pt x="1129665" y="1448753"/>
                  </a:cubicBezTo>
                  <a:cubicBezTo>
                    <a:pt x="1045845" y="1486853"/>
                    <a:pt x="962025" y="1502093"/>
                    <a:pt x="877253" y="1500188"/>
                  </a:cubicBezTo>
                  <a:cubicBezTo>
                    <a:pt x="803910" y="1498283"/>
                    <a:pt x="762953" y="1527810"/>
                    <a:pt x="720090" y="1582103"/>
                  </a:cubicBezTo>
                  <a:cubicBezTo>
                    <a:pt x="578168" y="1763078"/>
                    <a:pt x="432435" y="1941195"/>
                    <a:pt x="285750" y="2118360"/>
                  </a:cubicBezTo>
                  <a:cubicBezTo>
                    <a:pt x="272415" y="2135505"/>
                    <a:pt x="244793" y="2148840"/>
                    <a:pt x="223838" y="2149793"/>
                  </a:cubicBezTo>
                  <a:cubicBezTo>
                    <a:pt x="151448" y="2153603"/>
                    <a:pt x="79058" y="2151698"/>
                    <a:pt x="0" y="2151698"/>
                  </a:cubicBezTo>
                  <a:cubicBezTo>
                    <a:pt x="20955" y="1952625"/>
                    <a:pt x="168593" y="1840230"/>
                    <a:pt x="267653" y="1696403"/>
                  </a:cubicBezTo>
                  <a:cubicBezTo>
                    <a:pt x="204788" y="1640205"/>
                    <a:pt x="141923" y="1583055"/>
                    <a:pt x="79058" y="1525905"/>
                  </a:cubicBezTo>
                  <a:cubicBezTo>
                    <a:pt x="80963" y="1524000"/>
                    <a:pt x="81915" y="1521143"/>
                    <a:pt x="83820" y="1519238"/>
                  </a:cubicBezTo>
                  <a:cubicBezTo>
                    <a:pt x="157163" y="1544955"/>
                    <a:pt x="230505" y="1568768"/>
                    <a:pt x="301943" y="1596390"/>
                  </a:cubicBezTo>
                  <a:cubicBezTo>
                    <a:pt x="333375" y="1608773"/>
                    <a:pt x="351473" y="1600200"/>
                    <a:pt x="371475" y="1575435"/>
                  </a:cubicBezTo>
                  <a:cubicBezTo>
                    <a:pt x="540068" y="1366838"/>
                    <a:pt x="709613" y="1159193"/>
                    <a:pt x="877253" y="949643"/>
                  </a:cubicBezTo>
                  <a:cubicBezTo>
                    <a:pt x="889635" y="933450"/>
                    <a:pt x="892493" y="905828"/>
                    <a:pt x="891540" y="883920"/>
                  </a:cubicBezTo>
                  <a:cubicBezTo>
                    <a:pt x="886778" y="741998"/>
                    <a:pt x="899160" y="657225"/>
                    <a:pt x="941070" y="572453"/>
                  </a:cubicBezTo>
                  <a:cubicBezTo>
                    <a:pt x="963930" y="646748"/>
                    <a:pt x="985838" y="721043"/>
                    <a:pt x="1008698" y="794385"/>
                  </a:cubicBezTo>
                  <a:cubicBezTo>
                    <a:pt x="1016318" y="798195"/>
                    <a:pt x="1022985" y="802005"/>
                    <a:pt x="1030605" y="804863"/>
                  </a:cubicBezTo>
                  <a:cubicBezTo>
                    <a:pt x="1071563" y="758190"/>
                    <a:pt x="1106805" y="705803"/>
                    <a:pt x="1154430" y="666750"/>
                  </a:cubicBezTo>
                  <a:cubicBezTo>
                    <a:pt x="1291590" y="553403"/>
                    <a:pt x="1428750" y="437198"/>
                    <a:pt x="1575435" y="336233"/>
                  </a:cubicBezTo>
                  <a:cubicBezTo>
                    <a:pt x="1800225" y="181928"/>
                    <a:pt x="2053590" y="146685"/>
                    <a:pt x="2319338" y="202883"/>
                  </a:cubicBezTo>
                  <a:cubicBezTo>
                    <a:pt x="2352675" y="209550"/>
                    <a:pt x="2372678" y="202883"/>
                    <a:pt x="2394585" y="179070"/>
                  </a:cubicBezTo>
                  <a:cubicBezTo>
                    <a:pt x="2473643" y="96203"/>
                    <a:pt x="2566988" y="36195"/>
                    <a:pt x="2680335" y="0"/>
                  </a:cubicBezTo>
                  <a:cubicBezTo>
                    <a:pt x="2622233" y="85725"/>
                    <a:pt x="2566035" y="165735"/>
                    <a:pt x="2508885" y="246698"/>
                  </a:cubicBezTo>
                  <a:cubicBezTo>
                    <a:pt x="2655570" y="308610"/>
                    <a:pt x="2794635" y="366713"/>
                    <a:pt x="2937510" y="426720"/>
                  </a:cubicBezTo>
                  <a:cubicBezTo>
                    <a:pt x="2904173" y="468630"/>
                    <a:pt x="2876550" y="501968"/>
                    <a:pt x="2848928" y="536258"/>
                  </a:cubicBezTo>
                  <a:cubicBezTo>
                    <a:pt x="2847023" y="539115"/>
                    <a:pt x="2844165" y="543878"/>
                    <a:pt x="2841308" y="543878"/>
                  </a:cubicBezTo>
                  <a:cubicBezTo>
                    <a:pt x="2747963" y="553403"/>
                    <a:pt x="2646045" y="591503"/>
                    <a:pt x="2564130" y="565785"/>
                  </a:cubicBezTo>
                  <a:cubicBezTo>
                    <a:pt x="2368868" y="503873"/>
                    <a:pt x="2176463" y="449580"/>
                    <a:pt x="1969770" y="466725"/>
                  </a:cubicBezTo>
                  <a:cubicBezTo>
                    <a:pt x="1937385" y="469583"/>
                    <a:pt x="1932623" y="448628"/>
                    <a:pt x="1919288" y="428625"/>
                  </a:cubicBezTo>
                  <a:cubicBezTo>
                    <a:pt x="1906905" y="410528"/>
                    <a:pt x="1883092" y="400050"/>
                    <a:pt x="1864995" y="386715"/>
                  </a:cubicBezTo>
                  <a:cubicBezTo>
                    <a:pt x="1854517" y="406718"/>
                    <a:pt x="1832610" y="428625"/>
                    <a:pt x="1834515" y="447675"/>
                  </a:cubicBezTo>
                  <a:cubicBezTo>
                    <a:pt x="1840230" y="501015"/>
                    <a:pt x="1818323" y="525780"/>
                    <a:pt x="1772603" y="545783"/>
                  </a:cubicBezTo>
                  <a:cubicBezTo>
                    <a:pt x="1725930" y="566738"/>
                    <a:pt x="1684020" y="597218"/>
                    <a:pt x="1632585" y="62769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1" name="Freeform: Shape 270">
              <a:extLst>
                <a:ext uri="{FF2B5EF4-FFF2-40B4-BE49-F238E27FC236}">
                  <a16:creationId xmlns:a16="http://schemas.microsoft.com/office/drawing/2014/main" id="{66F83262-128C-4F36-A610-FF80ECD5E15A}"/>
                </a:ext>
              </a:extLst>
            </p:cNvPr>
            <p:cNvSpPr/>
            <p:nvPr/>
          </p:nvSpPr>
          <p:spPr>
            <a:xfrm>
              <a:off x="3650930" y="5086329"/>
              <a:ext cx="3800473" cy="1276344"/>
            </a:xfrm>
            <a:custGeom>
              <a:avLst/>
              <a:gdLst>
                <a:gd name="connsiteX0" fmla="*/ 3809048 w 3800475"/>
                <a:gd name="connsiteY0" fmla="*/ 420052 h 1276350"/>
                <a:gd name="connsiteX1" fmla="*/ 3714750 w 3800475"/>
                <a:gd name="connsiteY1" fmla="*/ 538163 h 1276350"/>
                <a:gd name="connsiteX2" fmla="*/ 3665220 w 3800475"/>
                <a:gd name="connsiteY2" fmla="*/ 551498 h 1276350"/>
                <a:gd name="connsiteX3" fmla="*/ 3414712 w 3800475"/>
                <a:gd name="connsiteY3" fmla="*/ 568643 h 1276350"/>
                <a:gd name="connsiteX4" fmla="*/ 3352800 w 3800475"/>
                <a:gd name="connsiteY4" fmla="*/ 610552 h 1276350"/>
                <a:gd name="connsiteX5" fmla="*/ 3405187 w 3800475"/>
                <a:gd name="connsiteY5" fmla="*/ 663893 h 1276350"/>
                <a:gd name="connsiteX6" fmla="*/ 3542348 w 3800475"/>
                <a:gd name="connsiteY6" fmla="*/ 725805 h 1276350"/>
                <a:gd name="connsiteX7" fmla="*/ 3400425 w 3800475"/>
                <a:gd name="connsiteY7" fmla="*/ 839152 h 1276350"/>
                <a:gd name="connsiteX8" fmla="*/ 3398520 w 3800475"/>
                <a:gd name="connsiteY8" fmla="*/ 825818 h 1276350"/>
                <a:gd name="connsiteX9" fmla="*/ 3325178 w 3800475"/>
                <a:gd name="connsiteY9" fmla="*/ 817245 h 1276350"/>
                <a:gd name="connsiteX10" fmla="*/ 2514600 w 3800475"/>
                <a:gd name="connsiteY10" fmla="*/ 978218 h 1276350"/>
                <a:gd name="connsiteX11" fmla="*/ 2433637 w 3800475"/>
                <a:gd name="connsiteY11" fmla="*/ 1037273 h 1276350"/>
                <a:gd name="connsiteX12" fmla="*/ 2232660 w 3800475"/>
                <a:gd name="connsiteY12" fmla="*/ 1278255 h 1276350"/>
                <a:gd name="connsiteX13" fmla="*/ 2298383 w 3800475"/>
                <a:gd name="connsiteY13" fmla="*/ 1033463 h 1276350"/>
                <a:gd name="connsiteX14" fmla="*/ 1860233 w 3800475"/>
                <a:gd name="connsiteY14" fmla="*/ 1079182 h 1276350"/>
                <a:gd name="connsiteX15" fmla="*/ 1305877 w 3800475"/>
                <a:gd name="connsiteY15" fmla="*/ 1028700 h 1276350"/>
                <a:gd name="connsiteX16" fmla="*/ 1234440 w 3800475"/>
                <a:gd name="connsiteY16" fmla="*/ 1055370 h 1276350"/>
                <a:gd name="connsiteX17" fmla="*/ 1020127 w 3800475"/>
                <a:gd name="connsiteY17" fmla="*/ 1263968 h 1276350"/>
                <a:gd name="connsiteX18" fmla="*/ 1138238 w 3800475"/>
                <a:gd name="connsiteY18" fmla="*/ 981075 h 1276350"/>
                <a:gd name="connsiteX19" fmla="*/ 1069658 w 3800475"/>
                <a:gd name="connsiteY19" fmla="*/ 951548 h 1276350"/>
                <a:gd name="connsiteX20" fmla="*/ 312420 w 3800475"/>
                <a:gd name="connsiteY20" fmla="*/ 222885 h 1276350"/>
                <a:gd name="connsiteX21" fmla="*/ 224790 w 3800475"/>
                <a:gd name="connsiteY21" fmla="*/ 180975 h 1276350"/>
                <a:gd name="connsiteX22" fmla="*/ 2857 w 3800475"/>
                <a:gd name="connsiteY22" fmla="*/ 199073 h 1276350"/>
                <a:gd name="connsiteX23" fmla="*/ 0 w 3800475"/>
                <a:gd name="connsiteY23" fmla="*/ 185738 h 1276350"/>
                <a:gd name="connsiteX24" fmla="*/ 238125 w 3800475"/>
                <a:gd name="connsiteY24" fmla="*/ 70485 h 1276350"/>
                <a:gd name="connsiteX25" fmla="*/ 217170 w 3800475"/>
                <a:gd name="connsiteY25" fmla="*/ 0 h 1276350"/>
                <a:gd name="connsiteX26" fmla="*/ 278130 w 3800475"/>
                <a:gd name="connsiteY26" fmla="*/ 16193 h 1276350"/>
                <a:gd name="connsiteX27" fmla="*/ 652463 w 3800475"/>
                <a:gd name="connsiteY27" fmla="*/ 273368 h 1276350"/>
                <a:gd name="connsiteX28" fmla="*/ 774383 w 3800475"/>
                <a:gd name="connsiteY28" fmla="*/ 410527 h 1276350"/>
                <a:gd name="connsiteX29" fmla="*/ 812483 w 3800475"/>
                <a:gd name="connsiteY29" fmla="*/ 378143 h 1276350"/>
                <a:gd name="connsiteX30" fmla="*/ 857250 w 3800475"/>
                <a:gd name="connsiteY30" fmla="*/ 407670 h 1276350"/>
                <a:gd name="connsiteX31" fmla="*/ 852488 w 3800475"/>
                <a:gd name="connsiteY31" fmla="*/ 522923 h 1276350"/>
                <a:gd name="connsiteX32" fmla="*/ 822960 w 3800475"/>
                <a:gd name="connsiteY32" fmla="*/ 536257 h 1276350"/>
                <a:gd name="connsiteX33" fmla="*/ 790575 w 3800475"/>
                <a:gd name="connsiteY33" fmla="*/ 580073 h 1276350"/>
                <a:gd name="connsiteX34" fmla="*/ 830580 w 3800475"/>
                <a:gd name="connsiteY34" fmla="*/ 621982 h 1276350"/>
                <a:gd name="connsiteX35" fmla="*/ 1015365 w 3800475"/>
                <a:gd name="connsiteY35" fmla="*/ 640080 h 1276350"/>
                <a:gd name="connsiteX36" fmla="*/ 1098233 w 3800475"/>
                <a:gd name="connsiteY36" fmla="*/ 659130 h 1276350"/>
                <a:gd name="connsiteX37" fmla="*/ 1759268 w 3800475"/>
                <a:gd name="connsiteY37" fmla="*/ 804863 h 1276350"/>
                <a:gd name="connsiteX38" fmla="*/ 1678305 w 3800475"/>
                <a:gd name="connsiteY38" fmla="*/ 599123 h 1276350"/>
                <a:gd name="connsiteX39" fmla="*/ 1689735 w 3800475"/>
                <a:gd name="connsiteY39" fmla="*/ 587693 h 1276350"/>
                <a:gd name="connsiteX40" fmla="*/ 1880235 w 3800475"/>
                <a:gd name="connsiteY40" fmla="*/ 760095 h 1276350"/>
                <a:gd name="connsiteX41" fmla="*/ 1974533 w 3800475"/>
                <a:gd name="connsiteY41" fmla="*/ 795338 h 1276350"/>
                <a:gd name="connsiteX42" fmla="*/ 2722245 w 3800475"/>
                <a:gd name="connsiteY42" fmla="*/ 653415 h 1276350"/>
                <a:gd name="connsiteX43" fmla="*/ 2762250 w 3800475"/>
                <a:gd name="connsiteY43" fmla="*/ 612457 h 1276350"/>
                <a:gd name="connsiteX44" fmla="*/ 2810828 w 3800475"/>
                <a:gd name="connsiteY44" fmla="*/ 377190 h 1276350"/>
                <a:gd name="connsiteX45" fmla="*/ 2869883 w 3800475"/>
                <a:gd name="connsiteY45" fmla="*/ 632460 h 1276350"/>
                <a:gd name="connsiteX46" fmla="*/ 3809048 w 3800475"/>
                <a:gd name="connsiteY46" fmla="*/ 420052 h 1276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3800475" h="1276350">
                  <a:moveTo>
                    <a:pt x="3809048" y="420052"/>
                  </a:moveTo>
                  <a:cubicBezTo>
                    <a:pt x="3780473" y="457200"/>
                    <a:pt x="3749993" y="500063"/>
                    <a:pt x="3714750" y="538163"/>
                  </a:cubicBezTo>
                  <a:cubicBezTo>
                    <a:pt x="3705225" y="548640"/>
                    <a:pt x="3682365" y="550545"/>
                    <a:pt x="3665220" y="551498"/>
                  </a:cubicBezTo>
                  <a:cubicBezTo>
                    <a:pt x="3581400" y="557213"/>
                    <a:pt x="3497580" y="559118"/>
                    <a:pt x="3414712" y="568643"/>
                  </a:cubicBezTo>
                  <a:cubicBezTo>
                    <a:pt x="3392805" y="571500"/>
                    <a:pt x="3373755" y="596265"/>
                    <a:pt x="3352800" y="610552"/>
                  </a:cubicBezTo>
                  <a:cubicBezTo>
                    <a:pt x="3369945" y="628650"/>
                    <a:pt x="3384233" y="652463"/>
                    <a:pt x="3405187" y="663893"/>
                  </a:cubicBezTo>
                  <a:cubicBezTo>
                    <a:pt x="3446145" y="686752"/>
                    <a:pt x="3489960" y="702945"/>
                    <a:pt x="3542348" y="725805"/>
                  </a:cubicBezTo>
                  <a:cubicBezTo>
                    <a:pt x="3489960" y="767715"/>
                    <a:pt x="3445193" y="803910"/>
                    <a:pt x="3400425" y="839152"/>
                  </a:cubicBezTo>
                  <a:cubicBezTo>
                    <a:pt x="3399473" y="834390"/>
                    <a:pt x="3398520" y="830580"/>
                    <a:pt x="3398520" y="825818"/>
                  </a:cubicBezTo>
                  <a:cubicBezTo>
                    <a:pt x="3373755" y="822007"/>
                    <a:pt x="3348037" y="812482"/>
                    <a:pt x="3325178" y="817245"/>
                  </a:cubicBezTo>
                  <a:cubicBezTo>
                    <a:pt x="3054668" y="869632"/>
                    <a:pt x="2785110" y="924877"/>
                    <a:pt x="2514600" y="978218"/>
                  </a:cubicBezTo>
                  <a:cubicBezTo>
                    <a:pt x="2476500" y="985838"/>
                    <a:pt x="2450783" y="998220"/>
                    <a:pt x="2433637" y="1037273"/>
                  </a:cubicBezTo>
                  <a:cubicBezTo>
                    <a:pt x="2391728" y="1135380"/>
                    <a:pt x="2325053" y="1215390"/>
                    <a:pt x="2232660" y="1278255"/>
                  </a:cubicBezTo>
                  <a:cubicBezTo>
                    <a:pt x="2255520" y="1193482"/>
                    <a:pt x="2276475" y="1114425"/>
                    <a:pt x="2298383" y="1033463"/>
                  </a:cubicBezTo>
                  <a:cubicBezTo>
                    <a:pt x="2145030" y="1049655"/>
                    <a:pt x="2003108" y="1067752"/>
                    <a:pt x="1860233" y="1079182"/>
                  </a:cubicBezTo>
                  <a:cubicBezTo>
                    <a:pt x="1673543" y="1093470"/>
                    <a:pt x="1487805" y="1075373"/>
                    <a:pt x="1305877" y="1028700"/>
                  </a:cubicBezTo>
                  <a:cubicBezTo>
                    <a:pt x="1271588" y="1020127"/>
                    <a:pt x="1253490" y="1025843"/>
                    <a:pt x="1234440" y="1055370"/>
                  </a:cubicBezTo>
                  <a:cubicBezTo>
                    <a:pt x="1180148" y="1138238"/>
                    <a:pt x="1109663" y="1206818"/>
                    <a:pt x="1020127" y="1263968"/>
                  </a:cubicBezTo>
                  <a:cubicBezTo>
                    <a:pt x="1061085" y="1166813"/>
                    <a:pt x="1098233" y="1076325"/>
                    <a:pt x="1138238" y="981075"/>
                  </a:cubicBezTo>
                  <a:cubicBezTo>
                    <a:pt x="1108710" y="968693"/>
                    <a:pt x="1089660" y="960120"/>
                    <a:pt x="1069658" y="951548"/>
                  </a:cubicBezTo>
                  <a:cubicBezTo>
                    <a:pt x="726758" y="802005"/>
                    <a:pt x="479107" y="554355"/>
                    <a:pt x="312420" y="222885"/>
                  </a:cubicBezTo>
                  <a:cubicBezTo>
                    <a:pt x="290513" y="179070"/>
                    <a:pt x="268605" y="174307"/>
                    <a:pt x="224790" y="180975"/>
                  </a:cubicBezTo>
                  <a:cubicBezTo>
                    <a:pt x="151447" y="192405"/>
                    <a:pt x="77152" y="193357"/>
                    <a:pt x="2857" y="199073"/>
                  </a:cubicBezTo>
                  <a:cubicBezTo>
                    <a:pt x="1905" y="194310"/>
                    <a:pt x="952" y="190500"/>
                    <a:pt x="0" y="185738"/>
                  </a:cubicBezTo>
                  <a:cubicBezTo>
                    <a:pt x="78105" y="147638"/>
                    <a:pt x="157163" y="110490"/>
                    <a:pt x="238125" y="70485"/>
                  </a:cubicBezTo>
                  <a:cubicBezTo>
                    <a:pt x="231457" y="48577"/>
                    <a:pt x="226695" y="31432"/>
                    <a:pt x="217170" y="0"/>
                  </a:cubicBezTo>
                  <a:cubicBezTo>
                    <a:pt x="242888" y="6668"/>
                    <a:pt x="263842" y="6668"/>
                    <a:pt x="278130" y="16193"/>
                  </a:cubicBezTo>
                  <a:cubicBezTo>
                    <a:pt x="403860" y="100013"/>
                    <a:pt x="531495" y="182880"/>
                    <a:pt x="652463" y="273368"/>
                  </a:cubicBezTo>
                  <a:cubicBezTo>
                    <a:pt x="699135" y="308610"/>
                    <a:pt x="732472" y="361950"/>
                    <a:pt x="774383" y="410527"/>
                  </a:cubicBezTo>
                  <a:cubicBezTo>
                    <a:pt x="786765" y="400050"/>
                    <a:pt x="798195" y="390525"/>
                    <a:pt x="812483" y="378143"/>
                  </a:cubicBezTo>
                  <a:cubicBezTo>
                    <a:pt x="827722" y="387668"/>
                    <a:pt x="842963" y="397193"/>
                    <a:pt x="857250" y="407670"/>
                  </a:cubicBezTo>
                  <a:cubicBezTo>
                    <a:pt x="894397" y="433388"/>
                    <a:pt x="891540" y="500063"/>
                    <a:pt x="852488" y="522923"/>
                  </a:cubicBezTo>
                  <a:cubicBezTo>
                    <a:pt x="842963" y="528638"/>
                    <a:pt x="830580" y="529590"/>
                    <a:pt x="822960" y="536257"/>
                  </a:cubicBezTo>
                  <a:cubicBezTo>
                    <a:pt x="809625" y="549593"/>
                    <a:pt x="788670" y="567690"/>
                    <a:pt x="790575" y="580073"/>
                  </a:cubicBezTo>
                  <a:cubicBezTo>
                    <a:pt x="794385" y="597218"/>
                    <a:pt x="814388" y="619125"/>
                    <a:pt x="830580" y="621982"/>
                  </a:cubicBezTo>
                  <a:cubicBezTo>
                    <a:pt x="891540" y="631507"/>
                    <a:pt x="953452" y="633413"/>
                    <a:pt x="1015365" y="640080"/>
                  </a:cubicBezTo>
                  <a:cubicBezTo>
                    <a:pt x="1042988" y="642938"/>
                    <a:pt x="1073468" y="646748"/>
                    <a:pt x="1098233" y="659130"/>
                  </a:cubicBezTo>
                  <a:cubicBezTo>
                    <a:pt x="1303020" y="761048"/>
                    <a:pt x="1520190" y="805815"/>
                    <a:pt x="1759268" y="804863"/>
                  </a:cubicBezTo>
                  <a:cubicBezTo>
                    <a:pt x="1730693" y="731520"/>
                    <a:pt x="1704023" y="665798"/>
                    <a:pt x="1678305" y="599123"/>
                  </a:cubicBezTo>
                  <a:cubicBezTo>
                    <a:pt x="1682115" y="595313"/>
                    <a:pt x="1685925" y="591502"/>
                    <a:pt x="1689735" y="587693"/>
                  </a:cubicBezTo>
                  <a:cubicBezTo>
                    <a:pt x="1753552" y="644843"/>
                    <a:pt x="1820227" y="699135"/>
                    <a:pt x="1880235" y="760095"/>
                  </a:cubicBezTo>
                  <a:cubicBezTo>
                    <a:pt x="1908810" y="788670"/>
                    <a:pt x="1932623" y="802957"/>
                    <a:pt x="1974533" y="795338"/>
                  </a:cubicBezTo>
                  <a:cubicBezTo>
                    <a:pt x="2223135" y="746760"/>
                    <a:pt x="2472690" y="701993"/>
                    <a:pt x="2722245" y="653415"/>
                  </a:cubicBezTo>
                  <a:cubicBezTo>
                    <a:pt x="2738437" y="650557"/>
                    <a:pt x="2758440" y="628650"/>
                    <a:pt x="2762250" y="612457"/>
                  </a:cubicBezTo>
                  <a:cubicBezTo>
                    <a:pt x="2778443" y="536257"/>
                    <a:pt x="2789873" y="458152"/>
                    <a:pt x="2810828" y="377190"/>
                  </a:cubicBezTo>
                  <a:cubicBezTo>
                    <a:pt x="2829878" y="458152"/>
                    <a:pt x="2848928" y="539115"/>
                    <a:pt x="2869883" y="632460"/>
                  </a:cubicBezTo>
                  <a:cubicBezTo>
                    <a:pt x="3181350" y="561975"/>
                    <a:pt x="3494723" y="491490"/>
                    <a:pt x="3809048" y="4200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id="{DAE5A56D-6210-465D-85D1-8E69F88861AB}"/>
                </a:ext>
              </a:extLst>
            </p:cNvPr>
            <p:cNvSpPr/>
            <p:nvPr/>
          </p:nvSpPr>
          <p:spPr>
            <a:xfrm>
              <a:off x="6038846" y="4114783"/>
              <a:ext cx="2647949" cy="2524114"/>
            </a:xfrm>
            <a:custGeom>
              <a:avLst/>
              <a:gdLst>
                <a:gd name="connsiteX0" fmla="*/ 2568893 w 2647950"/>
                <a:gd name="connsiteY0" fmla="*/ 0 h 2524125"/>
                <a:gd name="connsiteX1" fmla="*/ 2534602 w 2647950"/>
                <a:gd name="connsiteY1" fmla="*/ 380047 h 2524125"/>
                <a:gd name="connsiteX2" fmla="*/ 2471738 w 2647950"/>
                <a:gd name="connsiteY2" fmla="*/ 478155 h 2524125"/>
                <a:gd name="connsiteX3" fmla="*/ 2648902 w 2647950"/>
                <a:gd name="connsiteY3" fmla="*/ 723900 h 2524125"/>
                <a:gd name="connsiteX4" fmla="*/ 2638425 w 2647950"/>
                <a:gd name="connsiteY4" fmla="*/ 732472 h 2524125"/>
                <a:gd name="connsiteX5" fmla="*/ 2394585 w 2647950"/>
                <a:gd name="connsiteY5" fmla="*/ 569595 h 2524125"/>
                <a:gd name="connsiteX6" fmla="*/ 2286000 w 2647950"/>
                <a:gd name="connsiteY6" fmla="*/ 702945 h 2524125"/>
                <a:gd name="connsiteX7" fmla="*/ 2227898 w 2647950"/>
                <a:gd name="connsiteY7" fmla="*/ 725805 h 2524125"/>
                <a:gd name="connsiteX8" fmla="*/ 2149793 w 2647950"/>
                <a:gd name="connsiteY8" fmla="*/ 741997 h 2524125"/>
                <a:gd name="connsiteX9" fmla="*/ 2174558 w 2647950"/>
                <a:gd name="connsiteY9" fmla="*/ 820103 h 2524125"/>
                <a:gd name="connsiteX10" fmla="*/ 2193608 w 2647950"/>
                <a:gd name="connsiteY10" fmla="*/ 820103 h 2524125"/>
                <a:gd name="connsiteX11" fmla="*/ 2137410 w 2647950"/>
                <a:gd name="connsiteY11" fmla="*/ 891540 h 2524125"/>
                <a:gd name="connsiteX12" fmla="*/ 1872615 w 2647950"/>
                <a:gd name="connsiteY12" fmla="*/ 1260157 h 2524125"/>
                <a:gd name="connsiteX13" fmla="*/ 1867852 w 2647950"/>
                <a:gd name="connsiteY13" fmla="*/ 1344930 h 2524125"/>
                <a:gd name="connsiteX14" fmla="*/ 1895475 w 2647950"/>
                <a:gd name="connsiteY14" fmla="*/ 1684973 h 2524125"/>
                <a:gd name="connsiteX15" fmla="*/ 1764030 w 2647950"/>
                <a:gd name="connsiteY15" fmla="*/ 1455420 h 2524125"/>
                <a:gd name="connsiteX16" fmla="*/ 1724978 w 2647950"/>
                <a:gd name="connsiteY16" fmla="*/ 1511618 h 2524125"/>
                <a:gd name="connsiteX17" fmla="*/ 1127760 w 2647950"/>
                <a:gd name="connsiteY17" fmla="*/ 2112645 h 2524125"/>
                <a:gd name="connsiteX18" fmla="*/ 1006793 w 2647950"/>
                <a:gd name="connsiteY18" fmla="*/ 2320290 h 2524125"/>
                <a:gd name="connsiteX19" fmla="*/ 971550 w 2647950"/>
                <a:gd name="connsiteY19" fmla="*/ 2527935 h 2524125"/>
                <a:gd name="connsiteX20" fmla="*/ 957263 w 2647950"/>
                <a:gd name="connsiteY20" fmla="*/ 2526983 h 2524125"/>
                <a:gd name="connsiteX21" fmla="*/ 882015 w 2647950"/>
                <a:gd name="connsiteY21" fmla="*/ 2235518 h 2524125"/>
                <a:gd name="connsiteX22" fmla="*/ 0 w 2647950"/>
                <a:gd name="connsiteY22" fmla="*/ 2178368 h 2524125"/>
                <a:gd name="connsiteX23" fmla="*/ 94297 w 2647950"/>
                <a:gd name="connsiteY23" fmla="*/ 2015490 h 2524125"/>
                <a:gd name="connsiteX24" fmla="*/ 134303 w 2647950"/>
                <a:gd name="connsiteY24" fmla="*/ 1993582 h 2524125"/>
                <a:gd name="connsiteX25" fmla="*/ 295275 w 2647950"/>
                <a:gd name="connsiteY25" fmla="*/ 1960245 h 2524125"/>
                <a:gd name="connsiteX26" fmla="*/ 397193 w 2647950"/>
                <a:gd name="connsiteY26" fmla="*/ 1982152 h 2524125"/>
                <a:gd name="connsiteX27" fmla="*/ 443865 w 2647950"/>
                <a:gd name="connsiteY27" fmla="*/ 1992630 h 2524125"/>
                <a:gd name="connsiteX28" fmla="*/ 1065848 w 2647950"/>
                <a:gd name="connsiteY28" fmla="*/ 1823085 h 2524125"/>
                <a:gd name="connsiteX29" fmla="*/ 1232535 w 2647950"/>
                <a:gd name="connsiteY29" fmla="*/ 1685925 h 2524125"/>
                <a:gd name="connsiteX30" fmla="*/ 1026795 w 2647950"/>
                <a:gd name="connsiteY30" fmla="*/ 1591627 h 2524125"/>
                <a:gd name="connsiteX31" fmla="*/ 1027747 w 2647950"/>
                <a:gd name="connsiteY31" fmla="*/ 1575435 h 2524125"/>
                <a:gd name="connsiteX32" fmla="*/ 1291590 w 2647950"/>
                <a:gd name="connsiteY32" fmla="*/ 1567815 h 2524125"/>
                <a:gd name="connsiteX33" fmla="*/ 1365885 w 2647950"/>
                <a:gd name="connsiteY33" fmla="*/ 1534477 h 2524125"/>
                <a:gd name="connsiteX34" fmla="*/ 1613535 w 2647950"/>
                <a:gd name="connsiteY34" fmla="*/ 1160145 h 2524125"/>
                <a:gd name="connsiteX35" fmla="*/ 1780223 w 2647950"/>
                <a:gd name="connsiteY35" fmla="*/ 903922 h 2524125"/>
                <a:gd name="connsiteX36" fmla="*/ 1786890 w 2647950"/>
                <a:gd name="connsiteY36" fmla="*/ 792480 h 2524125"/>
                <a:gd name="connsiteX37" fmla="*/ 1687830 w 2647950"/>
                <a:gd name="connsiteY37" fmla="*/ 607695 h 2524125"/>
                <a:gd name="connsiteX38" fmla="*/ 1893570 w 2647950"/>
                <a:gd name="connsiteY38" fmla="*/ 762953 h 2524125"/>
                <a:gd name="connsiteX39" fmla="*/ 1905952 w 2647950"/>
                <a:gd name="connsiteY39" fmla="*/ 739140 h 2524125"/>
                <a:gd name="connsiteX40" fmla="*/ 2421255 w 2647950"/>
                <a:gd name="connsiteY40" fmla="*/ 78105 h 2524125"/>
                <a:gd name="connsiteX41" fmla="*/ 2568893 w 2647950"/>
                <a:gd name="connsiteY41" fmla="*/ 0 h 2524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647950" h="2524125">
                  <a:moveTo>
                    <a:pt x="2568893" y="0"/>
                  </a:moveTo>
                  <a:cubicBezTo>
                    <a:pt x="2557463" y="131445"/>
                    <a:pt x="2551748" y="256222"/>
                    <a:pt x="2534602" y="380047"/>
                  </a:cubicBezTo>
                  <a:cubicBezTo>
                    <a:pt x="2529840" y="415290"/>
                    <a:pt x="2492693" y="446722"/>
                    <a:pt x="2471738" y="478155"/>
                  </a:cubicBezTo>
                  <a:cubicBezTo>
                    <a:pt x="2530793" y="561022"/>
                    <a:pt x="2589848" y="641985"/>
                    <a:pt x="2648902" y="723900"/>
                  </a:cubicBezTo>
                  <a:cubicBezTo>
                    <a:pt x="2645093" y="726757"/>
                    <a:pt x="2642235" y="729615"/>
                    <a:pt x="2638425" y="732472"/>
                  </a:cubicBezTo>
                  <a:cubicBezTo>
                    <a:pt x="2559368" y="680085"/>
                    <a:pt x="2480310" y="626745"/>
                    <a:pt x="2394585" y="569595"/>
                  </a:cubicBezTo>
                  <a:cubicBezTo>
                    <a:pt x="2356485" y="617220"/>
                    <a:pt x="2323148" y="661988"/>
                    <a:pt x="2286000" y="702945"/>
                  </a:cubicBezTo>
                  <a:cubicBezTo>
                    <a:pt x="2273618" y="716280"/>
                    <a:pt x="2247900" y="721043"/>
                    <a:pt x="2227898" y="725805"/>
                  </a:cubicBezTo>
                  <a:cubicBezTo>
                    <a:pt x="2202180" y="732472"/>
                    <a:pt x="2175510" y="736282"/>
                    <a:pt x="2149793" y="741997"/>
                  </a:cubicBezTo>
                  <a:cubicBezTo>
                    <a:pt x="2158365" y="767715"/>
                    <a:pt x="2165985" y="794385"/>
                    <a:pt x="2174558" y="820103"/>
                  </a:cubicBezTo>
                  <a:cubicBezTo>
                    <a:pt x="2181225" y="820103"/>
                    <a:pt x="2186940" y="820103"/>
                    <a:pt x="2193608" y="820103"/>
                  </a:cubicBezTo>
                  <a:cubicBezTo>
                    <a:pt x="2174558" y="843915"/>
                    <a:pt x="2155508" y="866775"/>
                    <a:pt x="2137410" y="891540"/>
                  </a:cubicBezTo>
                  <a:cubicBezTo>
                    <a:pt x="2048827" y="1014413"/>
                    <a:pt x="1958340" y="1135380"/>
                    <a:pt x="1872615" y="1260157"/>
                  </a:cubicBezTo>
                  <a:cubicBezTo>
                    <a:pt x="1858327" y="1280160"/>
                    <a:pt x="1859280" y="1319213"/>
                    <a:pt x="1867852" y="1344930"/>
                  </a:cubicBezTo>
                  <a:cubicBezTo>
                    <a:pt x="1903095" y="1454468"/>
                    <a:pt x="1916430" y="1564957"/>
                    <a:pt x="1895475" y="1684973"/>
                  </a:cubicBezTo>
                  <a:cubicBezTo>
                    <a:pt x="1851660" y="1607820"/>
                    <a:pt x="1810702" y="1536382"/>
                    <a:pt x="1764030" y="1455420"/>
                  </a:cubicBezTo>
                  <a:cubicBezTo>
                    <a:pt x="1746885" y="1480185"/>
                    <a:pt x="1735455" y="1496377"/>
                    <a:pt x="1724978" y="1511618"/>
                  </a:cubicBezTo>
                  <a:cubicBezTo>
                    <a:pt x="1562100" y="1748790"/>
                    <a:pt x="1380173" y="1968818"/>
                    <a:pt x="1127760" y="2112645"/>
                  </a:cubicBezTo>
                  <a:cubicBezTo>
                    <a:pt x="1037272" y="2164080"/>
                    <a:pt x="996315" y="2214563"/>
                    <a:pt x="1006793" y="2320290"/>
                  </a:cubicBezTo>
                  <a:cubicBezTo>
                    <a:pt x="1013460" y="2387918"/>
                    <a:pt x="984885" y="2458402"/>
                    <a:pt x="971550" y="2527935"/>
                  </a:cubicBezTo>
                  <a:cubicBezTo>
                    <a:pt x="966788" y="2527935"/>
                    <a:pt x="962025" y="2526983"/>
                    <a:pt x="957263" y="2526983"/>
                  </a:cubicBezTo>
                  <a:cubicBezTo>
                    <a:pt x="932497" y="2430780"/>
                    <a:pt x="907732" y="2334577"/>
                    <a:pt x="882015" y="2235518"/>
                  </a:cubicBezTo>
                  <a:cubicBezTo>
                    <a:pt x="575310" y="2321243"/>
                    <a:pt x="287655" y="2267902"/>
                    <a:pt x="0" y="2178368"/>
                  </a:cubicBezTo>
                  <a:cubicBezTo>
                    <a:pt x="32385" y="2122170"/>
                    <a:pt x="60960" y="2067877"/>
                    <a:pt x="94297" y="2015490"/>
                  </a:cubicBezTo>
                  <a:cubicBezTo>
                    <a:pt x="101918" y="2004060"/>
                    <a:pt x="120015" y="1996440"/>
                    <a:pt x="134303" y="1993582"/>
                  </a:cubicBezTo>
                  <a:cubicBezTo>
                    <a:pt x="187643" y="1981200"/>
                    <a:pt x="240982" y="1969770"/>
                    <a:pt x="295275" y="1960245"/>
                  </a:cubicBezTo>
                  <a:cubicBezTo>
                    <a:pt x="331470" y="1953577"/>
                    <a:pt x="371475" y="1926907"/>
                    <a:pt x="397193" y="1982152"/>
                  </a:cubicBezTo>
                  <a:cubicBezTo>
                    <a:pt x="401003" y="1990725"/>
                    <a:pt x="427672" y="1990725"/>
                    <a:pt x="443865" y="1992630"/>
                  </a:cubicBezTo>
                  <a:cubicBezTo>
                    <a:pt x="674370" y="2021205"/>
                    <a:pt x="882968" y="1968818"/>
                    <a:pt x="1065848" y="1823085"/>
                  </a:cubicBezTo>
                  <a:cubicBezTo>
                    <a:pt x="1119188" y="1780223"/>
                    <a:pt x="1171575" y="1736407"/>
                    <a:pt x="1232535" y="1685925"/>
                  </a:cubicBezTo>
                  <a:cubicBezTo>
                    <a:pt x="1156335" y="1650682"/>
                    <a:pt x="1091565" y="1621155"/>
                    <a:pt x="1026795" y="1591627"/>
                  </a:cubicBezTo>
                  <a:cubicBezTo>
                    <a:pt x="1026795" y="1585913"/>
                    <a:pt x="1027747" y="1581150"/>
                    <a:pt x="1027747" y="1575435"/>
                  </a:cubicBezTo>
                  <a:cubicBezTo>
                    <a:pt x="1115378" y="1572577"/>
                    <a:pt x="1203007" y="1567815"/>
                    <a:pt x="1291590" y="1567815"/>
                  </a:cubicBezTo>
                  <a:cubicBezTo>
                    <a:pt x="1323975" y="1567815"/>
                    <a:pt x="1346835" y="1562100"/>
                    <a:pt x="1365885" y="1534477"/>
                  </a:cubicBezTo>
                  <a:cubicBezTo>
                    <a:pt x="1447800" y="1409700"/>
                    <a:pt x="1531620" y="1285875"/>
                    <a:pt x="1613535" y="1160145"/>
                  </a:cubicBezTo>
                  <a:cubicBezTo>
                    <a:pt x="1669732" y="1074420"/>
                    <a:pt x="1720215" y="985838"/>
                    <a:pt x="1780223" y="903922"/>
                  </a:cubicBezTo>
                  <a:cubicBezTo>
                    <a:pt x="1810702" y="862965"/>
                    <a:pt x="1813560" y="833438"/>
                    <a:pt x="1786890" y="792480"/>
                  </a:cubicBezTo>
                  <a:cubicBezTo>
                    <a:pt x="1749743" y="734378"/>
                    <a:pt x="1715453" y="675322"/>
                    <a:pt x="1687830" y="607695"/>
                  </a:cubicBezTo>
                  <a:cubicBezTo>
                    <a:pt x="1753552" y="657225"/>
                    <a:pt x="1819275" y="706755"/>
                    <a:pt x="1893570" y="762953"/>
                  </a:cubicBezTo>
                  <a:cubicBezTo>
                    <a:pt x="1897380" y="755332"/>
                    <a:pt x="1900238" y="745807"/>
                    <a:pt x="1905952" y="739140"/>
                  </a:cubicBezTo>
                  <a:cubicBezTo>
                    <a:pt x="2078355" y="519113"/>
                    <a:pt x="2252663" y="300038"/>
                    <a:pt x="2421255" y="78105"/>
                  </a:cubicBezTo>
                  <a:cubicBezTo>
                    <a:pt x="2456498" y="30480"/>
                    <a:pt x="2500313" y="13335"/>
                    <a:pt x="2568893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id="{21004A49-7078-4EE2-914D-2497AD6CC62B}"/>
                </a:ext>
              </a:extLst>
            </p:cNvPr>
            <p:cNvSpPr/>
            <p:nvPr/>
          </p:nvSpPr>
          <p:spPr>
            <a:xfrm>
              <a:off x="7942623" y="2347904"/>
              <a:ext cx="1228724" cy="3467084"/>
            </a:xfrm>
            <a:custGeom>
              <a:avLst/>
              <a:gdLst>
                <a:gd name="connsiteX0" fmla="*/ 500332 w 1228725"/>
                <a:gd name="connsiteY0" fmla="*/ 2669858 h 3467100"/>
                <a:gd name="connsiteX1" fmla="*/ 306022 w 1228725"/>
                <a:gd name="connsiteY1" fmla="*/ 2546033 h 3467100"/>
                <a:gd name="connsiteX2" fmla="*/ 309832 w 1228725"/>
                <a:gd name="connsiteY2" fmla="*/ 2537460 h 3467100"/>
                <a:gd name="connsiteX3" fmla="*/ 486997 w 1228725"/>
                <a:gd name="connsiteY3" fmla="*/ 2571750 h 3467100"/>
                <a:gd name="connsiteX4" fmla="*/ 598439 w 1228725"/>
                <a:gd name="connsiteY4" fmla="*/ 2510790 h 3467100"/>
                <a:gd name="connsiteX5" fmla="*/ 615584 w 1228725"/>
                <a:gd name="connsiteY5" fmla="*/ 2470785 h 3467100"/>
                <a:gd name="connsiteX6" fmla="*/ 723217 w 1228725"/>
                <a:gd name="connsiteY6" fmla="*/ 2551748 h 3467100"/>
                <a:gd name="connsiteX7" fmla="*/ 787034 w 1228725"/>
                <a:gd name="connsiteY7" fmla="*/ 2563178 h 3467100"/>
                <a:gd name="connsiteX8" fmla="*/ 788939 w 1228725"/>
                <a:gd name="connsiteY8" fmla="*/ 2494598 h 3467100"/>
                <a:gd name="connsiteX9" fmla="*/ 688927 w 1228725"/>
                <a:gd name="connsiteY9" fmla="*/ 2338388 h 3467100"/>
                <a:gd name="connsiteX10" fmla="*/ 664161 w 1228725"/>
                <a:gd name="connsiteY10" fmla="*/ 2223135 h 3467100"/>
                <a:gd name="connsiteX11" fmla="*/ 699404 w 1228725"/>
                <a:gd name="connsiteY11" fmla="*/ 1759268 h 3467100"/>
                <a:gd name="connsiteX12" fmla="*/ 694642 w 1228725"/>
                <a:gd name="connsiteY12" fmla="*/ 1709738 h 3467100"/>
                <a:gd name="connsiteX13" fmla="*/ 474614 w 1228725"/>
                <a:gd name="connsiteY13" fmla="*/ 1778318 h 3467100"/>
                <a:gd name="connsiteX14" fmla="*/ 466042 w 1228725"/>
                <a:gd name="connsiteY14" fmla="*/ 1767840 h 3467100"/>
                <a:gd name="connsiteX15" fmla="*/ 647969 w 1228725"/>
                <a:gd name="connsiteY15" fmla="*/ 1612582 h 3467100"/>
                <a:gd name="connsiteX16" fmla="*/ 684164 w 1228725"/>
                <a:gd name="connsiteY16" fmla="*/ 1525905 h 3467100"/>
                <a:gd name="connsiteX17" fmla="*/ 571769 w 1228725"/>
                <a:gd name="connsiteY17" fmla="*/ 918210 h 3467100"/>
                <a:gd name="connsiteX18" fmla="*/ 532717 w 1228725"/>
                <a:gd name="connsiteY18" fmla="*/ 658178 h 3467100"/>
                <a:gd name="connsiteX19" fmla="*/ 354599 w 1228725"/>
                <a:gd name="connsiteY19" fmla="*/ 787718 h 3467100"/>
                <a:gd name="connsiteX20" fmla="*/ 468899 w 1228725"/>
                <a:gd name="connsiteY20" fmla="*/ 549593 h 3467100"/>
                <a:gd name="connsiteX21" fmla="*/ 512714 w 1228725"/>
                <a:gd name="connsiteY21" fmla="*/ 391478 h 3467100"/>
                <a:gd name="connsiteX22" fmla="*/ 461279 w 1228725"/>
                <a:gd name="connsiteY22" fmla="*/ 0 h 3467100"/>
                <a:gd name="connsiteX23" fmla="*/ 644159 w 1228725"/>
                <a:gd name="connsiteY23" fmla="*/ 173355 h 3467100"/>
                <a:gd name="connsiteX24" fmla="*/ 807036 w 1228725"/>
                <a:gd name="connsiteY24" fmla="*/ 529590 h 3467100"/>
                <a:gd name="connsiteX25" fmla="*/ 850852 w 1228725"/>
                <a:gd name="connsiteY25" fmla="*/ 904875 h 3467100"/>
                <a:gd name="connsiteX26" fmla="*/ 901334 w 1228725"/>
                <a:gd name="connsiteY26" fmla="*/ 973455 h 3467100"/>
                <a:gd name="connsiteX27" fmla="*/ 1150889 w 1228725"/>
                <a:gd name="connsiteY27" fmla="*/ 1167765 h 3467100"/>
                <a:gd name="connsiteX28" fmla="*/ 900382 w 1228725"/>
                <a:gd name="connsiteY28" fmla="*/ 1110615 h 3467100"/>
                <a:gd name="connsiteX29" fmla="*/ 962294 w 1228725"/>
                <a:gd name="connsiteY29" fmla="*/ 1521143 h 3467100"/>
                <a:gd name="connsiteX30" fmla="*/ 962294 w 1228725"/>
                <a:gd name="connsiteY30" fmla="*/ 2110740 h 3467100"/>
                <a:gd name="connsiteX31" fmla="*/ 1012777 w 1228725"/>
                <a:gd name="connsiteY31" fmla="*/ 2206943 h 3467100"/>
                <a:gd name="connsiteX32" fmla="*/ 1237567 w 1228725"/>
                <a:gd name="connsiteY32" fmla="*/ 2343150 h 3467100"/>
                <a:gd name="connsiteX33" fmla="*/ 1229947 w 1228725"/>
                <a:gd name="connsiteY33" fmla="*/ 2354580 h 3467100"/>
                <a:gd name="connsiteX34" fmla="*/ 938482 w 1228725"/>
                <a:gd name="connsiteY34" fmla="*/ 2299335 h 3467100"/>
                <a:gd name="connsiteX35" fmla="*/ 907049 w 1228725"/>
                <a:gd name="connsiteY35" fmla="*/ 2440305 h 3467100"/>
                <a:gd name="connsiteX36" fmla="*/ 508904 w 1228725"/>
                <a:gd name="connsiteY36" fmla="*/ 3025140 h 3467100"/>
                <a:gd name="connsiteX37" fmla="*/ 360314 w 1228725"/>
                <a:gd name="connsiteY37" fmla="*/ 3124200 h 3467100"/>
                <a:gd name="connsiteX38" fmla="*/ 325072 w 1228725"/>
                <a:gd name="connsiteY38" fmla="*/ 3291840 h 3467100"/>
                <a:gd name="connsiteX39" fmla="*/ 252682 w 1228725"/>
                <a:gd name="connsiteY39" fmla="*/ 3473768 h 3467100"/>
                <a:gd name="connsiteX40" fmla="*/ 215534 w 1228725"/>
                <a:gd name="connsiteY40" fmla="*/ 3190875 h 3467100"/>
                <a:gd name="connsiteX41" fmla="*/ 46942 w 1228725"/>
                <a:gd name="connsiteY41" fmla="*/ 3258502 h 3467100"/>
                <a:gd name="connsiteX42" fmla="*/ 1222 w 1228725"/>
                <a:gd name="connsiteY42" fmla="*/ 3090863 h 3467100"/>
                <a:gd name="connsiteX43" fmla="*/ 96472 w 1228725"/>
                <a:gd name="connsiteY43" fmla="*/ 2937510 h 3467100"/>
                <a:gd name="connsiteX44" fmla="*/ 424132 w 1228725"/>
                <a:gd name="connsiteY44" fmla="*/ 2740343 h 3467100"/>
                <a:gd name="connsiteX45" fmla="*/ 500332 w 1228725"/>
                <a:gd name="connsiteY45" fmla="*/ 2669858 h 3467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228725" h="3467100">
                  <a:moveTo>
                    <a:pt x="500332" y="2669858"/>
                  </a:moveTo>
                  <a:cubicBezTo>
                    <a:pt x="430799" y="2626043"/>
                    <a:pt x="368886" y="2586038"/>
                    <a:pt x="306022" y="2546033"/>
                  </a:cubicBezTo>
                  <a:cubicBezTo>
                    <a:pt x="306974" y="2543175"/>
                    <a:pt x="307927" y="2540318"/>
                    <a:pt x="309832" y="2537460"/>
                  </a:cubicBezTo>
                  <a:cubicBezTo>
                    <a:pt x="368886" y="2548890"/>
                    <a:pt x="427942" y="2560320"/>
                    <a:pt x="486997" y="2571750"/>
                  </a:cubicBezTo>
                  <a:cubicBezTo>
                    <a:pt x="568911" y="2586990"/>
                    <a:pt x="568911" y="2586990"/>
                    <a:pt x="598439" y="2510790"/>
                  </a:cubicBezTo>
                  <a:cubicBezTo>
                    <a:pt x="603202" y="2499360"/>
                    <a:pt x="607964" y="2488883"/>
                    <a:pt x="615584" y="2470785"/>
                  </a:cubicBezTo>
                  <a:cubicBezTo>
                    <a:pt x="653684" y="2500313"/>
                    <a:pt x="686069" y="2529840"/>
                    <a:pt x="723217" y="2551748"/>
                  </a:cubicBezTo>
                  <a:cubicBezTo>
                    <a:pt x="740361" y="2562225"/>
                    <a:pt x="765127" y="2559368"/>
                    <a:pt x="787034" y="2563178"/>
                  </a:cubicBezTo>
                  <a:cubicBezTo>
                    <a:pt x="787986" y="2540318"/>
                    <a:pt x="797511" y="2512695"/>
                    <a:pt x="788939" y="2494598"/>
                  </a:cubicBezTo>
                  <a:cubicBezTo>
                    <a:pt x="760364" y="2440305"/>
                    <a:pt x="727979" y="2385060"/>
                    <a:pt x="688927" y="2338388"/>
                  </a:cubicBezTo>
                  <a:cubicBezTo>
                    <a:pt x="658447" y="2301240"/>
                    <a:pt x="660352" y="2265998"/>
                    <a:pt x="664161" y="2223135"/>
                  </a:cubicBezTo>
                  <a:cubicBezTo>
                    <a:pt x="678449" y="2068830"/>
                    <a:pt x="687974" y="1914525"/>
                    <a:pt x="699404" y="1759268"/>
                  </a:cubicBezTo>
                  <a:cubicBezTo>
                    <a:pt x="700357" y="1744980"/>
                    <a:pt x="696547" y="1730693"/>
                    <a:pt x="694642" y="1709738"/>
                  </a:cubicBezTo>
                  <a:cubicBezTo>
                    <a:pt x="618442" y="1733550"/>
                    <a:pt x="546052" y="1755457"/>
                    <a:pt x="474614" y="1778318"/>
                  </a:cubicBezTo>
                  <a:cubicBezTo>
                    <a:pt x="471757" y="1774507"/>
                    <a:pt x="468899" y="1770698"/>
                    <a:pt x="466042" y="1767840"/>
                  </a:cubicBezTo>
                  <a:cubicBezTo>
                    <a:pt x="526049" y="1715453"/>
                    <a:pt x="585104" y="1661160"/>
                    <a:pt x="647969" y="1612582"/>
                  </a:cubicBezTo>
                  <a:cubicBezTo>
                    <a:pt x="680354" y="1587818"/>
                    <a:pt x="691784" y="1564957"/>
                    <a:pt x="684164" y="1525905"/>
                  </a:cubicBezTo>
                  <a:cubicBezTo>
                    <a:pt x="645111" y="1323023"/>
                    <a:pt x="607964" y="1121093"/>
                    <a:pt x="571769" y="918210"/>
                  </a:cubicBezTo>
                  <a:cubicBezTo>
                    <a:pt x="557482" y="836295"/>
                    <a:pt x="547004" y="752475"/>
                    <a:pt x="532717" y="658178"/>
                  </a:cubicBezTo>
                  <a:cubicBezTo>
                    <a:pt x="472709" y="701993"/>
                    <a:pt x="416511" y="742950"/>
                    <a:pt x="354599" y="787718"/>
                  </a:cubicBezTo>
                  <a:cubicBezTo>
                    <a:pt x="371744" y="695325"/>
                    <a:pt x="409844" y="615315"/>
                    <a:pt x="468899" y="549593"/>
                  </a:cubicBezTo>
                  <a:cubicBezTo>
                    <a:pt x="512714" y="501015"/>
                    <a:pt x="523192" y="454343"/>
                    <a:pt x="512714" y="391478"/>
                  </a:cubicBezTo>
                  <a:cubicBezTo>
                    <a:pt x="491759" y="265747"/>
                    <a:pt x="478424" y="139065"/>
                    <a:pt x="461279" y="0"/>
                  </a:cubicBezTo>
                  <a:cubicBezTo>
                    <a:pt x="526049" y="61913"/>
                    <a:pt x="580342" y="122872"/>
                    <a:pt x="644159" y="173355"/>
                  </a:cubicBezTo>
                  <a:cubicBezTo>
                    <a:pt x="760364" y="265747"/>
                    <a:pt x="803227" y="383857"/>
                    <a:pt x="807036" y="529590"/>
                  </a:cubicBezTo>
                  <a:cubicBezTo>
                    <a:pt x="809894" y="654368"/>
                    <a:pt x="835611" y="779145"/>
                    <a:pt x="850852" y="904875"/>
                  </a:cubicBezTo>
                  <a:cubicBezTo>
                    <a:pt x="854661" y="938213"/>
                    <a:pt x="867997" y="959168"/>
                    <a:pt x="901334" y="973455"/>
                  </a:cubicBezTo>
                  <a:cubicBezTo>
                    <a:pt x="998489" y="1016318"/>
                    <a:pt x="1081357" y="1079182"/>
                    <a:pt x="1150889" y="1167765"/>
                  </a:cubicBezTo>
                  <a:cubicBezTo>
                    <a:pt x="1064211" y="1147763"/>
                    <a:pt x="983249" y="1129665"/>
                    <a:pt x="900382" y="1110615"/>
                  </a:cubicBezTo>
                  <a:cubicBezTo>
                    <a:pt x="922289" y="1255395"/>
                    <a:pt x="944197" y="1387793"/>
                    <a:pt x="962294" y="1521143"/>
                  </a:cubicBezTo>
                  <a:cubicBezTo>
                    <a:pt x="988011" y="1717357"/>
                    <a:pt x="987059" y="1914525"/>
                    <a:pt x="962294" y="2110740"/>
                  </a:cubicBezTo>
                  <a:cubicBezTo>
                    <a:pt x="956579" y="2157413"/>
                    <a:pt x="963247" y="2183130"/>
                    <a:pt x="1012777" y="2206943"/>
                  </a:cubicBezTo>
                  <a:cubicBezTo>
                    <a:pt x="1091834" y="2245043"/>
                    <a:pt x="1163272" y="2297430"/>
                    <a:pt x="1237567" y="2343150"/>
                  </a:cubicBezTo>
                  <a:cubicBezTo>
                    <a:pt x="1234709" y="2346960"/>
                    <a:pt x="1232804" y="2350770"/>
                    <a:pt x="1229947" y="2354580"/>
                  </a:cubicBezTo>
                  <a:cubicBezTo>
                    <a:pt x="1133744" y="2336483"/>
                    <a:pt x="1037542" y="2317433"/>
                    <a:pt x="938482" y="2299335"/>
                  </a:cubicBezTo>
                  <a:cubicBezTo>
                    <a:pt x="927052" y="2351723"/>
                    <a:pt x="914669" y="2395538"/>
                    <a:pt x="907049" y="2440305"/>
                  </a:cubicBezTo>
                  <a:cubicBezTo>
                    <a:pt x="865139" y="2696528"/>
                    <a:pt x="717502" y="2882265"/>
                    <a:pt x="508904" y="3025140"/>
                  </a:cubicBezTo>
                  <a:cubicBezTo>
                    <a:pt x="459374" y="3059430"/>
                    <a:pt x="391747" y="3078480"/>
                    <a:pt x="360314" y="3124200"/>
                  </a:cubicBezTo>
                  <a:cubicBezTo>
                    <a:pt x="329834" y="3167063"/>
                    <a:pt x="340311" y="3235643"/>
                    <a:pt x="325072" y="3291840"/>
                  </a:cubicBezTo>
                  <a:cubicBezTo>
                    <a:pt x="308879" y="3354705"/>
                    <a:pt x="284114" y="3414713"/>
                    <a:pt x="252682" y="3473768"/>
                  </a:cubicBezTo>
                  <a:cubicBezTo>
                    <a:pt x="240299" y="3381375"/>
                    <a:pt x="227917" y="3289935"/>
                    <a:pt x="215534" y="3190875"/>
                  </a:cubicBezTo>
                  <a:cubicBezTo>
                    <a:pt x="152669" y="3216593"/>
                    <a:pt x="99329" y="3237548"/>
                    <a:pt x="46942" y="3258502"/>
                  </a:cubicBezTo>
                  <a:cubicBezTo>
                    <a:pt x="30749" y="3199448"/>
                    <a:pt x="15509" y="3145155"/>
                    <a:pt x="1222" y="3090863"/>
                  </a:cubicBezTo>
                  <a:cubicBezTo>
                    <a:pt x="-9256" y="3050858"/>
                    <a:pt x="49799" y="2965133"/>
                    <a:pt x="96472" y="2937510"/>
                  </a:cubicBezTo>
                  <a:cubicBezTo>
                    <a:pt x="206961" y="2873693"/>
                    <a:pt x="315547" y="2807970"/>
                    <a:pt x="424132" y="2740343"/>
                  </a:cubicBezTo>
                  <a:cubicBezTo>
                    <a:pt x="448897" y="2724150"/>
                    <a:pt x="470804" y="2697480"/>
                    <a:pt x="500332" y="266985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id="{9E575D03-FC8B-407A-A795-6145ABB97F9F}"/>
                </a:ext>
              </a:extLst>
            </p:cNvPr>
            <p:cNvSpPr/>
            <p:nvPr/>
          </p:nvSpPr>
          <p:spPr>
            <a:xfrm>
              <a:off x="7343770" y="1090610"/>
              <a:ext cx="1857374" cy="2324089"/>
            </a:xfrm>
            <a:custGeom>
              <a:avLst/>
              <a:gdLst>
                <a:gd name="connsiteX0" fmla="*/ 1001077 w 1857375"/>
                <a:gd name="connsiteY0" fmla="*/ 461010 h 2324100"/>
                <a:gd name="connsiteX1" fmla="*/ 768668 w 1857375"/>
                <a:gd name="connsiteY1" fmla="*/ 581978 h 2324100"/>
                <a:gd name="connsiteX2" fmla="*/ 908685 w 1857375"/>
                <a:gd name="connsiteY2" fmla="*/ 701040 h 2324100"/>
                <a:gd name="connsiteX3" fmla="*/ 1510665 w 1857375"/>
                <a:gd name="connsiteY3" fmla="*/ 1252538 h 2324100"/>
                <a:gd name="connsiteX4" fmla="*/ 1589723 w 1857375"/>
                <a:gd name="connsiteY4" fmla="*/ 1264920 h 2324100"/>
                <a:gd name="connsiteX5" fmla="*/ 1854518 w 1857375"/>
                <a:gd name="connsiteY5" fmla="*/ 1168718 h 2324100"/>
                <a:gd name="connsiteX6" fmla="*/ 1861185 w 1857375"/>
                <a:gd name="connsiteY6" fmla="*/ 1185863 h 2324100"/>
                <a:gd name="connsiteX7" fmla="*/ 1636395 w 1857375"/>
                <a:gd name="connsiteY7" fmla="*/ 1371600 h 2324100"/>
                <a:gd name="connsiteX8" fmla="*/ 1638300 w 1857375"/>
                <a:gd name="connsiteY8" fmla="*/ 1389698 h 2324100"/>
                <a:gd name="connsiteX9" fmla="*/ 1781175 w 1857375"/>
                <a:gd name="connsiteY9" fmla="*/ 2056448 h 2324100"/>
                <a:gd name="connsiteX10" fmla="*/ 1736407 w 1857375"/>
                <a:gd name="connsiteY10" fmla="*/ 2327910 h 2324100"/>
                <a:gd name="connsiteX11" fmla="*/ 1510665 w 1857375"/>
                <a:gd name="connsiteY11" fmla="*/ 2185035 h 2324100"/>
                <a:gd name="connsiteX12" fmla="*/ 1492568 w 1857375"/>
                <a:gd name="connsiteY12" fmla="*/ 2123123 h 2324100"/>
                <a:gd name="connsiteX13" fmla="*/ 1514475 w 1857375"/>
                <a:gd name="connsiteY13" fmla="*/ 1967865 h 2324100"/>
                <a:gd name="connsiteX14" fmla="*/ 1465898 w 1857375"/>
                <a:gd name="connsiteY14" fmla="*/ 1959293 h 2324100"/>
                <a:gd name="connsiteX15" fmla="*/ 1482090 w 1857375"/>
                <a:gd name="connsiteY15" fmla="*/ 1855470 h 2324100"/>
                <a:gd name="connsiteX16" fmla="*/ 1517332 w 1857375"/>
                <a:gd name="connsiteY16" fmla="*/ 1785938 h 2324100"/>
                <a:gd name="connsiteX17" fmla="*/ 1447800 w 1857375"/>
                <a:gd name="connsiteY17" fmla="*/ 1599248 h 2324100"/>
                <a:gd name="connsiteX18" fmla="*/ 1024890 w 1857375"/>
                <a:gd name="connsiteY18" fmla="*/ 1155383 h 2324100"/>
                <a:gd name="connsiteX19" fmla="*/ 912495 w 1857375"/>
                <a:gd name="connsiteY19" fmla="*/ 1396365 h 2324100"/>
                <a:gd name="connsiteX20" fmla="*/ 911543 w 1857375"/>
                <a:gd name="connsiteY20" fmla="*/ 1116330 h 2324100"/>
                <a:gd name="connsiteX21" fmla="*/ 892493 w 1857375"/>
                <a:gd name="connsiteY21" fmla="*/ 1055370 h 2324100"/>
                <a:gd name="connsiteX22" fmla="*/ 223838 w 1857375"/>
                <a:gd name="connsiteY22" fmla="*/ 497205 h 2324100"/>
                <a:gd name="connsiteX23" fmla="*/ 200025 w 1857375"/>
                <a:gd name="connsiteY23" fmla="*/ 485775 h 2324100"/>
                <a:gd name="connsiteX24" fmla="*/ 163830 w 1857375"/>
                <a:gd name="connsiteY24" fmla="*/ 699135 h 2324100"/>
                <a:gd name="connsiteX25" fmla="*/ 75247 w 1857375"/>
                <a:gd name="connsiteY25" fmla="*/ 447675 h 2324100"/>
                <a:gd name="connsiteX26" fmla="*/ 14288 w 1857375"/>
                <a:gd name="connsiteY26" fmla="*/ 328613 h 2324100"/>
                <a:gd name="connsiteX27" fmla="*/ 0 w 1857375"/>
                <a:gd name="connsiteY27" fmla="*/ 307658 h 2324100"/>
                <a:gd name="connsiteX28" fmla="*/ 22860 w 1857375"/>
                <a:gd name="connsiteY28" fmla="*/ 0 h 2324100"/>
                <a:gd name="connsiteX29" fmla="*/ 92393 w 1857375"/>
                <a:gd name="connsiteY29" fmla="*/ 39052 h 2324100"/>
                <a:gd name="connsiteX30" fmla="*/ 596265 w 1857375"/>
                <a:gd name="connsiteY30" fmla="*/ 443865 h 2324100"/>
                <a:gd name="connsiteX31" fmla="*/ 689610 w 1857375"/>
                <a:gd name="connsiteY31" fmla="*/ 466725 h 2324100"/>
                <a:gd name="connsiteX32" fmla="*/ 1001077 w 1857375"/>
                <a:gd name="connsiteY32" fmla="*/ 461010 h 2324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857375" h="2324100">
                  <a:moveTo>
                    <a:pt x="1001077" y="461010"/>
                  </a:moveTo>
                  <a:cubicBezTo>
                    <a:pt x="919163" y="503872"/>
                    <a:pt x="847725" y="541020"/>
                    <a:pt x="768668" y="581978"/>
                  </a:cubicBezTo>
                  <a:cubicBezTo>
                    <a:pt x="820102" y="625793"/>
                    <a:pt x="865823" y="661988"/>
                    <a:pt x="908685" y="701040"/>
                  </a:cubicBezTo>
                  <a:cubicBezTo>
                    <a:pt x="1109663" y="883920"/>
                    <a:pt x="1311593" y="1066800"/>
                    <a:pt x="1510665" y="1252538"/>
                  </a:cubicBezTo>
                  <a:cubicBezTo>
                    <a:pt x="1538288" y="1278255"/>
                    <a:pt x="1555432" y="1280160"/>
                    <a:pt x="1589723" y="1264920"/>
                  </a:cubicBezTo>
                  <a:cubicBezTo>
                    <a:pt x="1676400" y="1228725"/>
                    <a:pt x="1765935" y="1200150"/>
                    <a:pt x="1854518" y="1168718"/>
                  </a:cubicBezTo>
                  <a:cubicBezTo>
                    <a:pt x="1856423" y="1174433"/>
                    <a:pt x="1859280" y="1180148"/>
                    <a:pt x="1861185" y="1185863"/>
                  </a:cubicBezTo>
                  <a:cubicBezTo>
                    <a:pt x="1784985" y="1248728"/>
                    <a:pt x="1708785" y="1311593"/>
                    <a:pt x="1636395" y="1371600"/>
                  </a:cubicBezTo>
                  <a:cubicBezTo>
                    <a:pt x="1637348" y="1383030"/>
                    <a:pt x="1636395" y="1387793"/>
                    <a:pt x="1638300" y="1389698"/>
                  </a:cubicBezTo>
                  <a:cubicBezTo>
                    <a:pt x="1814513" y="1584960"/>
                    <a:pt x="1811655" y="1818323"/>
                    <a:pt x="1781175" y="2056448"/>
                  </a:cubicBezTo>
                  <a:cubicBezTo>
                    <a:pt x="1769745" y="2147888"/>
                    <a:pt x="1751648" y="2239328"/>
                    <a:pt x="1736407" y="2327910"/>
                  </a:cubicBezTo>
                  <a:cubicBezTo>
                    <a:pt x="1657350" y="2278380"/>
                    <a:pt x="1582102" y="2234565"/>
                    <a:pt x="1510665" y="2185035"/>
                  </a:cubicBezTo>
                  <a:cubicBezTo>
                    <a:pt x="1496377" y="2175510"/>
                    <a:pt x="1490663" y="2144078"/>
                    <a:pt x="1492568" y="2123123"/>
                  </a:cubicBezTo>
                  <a:cubicBezTo>
                    <a:pt x="1496377" y="2072640"/>
                    <a:pt x="1506855" y="2022157"/>
                    <a:pt x="1514475" y="1967865"/>
                  </a:cubicBezTo>
                  <a:cubicBezTo>
                    <a:pt x="1495425" y="1964055"/>
                    <a:pt x="1481138" y="1962150"/>
                    <a:pt x="1465898" y="1959293"/>
                  </a:cubicBezTo>
                  <a:cubicBezTo>
                    <a:pt x="1443990" y="1934528"/>
                    <a:pt x="1452563" y="1868805"/>
                    <a:pt x="1482090" y="1855470"/>
                  </a:cubicBezTo>
                  <a:cubicBezTo>
                    <a:pt x="1515427" y="1840230"/>
                    <a:pt x="1520190" y="1818323"/>
                    <a:pt x="1517332" y="1785938"/>
                  </a:cubicBezTo>
                  <a:cubicBezTo>
                    <a:pt x="1511618" y="1716405"/>
                    <a:pt x="1496377" y="1650682"/>
                    <a:pt x="1447800" y="1599248"/>
                  </a:cubicBezTo>
                  <a:cubicBezTo>
                    <a:pt x="1310640" y="1453515"/>
                    <a:pt x="1171575" y="1308735"/>
                    <a:pt x="1024890" y="1155383"/>
                  </a:cubicBezTo>
                  <a:cubicBezTo>
                    <a:pt x="983932" y="1243013"/>
                    <a:pt x="950595" y="1314450"/>
                    <a:pt x="912495" y="1396365"/>
                  </a:cubicBezTo>
                  <a:cubicBezTo>
                    <a:pt x="912495" y="1295400"/>
                    <a:pt x="913448" y="1205865"/>
                    <a:pt x="911543" y="1116330"/>
                  </a:cubicBezTo>
                  <a:cubicBezTo>
                    <a:pt x="911543" y="1095375"/>
                    <a:pt x="906780" y="1066800"/>
                    <a:pt x="892493" y="1055370"/>
                  </a:cubicBezTo>
                  <a:cubicBezTo>
                    <a:pt x="670560" y="867728"/>
                    <a:pt x="446722" y="682943"/>
                    <a:pt x="223838" y="497205"/>
                  </a:cubicBezTo>
                  <a:cubicBezTo>
                    <a:pt x="220028" y="493395"/>
                    <a:pt x="214313" y="492442"/>
                    <a:pt x="200025" y="485775"/>
                  </a:cubicBezTo>
                  <a:cubicBezTo>
                    <a:pt x="188595" y="556260"/>
                    <a:pt x="177165" y="622935"/>
                    <a:pt x="163830" y="699135"/>
                  </a:cubicBezTo>
                  <a:cubicBezTo>
                    <a:pt x="110490" y="619125"/>
                    <a:pt x="86678" y="535305"/>
                    <a:pt x="75247" y="447675"/>
                  </a:cubicBezTo>
                  <a:cubicBezTo>
                    <a:pt x="68580" y="399097"/>
                    <a:pt x="64770" y="353378"/>
                    <a:pt x="14288" y="328613"/>
                  </a:cubicBezTo>
                  <a:cubicBezTo>
                    <a:pt x="7620" y="325755"/>
                    <a:pt x="0" y="314325"/>
                    <a:pt x="0" y="307658"/>
                  </a:cubicBezTo>
                  <a:cubicBezTo>
                    <a:pt x="6668" y="209550"/>
                    <a:pt x="14288" y="112395"/>
                    <a:pt x="22860" y="0"/>
                  </a:cubicBezTo>
                  <a:cubicBezTo>
                    <a:pt x="51435" y="16192"/>
                    <a:pt x="74295" y="24765"/>
                    <a:pt x="92393" y="39052"/>
                  </a:cubicBezTo>
                  <a:cubicBezTo>
                    <a:pt x="260985" y="173355"/>
                    <a:pt x="429578" y="307658"/>
                    <a:pt x="596265" y="443865"/>
                  </a:cubicBezTo>
                  <a:cubicBezTo>
                    <a:pt x="626745" y="468630"/>
                    <a:pt x="652463" y="476250"/>
                    <a:pt x="689610" y="466725"/>
                  </a:cubicBezTo>
                  <a:cubicBezTo>
                    <a:pt x="791527" y="441960"/>
                    <a:pt x="891540" y="440055"/>
                    <a:pt x="1001077" y="4610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id="{CF79FC3B-62F3-4FD0-8036-94A464B179F3}"/>
                </a:ext>
              </a:extLst>
            </p:cNvPr>
            <p:cNvSpPr/>
            <p:nvPr/>
          </p:nvSpPr>
          <p:spPr>
            <a:xfrm>
              <a:off x="8893487" y="3510900"/>
              <a:ext cx="381000" cy="333374"/>
            </a:xfrm>
            <a:custGeom>
              <a:avLst/>
              <a:gdLst>
                <a:gd name="connsiteX0" fmla="*/ 134302 w 381000"/>
                <a:gd name="connsiteY0" fmla="*/ 127635 h 333375"/>
                <a:gd name="connsiteX1" fmla="*/ 64770 w 381000"/>
                <a:gd name="connsiteY1" fmla="*/ 340995 h 333375"/>
                <a:gd name="connsiteX2" fmla="*/ 55245 w 381000"/>
                <a:gd name="connsiteY2" fmla="*/ 340995 h 333375"/>
                <a:gd name="connsiteX3" fmla="*/ 0 w 381000"/>
                <a:gd name="connsiteY3" fmla="*/ 0 h 333375"/>
                <a:gd name="connsiteX4" fmla="*/ 124777 w 381000"/>
                <a:gd name="connsiteY4" fmla="*/ 29528 h 333375"/>
                <a:gd name="connsiteX5" fmla="*/ 381952 w 381000"/>
                <a:gd name="connsiteY5" fmla="*/ 286703 h 333375"/>
                <a:gd name="connsiteX6" fmla="*/ 134302 w 381000"/>
                <a:gd name="connsiteY6" fmla="*/ 127635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1000" h="333375">
                  <a:moveTo>
                    <a:pt x="134302" y="127635"/>
                  </a:moveTo>
                  <a:cubicBezTo>
                    <a:pt x="108585" y="206692"/>
                    <a:pt x="86677" y="274320"/>
                    <a:pt x="64770" y="340995"/>
                  </a:cubicBezTo>
                  <a:cubicBezTo>
                    <a:pt x="61913" y="340995"/>
                    <a:pt x="58102" y="340995"/>
                    <a:pt x="55245" y="340995"/>
                  </a:cubicBezTo>
                  <a:cubicBezTo>
                    <a:pt x="37147" y="230505"/>
                    <a:pt x="19050" y="120015"/>
                    <a:pt x="0" y="0"/>
                  </a:cubicBezTo>
                  <a:cubicBezTo>
                    <a:pt x="44768" y="11430"/>
                    <a:pt x="83820" y="25717"/>
                    <a:pt x="124777" y="29528"/>
                  </a:cubicBezTo>
                  <a:cubicBezTo>
                    <a:pt x="276225" y="45720"/>
                    <a:pt x="325755" y="162878"/>
                    <a:pt x="381952" y="286703"/>
                  </a:cubicBezTo>
                  <a:cubicBezTo>
                    <a:pt x="295275" y="231457"/>
                    <a:pt x="217170" y="181928"/>
                    <a:pt x="134302" y="1276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id="{79C81A0E-3717-4276-82B8-233E2F6B8A0B}"/>
                </a:ext>
              </a:extLst>
            </p:cNvPr>
            <p:cNvSpPr/>
            <p:nvPr/>
          </p:nvSpPr>
          <p:spPr>
            <a:xfrm>
              <a:off x="6901810" y="1081982"/>
              <a:ext cx="342900" cy="247648"/>
            </a:xfrm>
            <a:custGeom>
              <a:avLst/>
              <a:gdLst>
                <a:gd name="connsiteX0" fmla="*/ 2857 w 342900"/>
                <a:gd name="connsiteY0" fmla="*/ 1007 h 247650"/>
                <a:gd name="connsiteX1" fmla="*/ 246697 w 342900"/>
                <a:gd name="connsiteY1" fmla="*/ 55 h 247650"/>
                <a:gd name="connsiteX2" fmla="*/ 294322 w 342900"/>
                <a:gd name="connsiteY2" fmla="*/ 38155 h 247650"/>
                <a:gd name="connsiteX3" fmla="*/ 348615 w 342900"/>
                <a:gd name="connsiteY3" fmla="*/ 250562 h 247650"/>
                <a:gd name="connsiteX4" fmla="*/ 0 w 342900"/>
                <a:gd name="connsiteY4" fmla="*/ 17200 h 247650"/>
                <a:gd name="connsiteX5" fmla="*/ 2857 w 342900"/>
                <a:gd name="connsiteY5" fmla="*/ 1007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2900" h="247650">
                  <a:moveTo>
                    <a:pt x="2857" y="1007"/>
                  </a:moveTo>
                  <a:cubicBezTo>
                    <a:pt x="83820" y="1007"/>
                    <a:pt x="165735" y="1960"/>
                    <a:pt x="246697" y="55"/>
                  </a:cubicBezTo>
                  <a:cubicBezTo>
                    <a:pt x="275272" y="-898"/>
                    <a:pt x="287655" y="10532"/>
                    <a:pt x="294322" y="38155"/>
                  </a:cubicBezTo>
                  <a:cubicBezTo>
                    <a:pt x="309563" y="106735"/>
                    <a:pt x="328613" y="174362"/>
                    <a:pt x="348615" y="250562"/>
                  </a:cubicBezTo>
                  <a:cubicBezTo>
                    <a:pt x="227647" y="169600"/>
                    <a:pt x="113347" y="93400"/>
                    <a:pt x="0" y="17200"/>
                  </a:cubicBezTo>
                  <a:cubicBezTo>
                    <a:pt x="953" y="11485"/>
                    <a:pt x="1905" y="5770"/>
                    <a:pt x="2857" y="100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F70C50FF-8E44-489D-A0D4-95CF48391A9A}"/>
                </a:ext>
              </a:extLst>
            </p:cNvPr>
            <p:cNvSpPr/>
            <p:nvPr/>
          </p:nvSpPr>
          <p:spPr>
            <a:xfrm>
              <a:off x="3713796" y="2481745"/>
              <a:ext cx="409575" cy="209548"/>
            </a:xfrm>
            <a:custGeom>
              <a:avLst/>
              <a:gdLst>
                <a:gd name="connsiteX0" fmla="*/ 407670 w 409575"/>
                <a:gd name="connsiteY0" fmla="*/ 180482 h 209550"/>
                <a:gd name="connsiteX1" fmla="*/ 121920 w 409575"/>
                <a:gd name="connsiteY1" fmla="*/ 60467 h 209550"/>
                <a:gd name="connsiteX2" fmla="*/ 13335 w 409575"/>
                <a:gd name="connsiteY2" fmla="*/ 212867 h 209550"/>
                <a:gd name="connsiteX3" fmla="*/ 0 w 409575"/>
                <a:gd name="connsiteY3" fmla="*/ 69992 h 209550"/>
                <a:gd name="connsiteX4" fmla="*/ 16192 w 409575"/>
                <a:gd name="connsiteY4" fmla="*/ 45227 h 209550"/>
                <a:gd name="connsiteX5" fmla="*/ 31432 w 409575"/>
                <a:gd name="connsiteY5" fmla="*/ 40465 h 209550"/>
                <a:gd name="connsiteX6" fmla="*/ 331470 w 409575"/>
                <a:gd name="connsiteY6" fmla="*/ 96662 h 209550"/>
                <a:gd name="connsiteX7" fmla="*/ 413385 w 409575"/>
                <a:gd name="connsiteY7" fmla="*/ 168100 h 209550"/>
                <a:gd name="connsiteX8" fmla="*/ 407670 w 409575"/>
                <a:gd name="connsiteY8" fmla="*/ 180482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9575" h="209550">
                  <a:moveTo>
                    <a:pt x="407670" y="180482"/>
                  </a:moveTo>
                  <a:cubicBezTo>
                    <a:pt x="314325" y="141430"/>
                    <a:pt x="220980" y="102377"/>
                    <a:pt x="121920" y="60467"/>
                  </a:cubicBezTo>
                  <a:cubicBezTo>
                    <a:pt x="90488" y="105235"/>
                    <a:pt x="56198" y="151907"/>
                    <a:pt x="13335" y="212867"/>
                  </a:cubicBezTo>
                  <a:cubicBezTo>
                    <a:pt x="7620" y="156670"/>
                    <a:pt x="2857" y="112855"/>
                    <a:pt x="0" y="69992"/>
                  </a:cubicBezTo>
                  <a:cubicBezTo>
                    <a:pt x="0" y="62372"/>
                    <a:pt x="9525" y="52847"/>
                    <a:pt x="16192" y="45227"/>
                  </a:cubicBezTo>
                  <a:cubicBezTo>
                    <a:pt x="19050" y="41417"/>
                    <a:pt x="26670" y="42370"/>
                    <a:pt x="31432" y="40465"/>
                  </a:cubicBezTo>
                  <a:cubicBezTo>
                    <a:pt x="145732" y="-18590"/>
                    <a:pt x="248602" y="-23353"/>
                    <a:pt x="331470" y="96662"/>
                  </a:cubicBezTo>
                  <a:cubicBezTo>
                    <a:pt x="351473" y="125237"/>
                    <a:pt x="385763" y="144287"/>
                    <a:pt x="413385" y="168100"/>
                  </a:cubicBezTo>
                  <a:cubicBezTo>
                    <a:pt x="411480" y="171910"/>
                    <a:pt x="409575" y="175720"/>
                    <a:pt x="407670" y="18048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id="{A3E2A24A-C53E-423B-8B80-00F97B1C0AD5}"/>
                </a:ext>
              </a:extLst>
            </p:cNvPr>
            <p:cNvSpPr/>
            <p:nvPr/>
          </p:nvSpPr>
          <p:spPr>
            <a:xfrm>
              <a:off x="3124197" y="2632698"/>
              <a:ext cx="266700" cy="304799"/>
            </a:xfrm>
            <a:custGeom>
              <a:avLst/>
              <a:gdLst>
                <a:gd name="connsiteX0" fmla="*/ 269558 w 266700"/>
                <a:gd name="connsiteY0" fmla="*/ 305753 h 304800"/>
                <a:gd name="connsiteX1" fmla="*/ 150495 w 266700"/>
                <a:gd name="connsiteY1" fmla="*/ 286703 h 304800"/>
                <a:gd name="connsiteX2" fmla="*/ 131445 w 266700"/>
                <a:gd name="connsiteY2" fmla="*/ 175260 h 304800"/>
                <a:gd name="connsiteX3" fmla="*/ 0 w 266700"/>
                <a:gd name="connsiteY3" fmla="*/ 0 h 304800"/>
                <a:gd name="connsiteX4" fmla="*/ 228600 w 266700"/>
                <a:gd name="connsiteY4" fmla="*/ 121920 h 304800"/>
                <a:gd name="connsiteX5" fmla="*/ 249555 w 266700"/>
                <a:gd name="connsiteY5" fmla="*/ 155258 h 304800"/>
                <a:gd name="connsiteX6" fmla="*/ 269558 w 266700"/>
                <a:gd name="connsiteY6" fmla="*/ 305753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6700" h="304800">
                  <a:moveTo>
                    <a:pt x="269558" y="305753"/>
                  </a:moveTo>
                  <a:cubicBezTo>
                    <a:pt x="227648" y="299085"/>
                    <a:pt x="192405" y="293370"/>
                    <a:pt x="150495" y="286703"/>
                  </a:cubicBezTo>
                  <a:cubicBezTo>
                    <a:pt x="188595" y="238125"/>
                    <a:pt x="163830" y="208597"/>
                    <a:pt x="131445" y="175260"/>
                  </a:cubicBezTo>
                  <a:cubicBezTo>
                    <a:pt x="80963" y="121920"/>
                    <a:pt x="38100" y="62865"/>
                    <a:pt x="0" y="0"/>
                  </a:cubicBezTo>
                  <a:cubicBezTo>
                    <a:pt x="76200" y="40005"/>
                    <a:pt x="152400" y="80010"/>
                    <a:pt x="228600" y="121920"/>
                  </a:cubicBezTo>
                  <a:cubicBezTo>
                    <a:pt x="239077" y="127635"/>
                    <a:pt x="246698" y="142875"/>
                    <a:pt x="249555" y="155258"/>
                  </a:cubicBezTo>
                  <a:cubicBezTo>
                    <a:pt x="256223" y="201930"/>
                    <a:pt x="261938" y="248603"/>
                    <a:pt x="269558" y="3057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3F46BFF1-EEE8-434B-9E37-AD3DAF7748F1}"/>
                </a:ext>
              </a:extLst>
            </p:cNvPr>
            <p:cNvSpPr/>
            <p:nvPr/>
          </p:nvSpPr>
          <p:spPr>
            <a:xfrm>
              <a:off x="5316853" y="5386364"/>
              <a:ext cx="152400" cy="285748"/>
            </a:xfrm>
            <a:custGeom>
              <a:avLst/>
              <a:gdLst>
                <a:gd name="connsiteX0" fmla="*/ 91440 w 152400"/>
                <a:gd name="connsiteY0" fmla="*/ 288607 h 285750"/>
                <a:gd name="connsiteX1" fmla="*/ 0 w 152400"/>
                <a:gd name="connsiteY1" fmla="*/ 234315 h 285750"/>
                <a:gd name="connsiteX2" fmla="*/ 146685 w 152400"/>
                <a:gd name="connsiteY2" fmla="*/ 0 h 285750"/>
                <a:gd name="connsiteX3" fmla="*/ 156210 w 152400"/>
                <a:gd name="connsiteY3" fmla="*/ 2857 h 285750"/>
                <a:gd name="connsiteX4" fmla="*/ 91440 w 152400"/>
                <a:gd name="connsiteY4" fmla="*/ 288607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400" h="285750">
                  <a:moveTo>
                    <a:pt x="91440" y="288607"/>
                  </a:moveTo>
                  <a:cubicBezTo>
                    <a:pt x="53340" y="265748"/>
                    <a:pt x="26670" y="250507"/>
                    <a:pt x="0" y="234315"/>
                  </a:cubicBezTo>
                  <a:cubicBezTo>
                    <a:pt x="48577" y="156210"/>
                    <a:pt x="97155" y="78105"/>
                    <a:pt x="146685" y="0"/>
                  </a:cubicBezTo>
                  <a:cubicBezTo>
                    <a:pt x="149542" y="952"/>
                    <a:pt x="153352" y="1905"/>
                    <a:pt x="156210" y="2857"/>
                  </a:cubicBezTo>
                  <a:cubicBezTo>
                    <a:pt x="135255" y="96202"/>
                    <a:pt x="114300" y="188595"/>
                    <a:pt x="91440" y="28860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id="{CE43ADB7-DECD-4FF3-83C7-066ADD27F3BD}"/>
                </a:ext>
              </a:extLst>
            </p:cNvPr>
            <p:cNvSpPr/>
            <p:nvPr/>
          </p:nvSpPr>
          <p:spPr>
            <a:xfrm>
              <a:off x="5565455" y="6190268"/>
              <a:ext cx="200025" cy="209548"/>
            </a:xfrm>
            <a:custGeom>
              <a:avLst/>
              <a:gdLst>
                <a:gd name="connsiteX0" fmla="*/ 201930 w 200025"/>
                <a:gd name="connsiteY0" fmla="*/ 0 h 209550"/>
                <a:gd name="connsiteX1" fmla="*/ 9525 w 200025"/>
                <a:gd name="connsiteY1" fmla="*/ 218122 h 209550"/>
                <a:gd name="connsiteX2" fmla="*/ 0 w 200025"/>
                <a:gd name="connsiteY2" fmla="*/ 210502 h 209550"/>
                <a:gd name="connsiteX3" fmla="*/ 69533 w 200025"/>
                <a:gd name="connsiteY3" fmla="*/ 35242 h 209550"/>
                <a:gd name="connsiteX4" fmla="*/ 115253 w 200025"/>
                <a:gd name="connsiteY4" fmla="*/ 8572 h 209550"/>
                <a:gd name="connsiteX5" fmla="*/ 201930 w 200025"/>
                <a:gd name="connsiteY5" fmla="*/ 0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025" h="209550">
                  <a:moveTo>
                    <a:pt x="201930" y="0"/>
                  </a:moveTo>
                  <a:cubicBezTo>
                    <a:pt x="131445" y="80010"/>
                    <a:pt x="70485" y="148590"/>
                    <a:pt x="9525" y="218122"/>
                  </a:cubicBezTo>
                  <a:cubicBezTo>
                    <a:pt x="6668" y="215265"/>
                    <a:pt x="2858" y="213360"/>
                    <a:pt x="0" y="210502"/>
                  </a:cubicBezTo>
                  <a:cubicBezTo>
                    <a:pt x="22860" y="152400"/>
                    <a:pt x="42863" y="92392"/>
                    <a:pt x="69533" y="35242"/>
                  </a:cubicBezTo>
                  <a:cubicBezTo>
                    <a:pt x="75248" y="21907"/>
                    <a:pt x="98108" y="12382"/>
                    <a:pt x="115253" y="8572"/>
                  </a:cubicBezTo>
                  <a:cubicBezTo>
                    <a:pt x="136208" y="2857"/>
                    <a:pt x="160973" y="3810"/>
                    <a:pt x="201930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id="{FE80E168-1773-41C5-A5B7-55AE37193BEB}"/>
                </a:ext>
              </a:extLst>
            </p:cNvPr>
            <p:cNvSpPr/>
            <p:nvPr/>
          </p:nvSpPr>
          <p:spPr>
            <a:xfrm>
              <a:off x="7433308" y="5222533"/>
              <a:ext cx="104775" cy="219074"/>
            </a:xfrm>
            <a:custGeom>
              <a:avLst/>
              <a:gdLst>
                <a:gd name="connsiteX0" fmla="*/ 60008 w 104775"/>
                <a:gd name="connsiteY0" fmla="*/ 213360 h 219075"/>
                <a:gd name="connsiteX1" fmla="*/ 0 w 104775"/>
                <a:gd name="connsiteY1" fmla="*/ 5715 h 219075"/>
                <a:gd name="connsiteX2" fmla="*/ 7620 w 104775"/>
                <a:gd name="connsiteY2" fmla="*/ 0 h 219075"/>
                <a:gd name="connsiteX3" fmla="*/ 102870 w 104775"/>
                <a:gd name="connsiteY3" fmla="*/ 130493 h 219075"/>
                <a:gd name="connsiteX4" fmla="*/ 76200 w 104775"/>
                <a:gd name="connsiteY4" fmla="*/ 219075 h 219075"/>
                <a:gd name="connsiteX5" fmla="*/ 60008 w 104775"/>
                <a:gd name="connsiteY5" fmla="*/ 213360 h 21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775" h="219075">
                  <a:moveTo>
                    <a:pt x="60008" y="213360"/>
                  </a:moveTo>
                  <a:cubicBezTo>
                    <a:pt x="40005" y="143828"/>
                    <a:pt x="20003" y="74295"/>
                    <a:pt x="0" y="5715"/>
                  </a:cubicBezTo>
                  <a:cubicBezTo>
                    <a:pt x="2858" y="3810"/>
                    <a:pt x="5715" y="1905"/>
                    <a:pt x="7620" y="0"/>
                  </a:cubicBezTo>
                  <a:cubicBezTo>
                    <a:pt x="40958" y="42863"/>
                    <a:pt x="80963" y="82868"/>
                    <a:pt x="102870" y="130493"/>
                  </a:cubicBezTo>
                  <a:cubicBezTo>
                    <a:pt x="112395" y="151448"/>
                    <a:pt x="85725" y="189548"/>
                    <a:pt x="76200" y="219075"/>
                  </a:cubicBezTo>
                  <a:cubicBezTo>
                    <a:pt x="70485" y="217170"/>
                    <a:pt x="64770" y="215265"/>
                    <a:pt x="60008" y="2133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id="{06F8E126-D177-4ED1-80C9-C3AC4A659922}"/>
                </a:ext>
              </a:extLst>
            </p:cNvPr>
            <p:cNvSpPr/>
            <p:nvPr/>
          </p:nvSpPr>
          <p:spPr>
            <a:xfrm>
              <a:off x="8340088" y="3909041"/>
              <a:ext cx="171449" cy="85724"/>
            </a:xfrm>
            <a:custGeom>
              <a:avLst/>
              <a:gdLst>
                <a:gd name="connsiteX0" fmla="*/ 125730 w 171450"/>
                <a:gd name="connsiteY0" fmla="*/ 94297 h 85725"/>
                <a:gd name="connsiteX1" fmla="*/ 0 w 171450"/>
                <a:gd name="connsiteY1" fmla="*/ 7620 h 85725"/>
                <a:gd name="connsiteX2" fmla="*/ 3810 w 171450"/>
                <a:gd name="connsiteY2" fmla="*/ 0 h 85725"/>
                <a:gd name="connsiteX3" fmla="*/ 177165 w 171450"/>
                <a:gd name="connsiteY3" fmla="*/ 48578 h 85725"/>
                <a:gd name="connsiteX4" fmla="*/ 125730 w 171450"/>
                <a:gd name="connsiteY4" fmla="*/ 94297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450" h="85725">
                  <a:moveTo>
                    <a:pt x="125730" y="94297"/>
                  </a:moveTo>
                  <a:cubicBezTo>
                    <a:pt x="81915" y="64770"/>
                    <a:pt x="40958" y="36195"/>
                    <a:pt x="0" y="7620"/>
                  </a:cubicBezTo>
                  <a:cubicBezTo>
                    <a:pt x="953" y="4763"/>
                    <a:pt x="2858" y="2858"/>
                    <a:pt x="3810" y="0"/>
                  </a:cubicBezTo>
                  <a:cubicBezTo>
                    <a:pt x="58103" y="15240"/>
                    <a:pt x="113348" y="30480"/>
                    <a:pt x="177165" y="48578"/>
                  </a:cubicBezTo>
                  <a:cubicBezTo>
                    <a:pt x="154305" y="68580"/>
                    <a:pt x="140970" y="80963"/>
                    <a:pt x="125730" y="9429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3" name="Freeform: Shape 282">
              <a:extLst>
                <a:ext uri="{FF2B5EF4-FFF2-40B4-BE49-F238E27FC236}">
                  <a16:creationId xmlns:a16="http://schemas.microsoft.com/office/drawing/2014/main" id="{7674B7F8-6398-4117-820F-A526C80B929B}"/>
                </a:ext>
              </a:extLst>
            </p:cNvPr>
            <p:cNvSpPr/>
            <p:nvPr/>
          </p:nvSpPr>
          <p:spPr>
            <a:xfrm>
              <a:off x="5774056" y="6168390"/>
              <a:ext cx="114300" cy="66675"/>
            </a:xfrm>
            <a:custGeom>
              <a:avLst/>
              <a:gdLst>
                <a:gd name="connsiteX0" fmla="*/ 0 w 114300"/>
                <a:gd name="connsiteY0" fmla="*/ 18098 h 66675"/>
                <a:gd name="connsiteX1" fmla="*/ 115252 w 114300"/>
                <a:gd name="connsiteY1" fmla="*/ 0 h 66675"/>
                <a:gd name="connsiteX2" fmla="*/ 100013 w 114300"/>
                <a:gd name="connsiteY2" fmla="*/ 68580 h 66675"/>
                <a:gd name="connsiteX3" fmla="*/ 0 w 114300"/>
                <a:gd name="connsiteY3" fmla="*/ 28575 h 66675"/>
                <a:gd name="connsiteX4" fmla="*/ 0 w 114300"/>
                <a:gd name="connsiteY4" fmla="*/ 18098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300" h="66675">
                  <a:moveTo>
                    <a:pt x="0" y="18098"/>
                  </a:moveTo>
                  <a:cubicBezTo>
                    <a:pt x="35242" y="12383"/>
                    <a:pt x="71438" y="6668"/>
                    <a:pt x="115252" y="0"/>
                  </a:cubicBezTo>
                  <a:cubicBezTo>
                    <a:pt x="109538" y="24765"/>
                    <a:pt x="105727" y="43815"/>
                    <a:pt x="100013" y="68580"/>
                  </a:cubicBezTo>
                  <a:cubicBezTo>
                    <a:pt x="62865" y="53340"/>
                    <a:pt x="31432" y="40958"/>
                    <a:pt x="0" y="28575"/>
                  </a:cubicBezTo>
                  <a:cubicBezTo>
                    <a:pt x="0" y="24765"/>
                    <a:pt x="0" y="20955"/>
                    <a:pt x="0" y="1809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108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18</cp:revision>
  <dcterms:created xsi:type="dcterms:W3CDTF">2018-02-18T19:39:47Z</dcterms:created>
  <dcterms:modified xsi:type="dcterms:W3CDTF">2021-04-19T04:15:05Z</dcterms:modified>
</cp:coreProperties>
</file>