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13" name="Group 1012">
            <a:extLst>
              <a:ext uri="{FF2B5EF4-FFF2-40B4-BE49-F238E27FC236}">
                <a16:creationId xmlns:a16="http://schemas.microsoft.com/office/drawing/2014/main" id="{CCCA95AD-2257-4C84-A78C-BA840140A723}"/>
              </a:ext>
            </a:extLst>
          </p:cNvPr>
          <p:cNvGrpSpPr/>
          <p:nvPr/>
        </p:nvGrpSpPr>
        <p:grpSpPr>
          <a:xfrm>
            <a:off x="2836734" y="4726120"/>
            <a:ext cx="2152229" cy="1477328"/>
            <a:chOff x="2551705" y="4283314"/>
            <a:chExt cx="2152229" cy="1477328"/>
          </a:xfrm>
        </p:grpSpPr>
        <p:sp>
          <p:nvSpPr>
            <p:cNvPr id="1014" name="TextBox 1013">
              <a:extLst>
                <a:ext uri="{FF2B5EF4-FFF2-40B4-BE49-F238E27FC236}">
                  <a16:creationId xmlns:a16="http://schemas.microsoft.com/office/drawing/2014/main" id="{51803DEC-6665-40BD-A488-635A00749F06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5" name="TextBox 1014">
              <a:extLst>
                <a:ext uri="{FF2B5EF4-FFF2-40B4-BE49-F238E27FC236}">
                  <a16:creationId xmlns:a16="http://schemas.microsoft.com/office/drawing/2014/main" id="{9C9AC773-FF3E-46F7-A67D-BD59B472B01D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16" name="Group 1015">
            <a:extLst>
              <a:ext uri="{FF2B5EF4-FFF2-40B4-BE49-F238E27FC236}">
                <a16:creationId xmlns:a16="http://schemas.microsoft.com/office/drawing/2014/main" id="{E8AE0618-29B1-4C95-A26B-8BE05BC3DD01}"/>
              </a:ext>
            </a:extLst>
          </p:cNvPr>
          <p:cNvGrpSpPr/>
          <p:nvPr/>
        </p:nvGrpSpPr>
        <p:grpSpPr>
          <a:xfrm>
            <a:off x="9155644" y="4726120"/>
            <a:ext cx="2152229" cy="1477328"/>
            <a:chOff x="2551705" y="4283314"/>
            <a:chExt cx="2152229" cy="1477328"/>
          </a:xfrm>
        </p:grpSpPr>
        <p:sp>
          <p:nvSpPr>
            <p:cNvPr id="1017" name="TextBox 1016">
              <a:extLst>
                <a:ext uri="{FF2B5EF4-FFF2-40B4-BE49-F238E27FC236}">
                  <a16:creationId xmlns:a16="http://schemas.microsoft.com/office/drawing/2014/main" id="{20AB4475-D88A-4A15-8270-46EADDC51E9C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8" name="TextBox 1017">
              <a:extLst>
                <a:ext uri="{FF2B5EF4-FFF2-40B4-BE49-F238E27FC236}">
                  <a16:creationId xmlns:a16="http://schemas.microsoft.com/office/drawing/2014/main" id="{8181DE28-077E-4FA3-963F-D27282A55568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19" name="Group 1018">
            <a:extLst>
              <a:ext uri="{FF2B5EF4-FFF2-40B4-BE49-F238E27FC236}">
                <a16:creationId xmlns:a16="http://schemas.microsoft.com/office/drawing/2014/main" id="{287F642D-A6AF-421B-957B-817CCCA98353}"/>
              </a:ext>
            </a:extLst>
          </p:cNvPr>
          <p:cNvGrpSpPr/>
          <p:nvPr/>
        </p:nvGrpSpPr>
        <p:grpSpPr>
          <a:xfrm>
            <a:off x="1239435" y="1768314"/>
            <a:ext cx="2152229" cy="1477328"/>
            <a:chOff x="2551705" y="4283314"/>
            <a:chExt cx="2152229" cy="1477328"/>
          </a:xfrm>
        </p:grpSpPr>
        <p:sp>
          <p:nvSpPr>
            <p:cNvPr id="1020" name="TextBox 1019">
              <a:extLst>
                <a:ext uri="{FF2B5EF4-FFF2-40B4-BE49-F238E27FC236}">
                  <a16:creationId xmlns:a16="http://schemas.microsoft.com/office/drawing/2014/main" id="{48A4AA3A-A9A9-4DBA-8ACB-0A6324CD2653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1" name="TextBox 1020">
              <a:extLst>
                <a:ext uri="{FF2B5EF4-FFF2-40B4-BE49-F238E27FC236}">
                  <a16:creationId xmlns:a16="http://schemas.microsoft.com/office/drawing/2014/main" id="{25222468-70D0-4F5C-B088-AC701E1A77A3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22" name="Group 1021">
            <a:extLst>
              <a:ext uri="{FF2B5EF4-FFF2-40B4-BE49-F238E27FC236}">
                <a16:creationId xmlns:a16="http://schemas.microsoft.com/office/drawing/2014/main" id="{4088888C-BCA6-4B31-95D5-422BC9926608}"/>
              </a:ext>
            </a:extLst>
          </p:cNvPr>
          <p:cNvGrpSpPr/>
          <p:nvPr/>
        </p:nvGrpSpPr>
        <p:grpSpPr>
          <a:xfrm>
            <a:off x="7389351" y="1773804"/>
            <a:ext cx="2152229" cy="1477328"/>
            <a:chOff x="2551705" y="4283314"/>
            <a:chExt cx="2152229" cy="1477328"/>
          </a:xfrm>
        </p:grpSpPr>
        <p:sp>
          <p:nvSpPr>
            <p:cNvPr id="1023" name="TextBox 1022">
              <a:extLst>
                <a:ext uri="{FF2B5EF4-FFF2-40B4-BE49-F238E27FC236}">
                  <a16:creationId xmlns:a16="http://schemas.microsoft.com/office/drawing/2014/main" id="{F1DB4450-037D-4CBF-9BD6-6AD9A9AD63A1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4" name="TextBox 1023">
              <a:extLst>
                <a:ext uri="{FF2B5EF4-FFF2-40B4-BE49-F238E27FC236}">
                  <a16:creationId xmlns:a16="http://schemas.microsoft.com/office/drawing/2014/main" id="{546B2CAE-C4A4-41C7-9662-AF74CAFBC97E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25" name="Group 1024">
            <a:extLst>
              <a:ext uri="{FF2B5EF4-FFF2-40B4-BE49-F238E27FC236}">
                <a16:creationId xmlns:a16="http://schemas.microsoft.com/office/drawing/2014/main" id="{233E58A6-A173-4751-8097-3F5FBC081B6B}"/>
              </a:ext>
            </a:extLst>
          </p:cNvPr>
          <p:cNvGrpSpPr/>
          <p:nvPr/>
        </p:nvGrpSpPr>
        <p:grpSpPr>
          <a:xfrm>
            <a:off x="884126" y="2322312"/>
            <a:ext cx="10423747" cy="3207113"/>
            <a:chOff x="100645" y="2203665"/>
            <a:chExt cx="11160127" cy="3433678"/>
          </a:xfrm>
        </p:grpSpPr>
        <p:sp>
          <p:nvSpPr>
            <p:cNvPr id="1026" name="Chevron 2">
              <a:extLst>
                <a:ext uri="{FF2B5EF4-FFF2-40B4-BE49-F238E27FC236}">
                  <a16:creationId xmlns:a16="http://schemas.microsoft.com/office/drawing/2014/main" id="{76983748-2886-4827-8BDC-5D0519F379A8}"/>
                </a:ext>
              </a:extLst>
            </p:cNvPr>
            <p:cNvSpPr/>
            <p:nvPr/>
          </p:nvSpPr>
          <p:spPr>
            <a:xfrm>
              <a:off x="940303" y="3423025"/>
              <a:ext cx="864096" cy="1008112"/>
            </a:xfrm>
            <a:prstGeom prst="chevron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7" name="Chevron 3">
              <a:extLst>
                <a:ext uri="{FF2B5EF4-FFF2-40B4-BE49-F238E27FC236}">
                  <a16:creationId xmlns:a16="http://schemas.microsoft.com/office/drawing/2014/main" id="{1A0F22D7-302B-4CC0-ABA7-40F65D5AE0F8}"/>
                </a:ext>
              </a:extLst>
            </p:cNvPr>
            <p:cNvSpPr/>
            <p:nvPr/>
          </p:nvSpPr>
          <p:spPr>
            <a:xfrm>
              <a:off x="1801153" y="3586358"/>
              <a:ext cx="576064" cy="672074"/>
            </a:xfrm>
            <a:prstGeom prst="chevron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28" name="Chevron 4">
              <a:extLst>
                <a:ext uri="{FF2B5EF4-FFF2-40B4-BE49-F238E27FC236}">
                  <a16:creationId xmlns:a16="http://schemas.microsoft.com/office/drawing/2014/main" id="{929F9A74-39E9-4B75-B66A-C41D09DA4C1D}"/>
                </a:ext>
              </a:extLst>
            </p:cNvPr>
            <p:cNvSpPr/>
            <p:nvPr/>
          </p:nvSpPr>
          <p:spPr>
            <a:xfrm>
              <a:off x="2373971" y="3586358"/>
              <a:ext cx="576064" cy="672074"/>
            </a:xfrm>
            <a:prstGeom prst="chevron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29" name="Chevron 5">
              <a:extLst>
                <a:ext uri="{FF2B5EF4-FFF2-40B4-BE49-F238E27FC236}">
                  <a16:creationId xmlns:a16="http://schemas.microsoft.com/office/drawing/2014/main" id="{83A0B8CB-44A1-41CB-848C-A1279B95D176}"/>
                </a:ext>
              </a:extLst>
            </p:cNvPr>
            <p:cNvSpPr/>
            <p:nvPr/>
          </p:nvSpPr>
          <p:spPr>
            <a:xfrm>
              <a:off x="2946789" y="3586358"/>
              <a:ext cx="576064" cy="672074"/>
            </a:xfrm>
            <a:prstGeom prst="chevron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0" name="Chevron 6">
              <a:extLst>
                <a:ext uri="{FF2B5EF4-FFF2-40B4-BE49-F238E27FC236}">
                  <a16:creationId xmlns:a16="http://schemas.microsoft.com/office/drawing/2014/main" id="{76957741-5143-4C07-A4BD-75056369D207}"/>
                </a:ext>
              </a:extLst>
            </p:cNvPr>
            <p:cNvSpPr/>
            <p:nvPr/>
          </p:nvSpPr>
          <p:spPr>
            <a:xfrm>
              <a:off x="4092425" y="3418339"/>
              <a:ext cx="864096" cy="1008112"/>
            </a:xfrm>
            <a:prstGeom prst="chevron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1" name="Chevron 7">
              <a:extLst>
                <a:ext uri="{FF2B5EF4-FFF2-40B4-BE49-F238E27FC236}">
                  <a16:creationId xmlns:a16="http://schemas.microsoft.com/office/drawing/2014/main" id="{9237F490-06AC-48CD-A0F3-A2D85C5CC3C8}"/>
                </a:ext>
              </a:extLst>
            </p:cNvPr>
            <p:cNvSpPr/>
            <p:nvPr/>
          </p:nvSpPr>
          <p:spPr>
            <a:xfrm>
              <a:off x="4953275" y="3591044"/>
              <a:ext cx="576064" cy="672074"/>
            </a:xfrm>
            <a:prstGeom prst="chevron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2" name="Chevron 8">
              <a:extLst>
                <a:ext uri="{FF2B5EF4-FFF2-40B4-BE49-F238E27FC236}">
                  <a16:creationId xmlns:a16="http://schemas.microsoft.com/office/drawing/2014/main" id="{A6A3263B-075B-4FB8-94A6-310091FE0F77}"/>
                </a:ext>
              </a:extLst>
            </p:cNvPr>
            <p:cNvSpPr/>
            <p:nvPr/>
          </p:nvSpPr>
          <p:spPr>
            <a:xfrm>
              <a:off x="5526093" y="3591044"/>
              <a:ext cx="576064" cy="672074"/>
            </a:xfrm>
            <a:prstGeom prst="chevron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3" name="Chevron 9">
              <a:extLst>
                <a:ext uri="{FF2B5EF4-FFF2-40B4-BE49-F238E27FC236}">
                  <a16:creationId xmlns:a16="http://schemas.microsoft.com/office/drawing/2014/main" id="{F1A4C127-345E-4F24-B862-61E76D9202A6}"/>
                </a:ext>
              </a:extLst>
            </p:cNvPr>
            <p:cNvSpPr/>
            <p:nvPr/>
          </p:nvSpPr>
          <p:spPr>
            <a:xfrm>
              <a:off x="6098911" y="3591044"/>
              <a:ext cx="576064" cy="672074"/>
            </a:xfrm>
            <a:prstGeom prst="chevron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4" name="Chevron 10">
              <a:extLst>
                <a:ext uri="{FF2B5EF4-FFF2-40B4-BE49-F238E27FC236}">
                  <a16:creationId xmlns:a16="http://schemas.microsoft.com/office/drawing/2014/main" id="{D76B9B30-9026-4E2F-97F7-A3410A966C0E}"/>
                </a:ext>
              </a:extLst>
            </p:cNvPr>
            <p:cNvSpPr/>
            <p:nvPr/>
          </p:nvSpPr>
          <p:spPr>
            <a:xfrm>
              <a:off x="7244547" y="3423025"/>
              <a:ext cx="864096" cy="1008112"/>
            </a:xfrm>
            <a:prstGeom prst="chevron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5" name="Chevron 11">
              <a:extLst>
                <a:ext uri="{FF2B5EF4-FFF2-40B4-BE49-F238E27FC236}">
                  <a16:creationId xmlns:a16="http://schemas.microsoft.com/office/drawing/2014/main" id="{F6B32E4E-FF51-4687-9B76-92483522F7C9}"/>
                </a:ext>
              </a:extLst>
            </p:cNvPr>
            <p:cNvSpPr/>
            <p:nvPr/>
          </p:nvSpPr>
          <p:spPr>
            <a:xfrm>
              <a:off x="8105397" y="3575426"/>
              <a:ext cx="576064" cy="672074"/>
            </a:xfrm>
            <a:prstGeom prst="chevron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6" name="Chevron 12">
              <a:extLst>
                <a:ext uri="{FF2B5EF4-FFF2-40B4-BE49-F238E27FC236}">
                  <a16:creationId xmlns:a16="http://schemas.microsoft.com/office/drawing/2014/main" id="{1648D07C-2C93-4793-879E-4761CC3810A5}"/>
                </a:ext>
              </a:extLst>
            </p:cNvPr>
            <p:cNvSpPr/>
            <p:nvPr/>
          </p:nvSpPr>
          <p:spPr>
            <a:xfrm>
              <a:off x="8678215" y="3575426"/>
              <a:ext cx="576064" cy="672074"/>
            </a:xfrm>
            <a:prstGeom prst="chevron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7" name="Chevron 13">
              <a:extLst>
                <a:ext uri="{FF2B5EF4-FFF2-40B4-BE49-F238E27FC236}">
                  <a16:creationId xmlns:a16="http://schemas.microsoft.com/office/drawing/2014/main" id="{FFE9913D-9596-4D88-9FDE-FDC1FD9D05C4}"/>
                </a:ext>
              </a:extLst>
            </p:cNvPr>
            <p:cNvSpPr/>
            <p:nvPr/>
          </p:nvSpPr>
          <p:spPr>
            <a:xfrm>
              <a:off x="9251033" y="3575426"/>
              <a:ext cx="576064" cy="672074"/>
            </a:xfrm>
            <a:prstGeom prst="chevron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8" name="Chevron 14">
              <a:extLst>
                <a:ext uri="{FF2B5EF4-FFF2-40B4-BE49-F238E27FC236}">
                  <a16:creationId xmlns:a16="http://schemas.microsoft.com/office/drawing/2014/main" id="{04CF8D0D-48A7-4C7A-B90A-5CA9E736A80F}"/>
                </a:ext>
              </a:extLst>
            </p:cNvPr>
            <p:cNvSpPr/>
            <p:nvPr/>
          </p:nvSpPr>
          <p:spPr>
            <a:xfrm>
              <a:off x="10396676" y="3423025"/>
              <a:ext cx="864096" cy="1008112"/>
            </a:xfrm>
            <a:prstGeom prst="chevron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39" name="Chevron 5">
              <a:extLst>
                <a:ext uri="{FF2B5EF4-FFF2-40B4-BE49-F238E27FC236}">
                  <a16:creationId xmlns:a16="http://schemas.microsoft.com/office/drawing/2014/main" id="{11C69977-6691-49F2-87A1-79B05DCA61F5}"/>
                </a:ext>
              </a:extLst>
            </p:cNvPr>
            <p:cNvSpPr/>
            <p:nvPr/>
          </p:nvSpPr>
          <p:spPr>
            <a:xfrm>
              <a:off x="3519607" y="3586358"/>
              <a:ext cx="576064" cy="672074"/>
            </a:xfrm>
            <a:prstGeom prst="chevron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40" name="Chevron 9">
              <a:extLst>
                <a:ext uri="{FF2B5EF4-FFF2-40B4-BE49-F238E27FC236}">
                  <a16:creationId xmlns:a16="http://schemas.microsoft.com/office/drawing/2014/main" id="{BCE3F98C-63B9-4312-824F-299F422049E0}"/>
                </a:ext>
              </a:extLst>
            </p:cNvPr>
            <p:cNvSpPr/>
            <p:nvPr/>
          </p:nvSpPr>
          <p:spPr>
            <a:xfrm>
              <a:off x="6671729" y="3586358"/>
              <a:ext cx="576064" cy="672074"/>
            </a:xfrm>
            <a:prstGeom prst="chevron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41" name="Chevron 12">
              <a:extLst>
                <a:ext uri="{FF2B5EF4-FFF2-40B4-BE49-F238E27FC236}">
                  <a16:creationId xmlns:a16="http://schemas.microsoft.com/office/drawing/2014/main" id="{18935D38-8D71-44DF-A689-C93297543F33}"/>
                </a:ext>
              </a:extLst>
            </p:cNvPr>
            <p:cNvSpPr/>
            <p:nvPr/>
          </p:nvSpPr>
          <p:spPr>
            <a:xfrm>
              <a:off x="9823851" y="3586358"/>
              <a:ext cx="576064" cy="672074"/>
            </a:xfrm>
            <a:prstGeom prst="chevron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cxnSp>
          <p:nvCxnSpPr>
            <p:cNvPr id="1042" name="Straight Connector 1041">
              <a:extLst>
                <a:ext uri="{FF2B5EF4-FFF2-40B4-BE49-F238E27FC236}">
                  <a16:creationId xmlns:a16="http://schemas.microsoft.com/office/drawing/2014/main" id="{782D9C1A-0596-487E-A2BB-F0A6C6F5D0FB}"/>
                </a:ext>
              </a:extLst>
            </p:cNvPr>
            <p:cNvCxnSpPr>
              <a:cxnSpLocks/>
            </p:cNvCxnSpPr>
            <p:nvPr/>
          </p:nvCxnSpPr>
          <p:spPr>
            <a:xfrm rot="18780000">
              <a:off x="10512614" y="2681290"/>
              <a:ext cx="1" cy="889199"/>
            </a:xfrm>
            <a:prstGeom prst="line">
              <a:avLst/>
            </a:pr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3" name="Straight Connector 1042">
              <a:extLst>
                <a:ext uri="{FF2B5EF4-FFF2-40B4-BE49-F238E27FC236}">
                  <a16:creationId xmlns:a16="http://schemas.microsoft.com/office/drawing/2014/main" id="{155D0304-38ED-4AC6-A045-EA0C4B74A25E}"/>
                </a:ext>
              </a:extLst>
            </p:cNvPr>
            <p:cNvCxnSpPr>
              <a:cxnSpLocks/>
            </p:cNvCxnSpPr>
            <p:nvPr/>
          </p:nvCxnSpPr>
          <p:spPr>
            <a:xfrm rot="18780000">
              <a:off x="4198572" y="2667489"/>
              <a:ext cx="1" cy="889199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4" name="Straight Connector 1043">
              <a:extLst>
                <a:ext uri="{FF2B5EF4-FFF2-40B4-BE49-F238E27FC236}">
                  <a16:creationId xmlns:a16="http://schemas.microsoft.com/office/drawing/2014/main" id="{2279DC38-1ACC-4381-AA99-80E65730567B}"/>
                </a:ext>
              </a:extLst>
            </p:cNvPr>
            <p:cNvCxnSpPr>
              <a:cxnSpLocks/>
            </p:cNvCxnSpPr>
            <p:nvPr/>
          </p:nvCxnSpPr>
          <p:spPr>
            <a:xfrm rot="2820000" flipV="1">
              <a:off x="7360123" y="4278097"/>
              <a:ext cx="1" cy="889199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5" name="Straight Connector 5">
              <a:extLst>
                <a:ext uri="{FF2B5EF4-FFF2-40B4-BE49-F238E27FC236}">
                  <a16:creationId xmlns:a16="http://schemas.microsoft.com/office/drawing/2014/main" id="{F21D1AFE-1A47-4FCC-87EB-06C81B4C9618}"/>
                </a:ext>
              </a:extLst>
            </p:cNvPr>
            <p:cNvCxnSpPr>
              <a:cxnSpLocks/>
            </p:cNvCxnSpPr>
            <p:nvPr/>
          </p:nvCxnSpPr>
          <p:spPr>
            <a:xfrm rot="2820000" flipV="1">
              <a:off x="1038563" y="4304387"/>
              <a:ext cx="1" cy="889199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6" name="Oval 1045">
              <a:extLst>
                <a:ext uri="{FF2B5EF4-FFF2-40B4-BE49-F238E27FC236}">
                  <a16:creationId xmlns:a16="http://schemas.microsoft.com/office/drawing/2014/main" id="{8B3B1B06-DD5B-4900-99F2-ED9C96CB8068}"/>
                </a:ext>
              </a:extLst>
            </p:cNvPr>
            <p:cNvSpPr/>
            <p:nvPr/>
          </p:nvSpPr>
          <p:spPr>
            <a:xfrm flipV="1">
              <a:off x="100645" y="4948302"/>
              <a:ext cx="689041" cy="68904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7" name="Oval 1046">
              <a:extLst>
                <a:ext uri="{FF2B5EF4-FFF2-40B4-BE49-F238E27FC236}">
                  <a16:creationId xmlns:a16="http://schemas.microsoft.com/office/drawing/2014/main" id="{72E90344-629F-49F5-BB2D-B35332FB71D0}"/>
                </a:ext>
              </a:extLst>
            </p:cNvPr>
            <p:cNvSpPr/>
            <p:nvPr/>
          </p:nvSpPr>
          <p:spPr>
            <a:xfrm>
              <a:off x="3264736" y="2203665"/>
              <a:ext cx="689041" cy="68904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8" name="Oval 1047">
              <a:extLst>
                <a:ext uri="{FF2B5EF4-FFF2-40B4-BE49-F238E27FC236}">
                  <a16:creationId xmlns:a16="http://schemas.microsoft.com/office/drawing/2014/main" id="{9D9CFC09-40F0-4B2B-8A33-2DB5ADBD3548}"/>
                </a:ext>
              </a:extLst>
            </p:cNvPr>
            <p:cNvSpPr/>
            <p:nvPr/>
          </p:nvSpPr>
          <p:spPr>
            <a:xfrm flipV="1">
              <a:off x="6420845" y="4922012"/>
              <a:ext cx="689041" cy="68904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9" name="Oval 1048">
              <a:extLst>
                <a:ext uri="{FF2B5EF4-FFF2-40B4-BE49-F238E27FC236}">
                  <a16:creationId xmlns:a16="http://schemas.microsoft.com/office/drawing/2014/main" id="{D8E4767C-40FE-4370-962E-24445E56B3AF}"/>
                </a:ext>
              </a:extLst>
            </p:cNvPr>
            <p:cNvSpPr/>
            <p:nvPr/>
          </p:nvSpPr>
          <p:spPr>
            <a:xfrm>
              <a:off x="9567897" y="2217466"/>
              <a:ext cx="689041" cy="68904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0" name="Isosceles Triangle 51">
              <a:extLst>
                <a:ext uri="{FF2B5EF4-FFF2-40B4-BE49-F238E27FC236}">
                  <a16:creationId xmlns:a16="http://schemas.microsoft.com/office/drawing/2014/main" id="{F1549D49-DA16-4E86-9275-545646980AA1}"/>
                </a:ext>
              </a:extLst>
            </p:cNvPr>
            <p:cNvSpPr/>
            <p:nvPr/>
          </p:nvSpPr>
          <p:spPr>
            <a:xfrm>
              <a:off x="3481696" y="2452553"/>
              <a:ext cx="304917" cy="223597"/>
            </a:xfrm>
            <a:custGeom>
              <a:avLst/>
              <a:gdLst/>
              <a:ahLst/>
              <a:cxnLst/>
              <a:rect l="l" t="t" r="r" b="b"/>
              <a:pathLst>
                <a:path w="3240001" h="2375905">
                  <a:moveTo>
                    <a:pt x="1974640" y="1379575"/>
                  </a:moveTo>
                  <a:lnTo>
                    <a:pt x="3240001" y="2375905"/>
                  </a:lnTo>
                  <a:lnTo>
                    <a:pt x="1" y="2375905"/>
                  </a:lnTo>
                  <a:lnTo>
                    <a:pt x="1269863" y="1399042"/>
                  </a:lnTo>
                  <a:lnTo>
                    <a:pt x="1610574" y="1745545"/>
                  </a:lnTo>
                  <a:close/>
                  <a:moveTo>
                    <a:pt x="3240001" y="126952"/>
                  </a:moveTo>
                  <a:lnTo>
                    <a:pt x="3240001" y="2258912"/>
                  </a:lnTo>
                  <a:lnTo>
                    <a:pt x="2032457" y="1334195"/>
                  </a:lnTo>
                  <a:close/>
                  <a:moveTo>
                    <a:pt x="0" y="117525"/>
                  </a:moveTo>
                  <a:lnTo>
                    <a:pt x="1207545" y="1324768"/>
                  </a:lnTo>
                  <a:lnTo>
                    <a:pt x="0" y="2249485"/>
                  </a:lnTo>
                  <a:close/>
                  <a:moveTo>
                    <a:pt x="0" y="0"/>
                  </a:moveTo>
                  <a:lnTo>
                    <a:pt x="3240000" y="0"/>
                  </a:lnTo>
                  <a:lnTo>
                    <a:pt x="1610572" y="16205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1" name="Rounded Rectangle 27">
              <a:extLst>
                <a:ext uri="{FF2B5EF4-FFF2-40B4-BE49-F238E27FC236}">
                  <a16:creationId xmlns:a16="http://schemas.microsoft.com/office/drawing/2014/main" id="{6F003630-4FFB-402C-AF23-D5D8FFDEA4EE}"/>
                </a:ext>
              </a:extLst>
            </p:cNvPr>
            <p:cNvSpPr/>
            <p:nvPr/>
          </p:nvSpPr>
          <p:spPr>
            <a:xfrm>
              <a:off x="304176" y="5173795"/>
              <a:ext cx="317145" cy="243610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2" name="Rounded Rectangle 7">
              <a:extLst>
                <a:ext uri="{FF2B5EF4-FFF2-40B4-BE49-F238E27FC236}">
                  <a16:creationId xmlns:a16="http://schemas.microsoft.com/office/drawing/2014/main" id="{155ADC44-188A-4A2C-8D87-0386A35D713D}"/>
                </a:ext>
              </a:extLst>
            </p:cNvPr>
            <p:cNvSpPr/>
            <p:nvPr/>
          </p:nvSpPr>
          <p:spPr>
            <a:xfrm>
              <a:off x="9762259" y="2399304"/>
              <a:ext cx="322437" cy="278259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3" name="Round Same Side Corner Rectangle 36">
              <a:extLst>
                <a:ext uri="{FF2B5EF4-FFF2-40B4-BE49-F238E27FC236}">
                  <a16:creationId xmlns:a16="http://schemas.microsoft.com/office/drawing/2014/main" id="{293E5D43-E69B-4D07-909E-5B3179552B5E}"/>
                </a:ext>
              </a:extLst>
            </p:cNvPr>
            <p:cNvSpPr/>
            <p:nvPr/>
          </p:nvSpPr>
          <p:spPr>
            <a:xfrm>
              <a:off x="6596509" y="5132007"/>
              <a:ext cx="327620" cy="259022"/>
            </a:xfrm>
            <a:custGeom>
              <a:avLst/>
              <a:gdLst/>
              <a:ahLst/>
              <a:cxnLst/>
              <a:rect l="l" t="t" r="r" b="b"/>
              <a:pathLst>
                <a:path w="3219104" h="2545072">
                  <a:moveTo>
                    <a:pt x="2779672" y="457200"/>
                  </a:moveTo>
                  <a:lnTo>
                    <a:pt x="2975888" y="457200"/>
                  </a:lnTo>
                  <a:cubicBezTo>
                    <a:pt x="3110212" y="457200"/>
                    <a:pt x="3219104" y="566092"/>
                    <a:pt x="3219104" y="700416"/>
                  </a:cubicBezTo>
                  <a:lnTo>
                    <a:pt x="3219104" y="2301856"/>
                  </a:lnTo>
                  <a:cubicBezTo>
                    <a:pt x="3219104" y="2436180"/>
                    <a:pt x="3110212" y="2545072"/>
                    <a:pt x="2975888" y="2545072"/>
                  </a:cubicBezTo>
                  <a:lnTo>
                    <a:pt x="2779672" y="2545072"/>
                  </a:lnTo>
                  <a:close/>
                  <a:moveTo>
                    <a:pt x="243216" y="457200"/>
                  </a:moveTo>
                  <a:lnTo>
                    <a:pt x="439432" y="457200"/>
                  </a:lnTo>
                  <a:lnTo>
                    <a:pt x="439432" y="2545072"/>
                  </a:lnTo>
                  <a:lnTo>
                    <a:pt x="243216" y="2545072"/>
                  </a:lnTo>
                  <a:cubicBezTo>
                    <a:pt x="108892" y="2545072"/>
                    <a:pt x="0" y="2436180"/>
                    <a:pt x="0" y="2301856"/>
                  </a:cubicBezTo>
                  <a:lnTo>
                    <a:pt x="0" y="700416"/>
                  </a:lnTo>
                  <a:cubicBezTo>
                    <a:pt x="0" y="566092"/>
                    <a:pt x="108892" y="457200"/>
                    <a:pt x="243216" y="457200"/>
                  </a:cubicBezTo>
                  <a:close/>
                  <a:moveTo>
                    <a:pt x="1428476" y="174246"/>
                  </a:moveTo>
                  <a:cubicBezTo>
                    <a:pt x="1372210" y="174246"/>
                    <a:pt x="1326598" y="219858"/>
                    <a:pt x="1326598" y="276124"/>
                  </a:cubicBezTo>
                  <a:lnTo>
                    <a:pt x="1326598" y="457200"/>
                  </a:lnTo>
                  <a:lnTo>
                    <a:pt x="1892506" y="457200"/>
                  </a:lnTo>
                  <a:lnTo>
                    <a:pt x="1892506" y="276124"/>
                  </a:lnTo>
                  <a:cubicBezTo>
                    <a:pt x="1892506" y="219858"/>
                    <a:pt x="1846894" y="174246"/>
                    <a:pt x="1790628" y="174246"/>
                  </a:cubicBezTo>
                  <a:close/>
                  <a:moveTo>
                    <a:pt x="1285704" y="0"/>
                  </a:moveTo>
                  <a:lnTo>
                    <a:pt x="1933400" y="0"/>
                  </a:lnTo>
                  <a:cubicBezTo>
                    <a:pt x="2007048" y="0"/>
                    <a:pt x="2066752" y="59704"/>
                    <a:pt x="2066752" y="133352"/>
                  </a:cubicBezTo>
                  <a:lnTo>
                    <a:pt x="2066752" y="457200"/>
                  </a:lnTo>
                  <a:lnTo>
                    <a:pt x="2599672" y="457200"/>
                  </a:lnTo>
                  <a:lnTo>
                    <a:pt x="2599672" y="2545072"/>
                  </a:lnTo>
                  <a:lnTo>
                    <a:pt x="619432" y="2545072"/>
                  </a:lnTo>
                  <a:lnTo>
                    <a:pt x="619432" y="457200"/>
                  </a:lnTo>
                  <a:lnTo>
                    <a:pt x="1152352" y="457200"/>
                  </a:lnTo>
                  <a:lnTo>
                    <a:pt x="1152352" y="133352"/>
                  </a:lnTo>
                  <a:cubicBezTo>
                    <a:pt x="1152352" y="59704"/>
                    <a:pt x="1212056" y="0"/>
                    <a:pt x="12857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11432</TotalTime>
  <Words>136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96</cp:revision>
  <dcterms:created xsi:type="dcterms:W3CDTF">2018-02-18T19:39:47Z</dcterms:created>
  <dcterms:modified xsi:type="dcterms:W3CDTF">2021-04-14T07:56:57Z</dcterms:modified>
</cp:coreProperties>
</file>