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96" name="Group 10">
            <a:extLst>
              <a:ext uri="{FF2B5EF4-FFF2-40B4-BE49-F238E27FC236}">
                <a16:creationId xmlns:a16="http://schemas.microsoft.com/office/drawing/2014/main" id="{7E8101B9-4E2C-4092-AE43-1E206066BB14}"/>
              </a:ext>
            </a:extLst>
          </p:cNvPr>
          <p:cNvGrpSpPr/>
          <p:nvPr/>
        </p:nvGrpSpPr>
        <p:grpSpPr>
          <a:xfrm>
            <a:off x="582419" y="1831594"/>
            <a:ext cx="4253349" cy="4253349"/>
            <a:chOff x="57821" y="1441240"/>
            <a:chExt cx="4262520" cy="4262520"/>
          </a:xfrm>
        </p:grpSpPr>
        <p:grpSp>
          <p:nvGrpSpPr>
            <p:cNvPr id="897" name="Group 16">
              <a:extLst>
                <a:ext uri="{FF2B5EF4-FFF2-40B4-BE49-F238E27FC236}">
                  <a16:creationId xmlns:a16="http://schemas.microsoft.com/office/drawing/2014/main" id="{E3396929-B74F-4C0B-9F0B-3136F7D53DED}"/>
                </a:ext>
              </a:extLst>
            </p:cNvPr>
            <p:cNvGrpSpPr/>
            <p:nvPr userDrawn="1"/>
          </p:nvGrpSpPr>
          <p:grpSpPr>
            <a:xfrm>
              <a:off x="57821" y="1441240"/>
              <a:ext cx="4262520" cy="4262520"/>
              <a:chOff x="634127" y="2000307"/>
              <a:chExt cx="4262520" cy="4262520"/>
            </a:xfrm>
          </p:grpSpPr>
          <p:sp>
            <p:nvSpPr>
              <p:cNvPr id="903" name="Block Arc 49">
                <a:extLst>
                  <a:ext uri="{FF2B5EF4-FFF2-40B4-BE49-F238E27FC236}">
                    <a16:creationId xmlns:a16="http://schemas.microsoft.com/office/drawing/2014/main" id="{015EC18D-6C46-4A1B-B591-76810AF00AC7}"/>
                  </a:ext>
                </a:extLst>
              </p:cNvPr>
              <p:cNvSpPr/>
              <p:nvPr userDrawn="1"/>
            </p:nvSpPr>
            <p:spPr>
              <a:xfrm rot="72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904" name="Block Arc 50">
                <a:extLst>
                  <a:ext uri="{FF2B5EF4-FFF2-40B4-BE49-F238E27FC236}">
                    <a16:creationId xmlns:a16="http://schemas.microsoft.com/office/drawing/2014/main" id="{BD893FB1-4324-40A3-B69F-C25242267B1A}"/>
                  </a:ext>
                </a:extLst>
              </p:cNvPr>
              <p:cNvSpPr/>
              <p:nvPr userDrawn="1"/>
            </p:nvSpPr>
            <p:spPr>
              <a:xfrm rot="144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905" name="Block Arc 51">
                <a:extLst>
                  <a:ext uri="{FF2B5EF4-FFF2-40B4-BE49-F238E27FC236}">
                    <a16:creationId xmlns:a16="http://schemas.microsoft.com/office/drawing/2014/main" id="{A6EC68F4-1001-411E-8CBE-C132FC0E0ADD}"/>
                  </a:ext>
                </a:extLst>
              </p:cNvPr>
              <p:cNvSpPr/>
              <p:nvPr userDrawn="1"/>
            </p:nvSpPr>
            <p:spPr>
              <a:xfrm rot="108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906" name="Block Arc 52">
                <a:extLst>
                  <a:ext uri="{FF2B5EF4-FFF2-40B4-BE49-F238E27FC236}">
                    <a16:creationId xmlns:a16="http://schemas.microsoft.com/office/drawing/2014/main" id="{89E959F3-A31D-43D6-A044-0802D86004C5}"/>
                  </a:ext>
                </a:extLst>
              </p:cNvPr>
              <p:cNvSpPr/>
              <p:nvPr userDrawn="1"/>
            </p:nvSpPr>
            <p:spPr>
              <a:xfrm rot="3600000">
                <a:off x="634127" y="2000307"/>
                <a:ext cx="4262520" cy="4262520"/>
              </a:xfrm>
              <a:prstGeom prst="blockArc">
                <a:avLst>
                  <a:gd name="adj1" fmla="val 10800000"/>
                  <a:gd name="adj2" fmla="val 14451417"/>
                  <a:gd name="adj3" fmla="val 46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98" name="Oval 18">
              <a:extLst>
                <a:ext uri="{FF2B5EF4-FFF2-40B4-BE49-F238E27FC236}">
                  <a16:creationId xmlns:a16="http://schemas.microsoft.com/office/drawing/2014/main" id="{D515005C-68BC-4A29-84D1-87370E37AFFB}"/>
                </a:ext>
              </a:extLst>
            </p:cNvPr>
            <p:cNvSpPr/>
            <p:nvPr/>
          </p:nvSpPr>
          <p:spPr>
            <a:xfrm rot="210143">
              <a:off x="3140041" y="1731940"/>
              <a:ext cx="190800" cy="1908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899" name="Oval 19">
              <a:extLst>
                <a:ext uri="{FF2B5EF4-FFF2-40B4-BE49-F238E27FC236}">
                  <a16:creationId xmlns:a16="http://schemas.microsoft.com/office/drawing/2014/main" id="{F5B75293-0807-4DF4-BF74-7E73FED594CB}"/>
                </a:ext>
              </a:extLst>
            </p:cNvPr>
            <p:cNvSpPr/>
            <p:nvPr/>
          </p:nvSpPr>
          <p:spPr>
            <a:xfrm rot="210143">
              <a:off x="1084975" y="1713528"/>
              <a:ext cx="190800" cy="1908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900" name="Oval 20">
              <a:extLst>
                <a:ext uri="{FF2B5EF4-FFF2-40B4-BE49-F238E27FC236}">
                  <a16:creationId xmlns:a16="http://schemas.microsoft.com/office/drawing/2014/main" id="{4A50988C-7F68-4544-95B4-A2748D93ECB9}"/>
                </a:ext>
              </a:extLst>
            </p:cNvPr>
            <p:cNvSpPr/>
            <p:nvPr/>
          </p:nvSpPr>
          <p:spPr>
            <a:xfrm rot="210143">
              <a:off x="4123728" y="3456224"/>
              <a:ext cx="190800" cy="19080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901" name="Oval 21">
              <a:extLst>
                <a:ext uri="{FF2B5EF4-FFF2-40B4-BE49-F238E27FC236}">
                  <a16:creationId xmlns:a16="http://schemas.microsoft.com/office/drawing/2014/main" id="{0D431D55-1C32-4C64-8D20-61ADDC6F4CAF}"/>
                </a:ext>
              </a:extLst>
            </p:cNvPr>
            <p:cNvSpPr/>
            <p:nvPr/>
          </p:nvSpPr>
          <p:spPr>
            <a:xfrm rot="210143">
              <a:off x="3086058" y="5255169"/>
              <a:ext cx="190800" cy="1908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902" name="Oval 22">
              <a:extLst>
                <a:ext uri="{FF2B5EF4-FFF2-40B4-BE49-F238E27FC236}">
                  <a16:creationId xmlns:a16="http://schemas.microsoft.com/office/drawing/2014/main" id="{F65CBCCA-34C7-4E72-A8EF-B85204EEB10D}"/>
                </a:ext>
              </a:extLst>
            </p:cNvPr>
            <p:cNvSpPr/>
            <p:nvPr/>
          </p:nvSpPr>
          <p:spPr>
            <a:xfrm rot="210143">
              <a:off x="1062045" y="5223805"/>
              <a:ext cx="190800" cy="19080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907" name="Group 906">
            <a:extLst>
              <a:ext uri="{FF2B5EF4-FFF2-40B4-BE49-F238E27FC236}">
                <a16:creationId xmlns:a16="http://schemas.microsoft.com/office/drawing/2014/main" id="{77B690DC-7D0D-42CA-84DE-F471805FC51A}"/>
              </a:ext>
            </a:extLst>
          </p:cNvPr>
          <p:cNvGrpSpPr/>
          <p:nvPr/>
        </p:nvGrpSpPr>
        <p:grpSpPr>
          <a:xfrm>
            <a:off x="6630282" y="2932229"/>
            <a:ext cx="4753746" cy="722564"/>
            <a:chOff x="4969796" y="1546333"/>
            <a:chExt cx="1984628" cy="806989"/>
          </a:xfrm>
        </p:grpSpPr>
        <p:sp>
          <p:nvSpPr>
            <p:cNvPr id="908" name="TextBox 907">
              <a:extLst>
                <a:ext uri="{FF2B5EF4-FFF2-40B4-BE49-F238E27FC236}">
                  <a16:creationId xmlns:a16="http://schemas.microsoft.com/office/drawing/2014/main" id="{20238850-CACF-40AE-828E-0AF7C9E57014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909" name="TextBox 908">
              <a:extLst>
                <a:ext uri="{FF2B5EF4-FFF2-40B4-BE49-F238E27FC236}">
                  <a16:creationId xmlns:a16="http://schemas.microsoft.com/office/drawing/2014/main" id="{50AFAF71-A214-4FE8-A849-E3C458365679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0" name="Group 909">
            <a:extLst>
              <a:ext uri="{FF2B5EF4-FFF2-40B4-BE49-F238E27FC236}">
                <a16:creationId xmlns:a16="http://schemas.microsoft.com/office/drawing/2014/main" id="{F9186886-6A81-4A31-B3C1-5B8C032AF517}"/>
              </a:ext>
            </a:extLst>
          </p:cNvPr>
          <p:cNvGrpSpPr/>
          <p:nvPr/>
        </p:nvGrpSpPr>
        <p:grpSpPr>
          <a:xfrm>
            <a:off x="6630282" y="4143745"/>
            <a:ext cx="4753746" cy="722564"/>
            <a:chOff x="4969796" y="1546333"/>
            <a:chExt cx="1984628" cy="806989"/>
          </a:xfrm>
        </p:grpSpPr>
        <p:sp>
          <p:nvSpPr>
            <p:cNvPr id="911" name="TextBox 910">
              <a:extLst>
                <a:ext uri="{FF2B5EF4-FFF2-40B4-BE49-F238E27FC236}">
                  <a16:creationId xmlns:a16="http://schemas.microsoft.com/office/drawing/2014/main" id="{7ADF678F-E123-4A77-B920-F174BF3EF9C3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12" name="TextBox 911">
              <a:extLst>
                <a:ext uri="{FF2B5EF4-FFF2-40B4-BE49-F238E27FC236}">
                  <a16:creationId xmlns:a16="http://schemas.microsoft.com/office/drawing/2014/main" id="{36AFF663-59E4-4FE8-9416-70D51DBCAB73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3" name="Group 912">
            <a:extLst>
              <a:ext uri="{FF2B5EF4-FFF2-40B4-BE49-F238E27FC236}">
                <a16:creationId xmlns:a16="http://schemas.microsoft.com/office/drawing/2014/main" id="{8F19F1B8-A177-40FB-AA43-EEA6CDE09494}"/>
              </a:ext>
            </a:extLst>
          </p:cNvPr>
          <p:cNvGrpSpPr/>
          <p:nvPr/>
        </p:nvGrpSpPr>
        <p:grpSpPr>
          <a:xfrm>
            <a:off x="5717899" y="1720711"/>
            <a:ext cx="5118917" cy="722564"/>
            <a:chOff x="4969796" y="1546333"/>
            <a:chExt cx="2137082" cy="806989"/>
          </a:xfrm>
        </p:grpSpPr>
        <p:sp>
          <p:nvSpPr>
            <p:cNvPr id="914" name="TextBox 913">
              <a:extLst>
                <a:ext uri="{FF2B5EF4-FFF2-40B4-BE49-F238E27FC236}">
                  <a16:creationId xmlns:a16="http://schemas.microsoft.com/office/drawing/2014/main" id="{07696CC3-AE56-4B08-9C69-FC41E7B57720}"/>
                </a:ext>
              </a:extLst>
            </p:cNvPr>
            <p:cNvSpPr txBox="1"/>
            <p:nvPr/>
          </p:nvSpPr>
          <p:spPr>
            <a:xfrm>
              <a:off x="4969796" y="1546333"/>
              <a:ext cx="2137082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915" name="TextBox 914">
              <a:extLst>
                <a:ext uri="{FF2B5EF4-FFF2-40B4-BE49-F238E27FC236}">
                  <a16:creationId xmlns:a16="http://schemas.microsoft.com/office/drawing/2014/main" id="{F6D2B79A-A10B-41E0-B501-22AE56ED3322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6" name="Group 915">
            <a:extLst>
              <a:ext uri="{FF2B5EF4-FFF2-40B4-BE49-F238E27FC236}">
                <a16:creationId xmlns:a16="http://schemas.microsoft.com/office/drawing/2014/main" id="{5E300A73-2A9F-4E91-B7E6-9B25017F2177}"/>
              </a:ext>
            </a:extLst>
          </p:cNvPr>
          <p:cNvGrpSpPr/>
          <p:nvPr/>
        </p:nvGrpSpPr>
        <p:grpSpPr>
          <a:xfrm>
            <a:off x="5717898" y="5355261"/>
            <a:ext cx="4753746" cy="722564"/>
            <a:chOff x="4969796" y="1546333"/>
            <a:chExt cx="1984628" cy="806989"/>
          </a:xfrm>
        </p:grpSpPr>
        <p:sp>
          <p:nvSpPr>
            <p:cNvPr id="917" name="TextBox 916">
              <a:extLst>
                <a:ext uri="{FF2B5EF4-FFF2-40B4-BE49-F238E27FC236}">
                  <a16:creationId xmlns:a16="http://schemas.microsoft.com/office/drawing/2014/main" id="{A9F0187D-6468-429A-827B-FA03093FFE05}"/>
                </a:ext>
              </a:extLst>
            </p:cNvPr>
            <p:cNvSpPr txBox="1"/>
            <p:nvPr/>
          </p:nvSpPr>
          <p:spPr>
            <a:xfrm>
              <a:off x="4969796" y="1546333"/>
              <a:ext cx="1984627" cy="3437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918" name="TextBox 917">
              <a:extLst>
                <a:ext uri="{FF2B5EF4-FFF2-40B4-BE49-F238E27FC236}">
                  <a16:creationId xmlns:a16="http://schemas.microsoft.com/office/drawing/2014/main" id="{818F1CA2-5431-477E-BD13-4DF5141DB882}"/>
                </a:ext>
              </a:extLst>
            </p:cNvPr>
            <p:cNvSpPr txBox="1"/>
            <p:nvPr/>
          </p:nvSpPr>
          <p:spPr>
            <a:xfrm>
              <a:off x="4969797" y="1872090"/>
              <a:ext cx="1984627" cy="481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9" name="Group 918">
            <a:extLst>
              <a:ext uri="{FF2B5EF4-FFF2-40B4-BE49-F238E27FC236}">
                <a16:creationId xmlns:a16="http://schemas.microsoft.com/office/drawing/2014/main" id="{B68DC815-39F7-4B7D-A5C1-905A19C09989}"/>
              </a:ext>
            </a:extLst>
          </p:cNvPr>
          <p:cNvGrpSpPr/>
          <p:nvPr/>
        </p:nvGrpSpPr>
        <p:grpSpPr>
          <a:xfrm>
            <a:off x="1555299" y="2753913"/>
            <a:ext cx="2399587" cy="2399580"/>
            <a:chOff x="10007603" y="2705880"/>
            <a:chExt cx="1441774" cy="1441774"/>
          </a:xfrm>
        </p:grpSpPr>
        <p:sp>
          <p:nvSpPr>
            <p:cNvPr id="920" name="Oval 919">
              <a:extLst>
                <a:ext uri="{FF2B5EF4-FFF2-40B4-BE49-F238E27FC236}">
                  <a16:creationId xmlns:a16="http://schemas.microsoft.com/office/drawing/2014/main" id="{265CDD50-F8CC-4991-963B-40548D4803D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007603" y="2705880"/>
              <a:ext cx="1441774" cy="1441774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1" name="Oval 920">
              <a:extLst>
                <a:ext uri="{FF2B5EF4-FFF2-40B4-BE49-F238E27FC236}">
                  <a16:creationId xmlns:a16="http://schemas.microsoft.com/office/drawing/2014/main" id="{EFCA0DEC-42C5-4BFF-AAB3-A123A9F08B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99840" y="2898117"/>
              <a:ext cx="1057300" cy="1057301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2" name="Oval 921">
              <a:extLst>
                <a:ext uri="{FF2B5EF4-FFF2-40B4-BE49-F238E27FC236}">
                  <a16:creationId xmlns:a16="http://schemas.microsoft.com/office/drawing/2014/main" id="{120D6C3F-22F6-4CE5-BBF1-E2EC1EB54DE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92077" y="3090353"/>
              <a:ext cx="672828" cy="672828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3" name="Oval 922">
              <a:extLst>
                <a:ext uri="{FF2B5EF4-FFF2-40B4-BE49-F238E27FC236}">
                  <a16:creationId xmlns:a16="http://schemas.microsoft.com/office/drawing/2014/main" id="{C3338C0F-D0DA-4D31-8BD4-E276D09B88E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584313" y="3282590"/>
              <a:ext cx="288355" cy="288355"/>
            </a:xfrm>
            <a:prstGeom prst="ellipse">
              <a:avLst/>
            </a:prstGeom>
            <a:solidFill>
              <a:schemeClr val="accent5"/>
            </a:solidFill>
            <a:ln w="190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4" name="Group 923">
            <a:extLst>
              <a:ext uri="{FF2B5EF4-FFF2-40B4-BE49-F238E27FC236}">
                <a16:creationId xmlns:a16="http://schemas.microsoft.com/office/drawing/2014/main" id="{10F2B2F4-8C15-4BA0-A27A-1E1ABBE6C29E}"/>
              </a:ext>
            </a:extLst>
          </p:cNvPr>
          <p:cNvGrpSpPr/>
          <p:nvPr/>
        </p:nvGrpSpPr>
        <p:grpSpPr>
          <a:xfrm rot="309025">
            <a:off x="2767097" y="3168622"/>
            <a:ext cx="1662028" cy="788746"/>
            <a:chOff x="1719925" y="2675941"/>
            <a:chExt cx="2010435" cy="954090"/>
          </a:xfrm>
        </p:grpSpPr>
        <p:sp>
          <p:nvSpPr>
            <p:cNvPr id="925" name="Parallelogram 924">
              <a:extLst>
                <a:ext uri="{FF2B5EF4-FFF2-40B4-BE49-F238E27FC236}">
                  <a16:creationId xmlns:a16="http://schemas.microsoft.com/office/drawing/2014/main" id="{DF091A4B-3418-442C-8421-39728C15A911}"/>
                </a:ext>
              </a:extLst>
            </p:cNvPr>
            <p:cNvSpPr/>
            <p:nvPr/>
          </p:nvSpPr>
          <p:spPr>
            <a:xfrm rot="8894940">
              <a:off x="2608993" y="2707412"/>
              <a:ext cx="1054848" cy="208549"/>
            </a:xfrm>
            <a:prstGeom prst="parallelogram">
              <a:avLst>
                <a:gd name="adj" fmla="val 1922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926" name="Rectangle 34">
              <a:extLst>
                <a:ext uri="{FF2B5EF4-FFF2-40B4-BE49-F238E27FC236}">
                  <a16:creationId xmlns:a16="http://schemas.microsoft.com/office/drawing/2014/main" id="{2E603DB6-6ED9-4DB9-9787-5E86F72787A8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927" name="Group 926">
              <a:extLst>
                <a:ext uri="{FF2B5EF4-FFF2-40B4-BE49-F238E27FC236}">
                  <a16:creationId xmlns:a16="http://schemas.microsoft.com/office/drawing/2014/main" id="{9AEAD455-734B-4AEA-82A1-D17C47EB90A2}"/>
                </a:ext>
              </a:extLst>
            </p:cNvPr>
            <p:cNvGrpSpPr/>
            <p:nvPr/>
          </p:nvGrpSpPr>
          <p:grpSpPr>
            <a:xfrm rot="19800000">
              <a:off x="1953619" y="2675941"/>
              <a:ext cx="1776741" cy="850143"/>
              <a:chOff x="1475656" y="3331348"/>
              <a:chExt cx="2725289" cy="1304008"/>
            </a:xfrm>
          </p:grpSpPr>
          <p:sp>
            <p:nvSpPr>
              <p:cNvPr id="928" name="Parallelogram 927">
                <a:extLst>
                  <a:ext uri="{FF2B5EF4-FFF2-40B4-BE49-F238E27FC236}">
                    <a16:creationId xmlns:a16="http://schemas.microsoft.com/office/drawing/2014/main" id="{B1CD6D1D-EB85-4E76-82F9-3C6ED9BAE96B}"/>
                  </a:ext>
                </a:extLst>
              </p:cNvPr>
              <p:cNvSpPr/>
              <p:nvPr/>
            </p:nvSpPr>
            <p:spPr>
              <a:xfrm rot="10680000" flipH="1">
                <a:off x="2793781" y="4038221"/>
                <a:ext cx="1201834" cy="597135"/>
              </a:xfrm>
              <a:prstGeom prst="parallelogram">
                <a:avLst>
                  <a:gd name="adj" fmla="val 62269"/>
                </a:avLst>
              </a:prstGeom>
              <a:gradFill>
                <a:gsLst>
                  <a:gs pos="0">
                    <a:schemeClr val="accent1">
                      <a:lumMod val="60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lin ang="162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929" name="Parallelogram 928">
                <a:extLst>
                  <a:ext uri="{FF2B5EF4-FFF2-40B4-BE49-F238E27FC236}">
                    <a16:creationId xmlns:a16="http://schemas.microsoft.com/office/drawing/2014/main" id="{9E29CC0A-AB8D-4DC8-B9C6-71FC5AF6E8BA}"/>
                  </a:ext>
                </a:extLst>
              </p:cNvPr>
              <p:cNvSpPr/>
              <p:nvPr/>
            </p:nvSpPr>
            <p:spPr>
              <a:xfrm rot="10920000">
                <a:off x="2793780" y="3331348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930" name="Group 929">
                <a:extLst>
                  <a:ext uri="{FF2B5EF4-FFF2-40B4-BE49-F238E27FC236}">
                    <a16:creationId xmlns:a16="http://schemas.microsoft.com/office/drawing/2014/main" id="{B6892214-D866-424E-B175-D62724EC72AB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2152334" cy="246090"/>
                <a:chOff x="1688158" y="3440846"/>
                <a:chExt cx="1659706" cy="379529"/>
              </a:xfrm>
            </p:grpSpPr>
            <p:sp>
              <p:nvSpPr>
                <p:cNvPr id="932" name="Trapezoid 33">
                  <a:extLst>
                    <a:ext uri="{FF2B5EF4-FFF2-40B4-BE49-F238E27FC236}">
                      <a16:creationId xmlns:a16="http://schemas.microsoft.com/office/drawing/2014/main" id="{55CEFA91-938D-4DAF-8B66-478825D3A021}"/>
                    </a:ext>
                  </a:extLst>
                </p:cNvPr>
                <p:cNvSpPr/>
                <p:nvPr/>
              </p:nvSpPr>
              <p:spPr>
                <a:xfrm rot="5400000" flipH="1">
                  <a:off x="2653493" y="3090551"/>
                  <a:ext cx="308621" cy="1080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933" name="Chord 932">
                  <a:extLst>
                    <a:ext uri="{FF2B5EF4-FFF2-40B4-BE49-F238E27FC236}">
                      <a16:creationId xmlns:a16="http://schemas.microsoft.com/office/drawing/2014/main" id="{C71F393D-4ADD-428D-8040-B7C8CC2A5B08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934" name="Trapezoid 37">
                  <a:extLst>
                    <a:ext uri="{FF2B5EF4-FFF2-40B4-BE49-F238E27FC236}">
                      <a16:creationId xmlns:a16="http://schemas.microsoft.com/office/drawing/2014/main" id="{C63E70EE-4CD7-4FDC-A031-3183BD393D0A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931" name="Parallelogram 930">
                <a:extLst>
                  <a:ext uri="{FF2B5EF4-FFF2-40B4-BE49-F238E27FC236}">
                    <a16:creationId xmlns:a16="http://schemas.microsoft.com/office/drawing/2014/main" id="{C4384039-B82B-4358-A993-132919A0266C}"/>
                  </a:ext>
                </a:extLst>
              </p:cNvPr>
              <p:cNvSpPr/>
              <p:nvPr/>
            </p:nvSpPr>
            <p:spPr>
              <a:xfrm rot="10800000" flipH="1">
                <a:off x="2788579" y="3979133"/>
                <a:ext cx="1412366" cy="268133"/>
              </a:xfrm>
              <a:prstGeom prst="parallelogram">
                <a:avLst>
                  <a:gd name="adj" fmla="val 205867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11224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34</cp:revision>
  <dcterms:created xsi:type="dcterms:W3CDTF">2018-02-18T19:39:47Z</dcterms:created>
  <dcterms:modified xsi:type="dcterms:W3CDTF">2021-04-15T03:00:30Z</dcterms:modified>
</cp:coreProperties>
</file>