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4" name="Group 213">
            <a:extLst>
              <a:ext uri="{FF2B5EF4-FFF2-40B4-BE49-F238E27FC236}">
                <a16:creationId xmlns:a16="http://schemas.microsoft.com/office/drawing/2014/main" id="{3D51FE6C-19B5-4116-A321-5CE66F02A168}"/>
              </a:ext>
            </a:extLst>
          </p:cNvPr>
          <p:cNvGrpSpPr/>
          <p:nvPr/>
        </p:nvGrpSpPr>
        <p:grpSpPr>
          <a:xfrm>
            <a:off x="8539574" y="2087480"/>
            <a:ext cx="2681540" cy="2681532"/>
            <a:chOff x="10007603" y="2705880"/>
            <a:chExt cx="1441774" cy="1441774"/>
          </a:xfrm>
        </p:grpSpPr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478ECE92-DEED-45B6-90F3-B06645F0FCF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007603" y="2705880"/>
              <a:ext cx="1441774" cy="1441774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Oval 215">
              <a:extLst>
                <a:ext uri="{FF2B5EF4-FFF2-40B4-BE49-F238E27FC236}">
                  <a16:creationId xmlns:a16="http://schemas.microsoft.com/office/drawing/2014/main" id="{67C77485-3F82-49CC-855B-8272F587B1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199840" y="2898117"/>
              <a:ext cx="1057300" cy="105730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>
              <a:extLst>
                <a:ext uri="{FF2B5EF4-FFF2-40B4-BE49-F238E27FC236}">
                  <a16:creationId xmlns:a16="http://schemas.microsoft.com/office/drawing/2014/main" id="{0BD08EC7-8853-4D99-9117-2F5FEF660D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392077" y="3090353"/>
              <a:ext cx="672828" cy="672828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Oval 217">
              <a:extLst>
                <a:ext uri="{FF2B5EF4-FFF2-40B4-BE49-F238E27FC236}">
                  <a16:creationId xmlns:a16="http://schemas.microsoft.com/office/drawing/2014/main" id="{9940A850-5191-4EE6-A610-F2D9510D2F6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584313" y="3282590"/>
              <a:ext cx="288355" cy="288355"/>
            </a:xfrm>
            <a:prstGeom prst="ellipse">
              <a:avLst/>
            </a:prstGeom>
            <a:solidFill>
              <a:schemeClr val="accent5"/>
            </a:solidFill>
            <a:ln w="190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9" name="Group 218">
            <a:extLst>
              <a:ext uri="{FF2B5EF4-FFF2-40B4-BE49-F238E27FC236}">
                <a16:creationId xmlns:a16="http://schemas.microsoft.com/office/drawing/2014/main" id="{E4420894-6137-4C59-95E2-F37DF2716261}"/>
              </a:ext>
            </a:extLst>
          </p:cNvPr>
          <p:cNvGrpSpPr/>
          <p:nvPr/>
        </p:nvGrpSpPr>
        <p:grpSpPr>
          <a:xfrm>
            <a:off x="584679" y="3070507"/>
            <a:ext cx="9318658" cy="785394"/>
            <a:chOff x="584679" y="3604661"/>
            <a:chExt cx="9318658" cy="785394"/>
          </a:xfrm>
        </p:grpSpPr>
        <p:sp>
          <p:nvSpPr>
            <p:cNvPr id="220" name="Parallelogram 219">
              <a:extLst>
                <a:ext uri="{FF2B5EF4-FFF2-40B4-BE49-F238E27FC236}">
                  <a16:creationId xmlns:a16="http://schemas.microsoft.com/office/drawing/2014/main" id="{EFAFE466-3F16-43A7-87C0-993CD869265C}"/>
                </a:ext>
              </a:extLst>
            </p:cNvPr>
            <p:cNvSpPr/>
            <p:nvPr/>
          </p:nvSpPr>
          <p:spPr>
            <a:xfrm rot="21494940">
              <a:off x="584679" y="3996504"/>
              <a:ext cx="974510" cy="192665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21" name="Parallelogram 220">
              <a:extLst>
                <a:ext uri="{FF2B5EF4-FFF2-40B4-BE49-F238E27FC236}">
                  <a16:creationId xmlns:a16="http://schemas.microsoft.com/office/drawing/2014/main" id="{43BE30C2-8F3B-4051-A924-CA484952E7AE}"/>
                </a:ext>
              </a:extLst>
            </p:cNvPr>
            <p:cNvSpPr/>
            <p:nvPr/>
          </p:nvSpPr>
          <p:spPr>
            <a:xfrm rot="21480000" flipH="1">
              <a:off x="744099" y="3604661"/>
              <a:ext cx="723856" cy="359650"/>
            </a:xfrm>
            <a:prstGeom prst="parallelogram">
              <a:avLst>
                <a:gd name="adj" fmla="val 62269"/>
              </a:avLst>
            </a:prstGeom>
            <a:gradFill>
              <a:gsLst>
                <a:gs pos="0">
                  <a:schemeClr val="accent1">
                    <a:lumMod val="60000"/>
                  </a:schemeClr>
                </a:gs>
                <a:gs pos="100000">
                  <a:schemeClr val="accent1">
                    <a:lumMod val="6000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22" name="Parallelogram 221">
              <a:extLst>
                <a:ext uri="{FF2B5EF4-FFF2-40B4-BE49-F238E27FC236}">
                  <a16:creationId xmlns:a16="http://schemas.microsoft.com/office/drawing/2014/main" id="{C3C6B0DC-0B48-4557-9540-8BA15FA38104}"/>
                </a:ext>
              </a:extLst>
            </p:cNvPr>
            <p:cNvSpPr/>
            <p:nvPr/>
          </p:nvSpPr>
          <p:spPr>
            <a:xfrm rot="120000">
              <a:off x="744099" y="4030405"/>
              <a:ext cx="723856" cy="359650"/>
            </a:xfrm>
            <a:prstGeom prst="parallelogram">
              <a:avLst>
                <a:gd name="adj" fmla="val 62269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23" name="Trapezoid 33">
              <a:extLst>
                <a:ext uri="{FF2B5EF4-FFF2-40B4-BE49-F238E27FC236}">
                  <a16:creationId xmlns:a16="http://schemas.microsoft.com/office/drawing/2014/main" id="{4336B855-CB04-4826-A912-6D994F04C74B}"/>
                </a:ext>
              </a:extLst>
            </p:cNvPr>
            <p:cNvSpPr/>
            <p:nvPr/>
          </p:nvSpPr>
          <p:spPr>
            <a:xfrm rot="16200000" flipH="1">
              <a:off x="5020157" y="-119045"/>
              <a:ext cx="120526" cy="82296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114EEDF5-B85E-4D79-BDAA-153817E9D657}"/>
                </a:ext>
              </a:extLst>
            </p:cNvPr>
            <p:cNvSpPr/>
            <p:nvPr/>
          </p:nvSpPr>
          <p:spPr>
            <a:xfrm rot="16200000" flipH="1">
              <a:off x="9430695" y="3597225"/>
              <a:ext cx="148218" cy="797066"/>
            </a:xfrm>
            <a:custGeom>
              <a:avLst/>
              <a:gdLst>
                <a:gd name="connsiteX0" fmla="*/ 0 w 148218"/>
                <a:gd name="connsiteY0" fmla="*/ 393700 h 797066"/>
                <a:gd name="connsiteX1" fmla="*/ 5966 w 148218"/>
                <a:gd name="connsiteY1" fmla="*/ 393700 h 797066"/>
                <a:gd name="connsiteX2" fmla="*/ 15395 w 148218"/>
                <a:gd name="connsiteY2" fmla="*/ 423553 h 797066"/>
                <a:gd name="connsiteX3" fmla="*/ 42763 w 148218"/>
                <a:gd name="connsiteY3" fmla="*/ 446014 h 797066"/>
                <a:gd name="connsiteX4" fmla="*/ 63272 w 148218"/>
                <a:gd name="connsiteY4" fmla="*/ 446036 h 797066"/>
                <a:gd name="connsiteX5" fmla="*/ 63272 w 148218"/>
                <a:gd name="connsiteY5" fmla="*/ 797066 h 797066"/>
                <a:gd name="connsiteX6" fmla="*/ 84954 w 148218"/>
                <a:gd name="connsiteY6" fmla="*/ 797066 h 797066"/>
                <a:gd name="connsiteX7" fmla="*/ 84954 w 148218"/>
                <a:gd name="connsiteY7" fmla="*/ 446059 h 797066"/>
                <a:gd name="connsiteX8" fmla="*/ 105305 w 148218"/>
                <a:gd name="connsiteY8" fmla="*/ 446080 h 797066"/>
                <a:gd name="connsiteX9" fmla="*/ 132726 w 148218"/>
                <a:gd name="connsiteY9" fmla="*/ 423691 h 797066"/>
                <a:gd name="connsiteX10" fmla="*/ 142301 w 148218"/>
                <a:gd name="connsiteY10" fmla="*/ 393700 h 797066"/>
                <a:gd name="connsiteX11" fmla="*/ 148218 w 148218"/>
                <a:gd name="connsiteY11" fmla="*/ 393700 h 797066"/>
                <a:gd name="connsiteX12" fmla="*/ 134372 w 148218"/>
                <a:gd name="connsiteY12" fmla="*/ 0 h 797066"/>
                <a:gd name="connsiteX13" fmla="*/ 13846 w 148218"/>
                <a:gd name="connsiteY13" fmla="*/ 0 h 797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48218" h="797066">
                  <a:moveTo>
                    <a:pt x="0" y="393700"/>
                  </a:moveTo>
                  <a:lnTo>
                    <a:pt x="5966" y="393700"/>
                  </a:lnTo>
                  <a:lnTo>
                    <a:pt x="15395" y="423553"/>
                  </a:lnTo>
                  <a:cubicBezTo>
                    <a:pt x="21878" y="432955"/>
                    <a:pt x="31249" y="440802"/>
                    <a:pt x="42763" y="446014"/>
                  </a:cubicBezTo>
                  <a:lnTo>
                    <a:pt x="63272" y="446036"/>
                  </a:lnTo>
                  <a:lnTo>
                    <a:pt x="63272" y="797066"/>
                  </a:lnTo>
                  <a:lnTo>
                    <a:pt x="84954" y="797066"/>
                  </a:lnTo>
                  <a:lnTo>
                    <a:pt x="84954" y="446059"/>
                  </a:lnTo>
                  <a:lnTo>
                    <a:pt x="105305" y="446080"/>
                  </a:lnTo>
                  <a:cubicBezTo>
                    <a:pt x="116828" y="440896"/>
                    <a:pt x="126218" y="433073"/>
                    <a:pt x="132726" y="423691"/>
                  </a:cubicBezTo>
                  <a:lnTo>
                    <a:pt x="142301" y="393700"/>
                  </a:lnTo>
                  <a:lnTo>
                    <a:pt x="148218" y="393700"/>
                  </a:lnTo>
                  <a:lnTo>
                    <a:pt x="134372" y="0"/>
                  </a:lnTo>
                  <a:lnTo>
                    <a:pt x="13846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225" name="Parallelogram 224">
              <a:extLst>
                <a:ext uri="{FF2B5EF4-FFF2-40B4-BE49-F238E27FC236}">
                  <a16:creationId xmlns:a16="http://schemas.microsoft.com/office/drawing/2014/main" id="{6EDDD624-C3DE-4634-9D56-E425F9CEDFAA}"/>
                </a:ext>
              </a:extLst>
            </p:cNvPr>
            <p:cNvSpPr/>
            <p:nvPr/>
          </p:nvSpPr>
          <p:spPr>
            <a:xfrm flipH="1">
              <a:off x="620430" y="3838405"/>
              <a:ext cx="850658" cy="161494"/>
            </a:xfrm>
            <a:prstGeom prst="parallelogram">
              <a:avLst>
                <a:gd name="adj" fmla="val 20586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</p:grpSp>
      <p:sp>
        <p:nvSpPr>
          <p:cNvPr id="226" name="Oval 8">
            <a:extLst>
              <a:ext uri="{FF2B5EF4-FFF2-40B4-BE49-F238E27FC236}">
                <a16:creationId xmlns:a16="http://schemas.microsoft.com/office/drawing/2014/main" id="{74116241-01ED-4A8C-8B4C-F50CA568DF2D}"/>
              </a:ext>
            </a:extLst>
          </p:cNvPr>
          <p:cNvSpPr/>
          <p:nvPr/>
        </p:nvSpPr>
        <p:spPr>
          <a:xfrm>
            <a:off x="7299683" y="3024331"/>
            <a:ext cx="916465" cy="916465"/>
          </a:xfrm>
          <a:prstGeom prst="ellipse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27" name="Group 25">
            <a:extLst>
              <a:ext uri="{FF2B5EF4-FFF2-40B4-BE49-F238E27FC236}">
                <a16:creationId xmlns:a16="http://schemas.microsoft.com/office/drawing/2014/main" id="{675A0B0B-CBA5-484E-B8FD-257530EC0748}"/>
              </a:ext>
            </a:extLst>
          </p:cNvPr>
          <p:cNvGrpSpPr/>
          <p:nvPr/>
        </p:nvGrpSpPr>
        <p:grpSpPr>
          <a:xfrm>
            <a:off x="7036932" y="4335694"/>
            <a:ext cx="1441967" cy="1478564"/>
            <a:chOff x="3921390" y="4148064"/>
            <a:chExt cx="1441967" cy="1638204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956B2470-7B01-43A5-B169-3327D5D19360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4D701A23-619E-4699-B1D9-B305E361606A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0" name="Group 2051">
            <a:extLst>
              <a:ext uri="{FF2B5EF4-FFF2-40B4-BE49-F238E27FC236}">
                <a16:creationId xmlns:a16="http://schemas.microsoft.com/office/drawing/2014/main" id="{3DDE8A47-6E70-464C-9B24-08EE7C8DED4B}"/>
              </a:ext>
            </a:extLst>
          </p:cNvPr>
          <p:cNvGrpSpPr/>
          <p:nvPr/>
        </p:nvGrpSpPr>
        <p:grpSpPr>
          <a:xfrm>
            <a:off x="7147426" y="2280699"/>
            <a:ext cx="1220979" cy="563588"/>
            <a:chOff x="6735070" y="1500767"/>
            <a:chExt cx="1220979" cy="563588"/>
          </a:xfrm>
        </p:grpSpPr>
        <p:sp>
          <p:nvSpPr>
            <p:cNvPr id="231" name="Rectangle 29">
              <a:extLst>
                <a:ext uri="{FF2B5EF4-FFF2-40B4-BE49-F238E27FC236}">
                  <a16:creationId xmlns:a16="http://schemas.microsoft.com/office/drawing/2014/main" id="{4EF660AA-874F-494C-9BED-987D8FD64125}"/>
                </a:ext>
              </a:extLst>
            </p:cNvPr>
            <p:cNvSpPr/>
            <p:nvPr/>
          </p:nvSpPr>
          <p:spPr>
            <a:xfrm>
              <a:off x="6735070" y="1503173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D0B4C3A3-AF63-40A0-97EE-8BA1C24F9928}"/>
                </a:ext>
              </a:extLst>
            </p:cNvPr>
            <p:cNvSpPr txBox="1"/>
            <p:nvPr/>
          </p:nvSpPr>
          <p:spPr>
            <a:xfrm>
              <a:off x="6773514" y="1500767"/>
              <a:ext cx="1182535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33" name="Oval 7">
            <a:extLst>
              <a:ext uri="{FF2B5EF4-FFF2-40B4-BE49-F238E27FC236}">
                <a16:creationId xmlns:a16="http://schemas.microsoft.com/office/drawing/2014/main" id="{BC4D99F1-BC3A-435E-9A48-D1DD2FDD59DA}"/>
              </a:ext>
            </a:extLst>
          </p:cNvPr>
          <p:cNvSpPr/>
          <p:nvPr/>
        </p:nvSpPr>
        <p:spPr>
          <a:xfrm>
            <a:off x="5474675" y="3006505"/>
            <a:ext cx="916465" cy="916465"/>
          </a:xfrm>
          <a:prstGeom prst="ellipse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4" name="Group 22">
            <a:extLst>
              <a:ext uri="{FF2B5EF4-FFF2-40B4-BE49-F238E27FC236}">
                <a16:creationId xmlns:a16="http://schemas.microsoft.com/office/drawing/2014/main" id="{5C8DC8B5-FD36-4B72-B7E1-5235BC4B9539}"/>
              </a:ext>
            </a:extLst>
          </p:cNvPr>
          <p:cNvGrpSpPr/>
          <p:nvPr/>
        </p:nvGrpSpPr>
        <p:grpSpPr>
          <a:xfrm>
            <a:off x="5211924" y="4335694"/>
            <a:ext cx="1441967" cy="1478564"/>
            <a:chOff x="3921390" y="4148064"/>
            <a:chExt cx="1441967" cy="1638204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37634052-96B0-49B3-931B-576FE73B777C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598BCC1C-DF19-4C0D-A38F-C811CF7B1C2D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2052">
            <a:extLst>
              <a:ext uri="{FF2B5EF4-FFF2-40B4-BE49-F238E27FC236}">
                <a16:creationId xmlns:a16="http://schemas.microsoft.com/office/drawing/2014/main" id="{2BC4B910-C9BD-4C80-BBB6-EC29A3AA9286}"/>
              </a:ext>
            </a:extLst>
          </p:cNvPr>
          <p:cNvGrpSpPr/>
          <p:nvPr/>
        </p:nvGrpSpPr>
        <p:grpSpPr>
          <a:xfrm>
            <a:off x="5323332" y="2283107"/>
            <a:ext cx="1219148" cy="565650"/>
            <a:chOff x="5398975" y="1503174"/>
            <a:chExt cx="1219148" cy="565650"/>
          </a:xfrm>
        </p:grpSpPr>
        <p:sp>
          <p:nvSpPr>
            <p:cNvPr id="238" name="Rectangle 29">
              <a:extLst>
                <a:ext uri="{FF2B5EF4-FFF2-40B4-BE49-F238E27FC236}">
                  <a16:creationId xmlns:a16="http://schemas.microsoft.com/office/drawing/2014/main" id="{1CE92427-6D7E-493E-A99C-7DDCAE4194DE}"/>
                </a:ext>
              </a:extLst>
            </p:cNvPr>
            <p:cNvSpPr/>
            <p:nvPr/>
          </p:nvSpPr>
          <p:spPr>
            <a:xfrm>
              <a:off x="5398975" y="1507642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B70EA52B-6138-4F5F-826E-053A2F392E4D}"/>
                </a:ext>
              </a:extLst>
            </p:cNvPr>
            <p:cNvSpPr txBox="1"/>
            <p:nvPr/>
          </p:nvSpPr>
          <p:spPr>
            <a:xfrm>
              <a:off x="5398975" y="1503174"/>
              <a:ext cx="1219148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0" name="Oval 5">
            <a:extLst>
              <a:ext uri="{FF2B5EF4-FFF2-40B4-BE49-F238E27FC236}">
                <a16:creationId xmlns:a16="http://schemas.microsoft.com/office/drawing/2014/main" id="{F37C38EF-B05B-4809-82DD-31436ECCF8B2}"/>
              </a:ext>
            </a:extLst>
          </p:cNvPr>
          <p:cNvSpPr/>
          <p:nvPr/>
        </p:nvSpPr>
        <p:spPr>
          <a:xfrm>
            <a:off x="1824657" y="3006506"/>
            <a:ext cx="916465" cy="916465"/>
          </a:xfrm>
          <a:prstGeom prst="ellipse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1" name="Group 16">
            <a:extLst>
              <a:ext uri="{FF2B5EF4-FFF2-40B4-BE49-F238E27FC236}">
                <a16:creationId xmlns:a16="http://schemas.microsoft.com/office/drawing/2014/main" id="{D85D7A3D-778F-4F92-A118-E898A79B92B1}"/>
              </a:ext>
            </a:extLst>
          </p:cNvPr>
          <p:cNvGrpSpPr/>
          <p:nvPr/>
        </p:nvGrpSpPr>
        <p:grpSpPr>
          <a:xfrm>
            <a:off x="1561906" y="4335694"/>
            <a:ext cx="1441967" cy="1478564"/>
            <a:chOff x="2479422" y="4105902"/>
            <a:chExt cx="1441967" cy="1638204"/>
          </a:xfrm>
        </p:grpSpPr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D4B3FD11-CE19-4AFC-BB1E-DDD90193189D}"/>
                </a:ext>
              </a:extLst>
            </p:cNvPr>
            <p:cNvSpPr txBox="1"/>
            <p:nvPr/>
          </p:nvSpPr>
          <p:spPr>
            <a:xfrm>
              <a:off x="2479422" y="4105902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43" name="TextBox 242">
              <a:extLst>
                <a:ext uri="{FF2B5EF4-FFF2-40B4-BE49-F238E27FC236}">
                  <a16:creationId xmlns:a16="http://schemas.microsoft.com/office/drawing/2014/main" id="{2690CE41-143D-4C81-9DCC-C79660899F57}"/>
                </a:ext>
              </a:extLst>
            </p:cNvPr>
            <p:cNvSpPr txBox="1"/>
            <p:nvPr/>
          </p:nvSpPr>
          <p:spPr>
            <a:xfrm>
              <a:off x="2479423" y="4414178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4" name="Group 2054">
            <a:extLst>
              <a:ext uri="{FF2B5EF4-FFF2-40B4-BE49-F238E27FC236}">
                <a16:creationId xmlns:a16="http://schemas.microsoft.com/office/drawing/2014/main" id="{0B8854A4-ADE4-429B-8649-207FCFDE9538}"/>
              </a:ext>
            </a:extLst>
          </p:cNvPr>
          <p:cNvGrpSpPr/>
          <p:nvPr/>
        </p:nvGrpSpPr>
        <p:grpSpPr>
          <a:xfrm>
            <a:off x="1671247" y="2280332"/>
            <a:ext cx="1223285" cy="565650"/>
            <a:chOff x="2692625" y="1500399"/>
            <a:chExt cx="1223285" cy="565650"/>
          </a:xfrm>
          <a:solidFill>
            <a:schemeClr val="accent1"/>
          </a:solidFill>
        </p:grpSpPr>
        <p:sp>
          <p:nvSpPr>
            <p:cNvPr id="245" name="Rectangle 29">
              <a:extLst>
                <a:ext uri="{FF2B5EF4-FFF2-40B4-BE49-F238E27FC236}">
                  <a16:creationId xmlns:a16="http://schemas.microsoft.com/office/drawing/2014/main" id="{73A82865-DCAC-41A6-9612-4EF599C55C36}"/>
                </a:ext>
              </a:extLst>
            </p:cNvPr>
            <p:cNvSpPr/>
            <p:nvPr/>
          </p:nvSpPr>
          <p:spPr>
            <a:xfrm>
              <a:off x="2696762" y="1504867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246" name="TextBox 245">
              <a:extLst>
                <a:ext uri="{FF2B5EF4-FFF2-40B4-BE49-F238E27FC236}">
                  <a16:creationId xmlns:a16="http://schemas.microsoft.com/office/drawing/2014/main" id="{024F813D-365F-434E-BF3D-FB4B4EF881DD}"/>
                </a:ext>
              </a:extLst>
            </p:cNvPr>
            <p:cNvSpPr txBox="1"/>
            <p:nvPr/>
          </p:nvSpPr>
          <p:spPr>
            <a:xfrm>
              <a:off x="2692625" y="1500399"/>
              <a:ext cx="1199073" cy="33855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47" name="Oval 6">
            <a:extLst>
              <a:ext uri="{FF2B5EF4-FFF2-40B4-BE49-F238E27FC236}">
                <a16:creationId xmlns:a16="http://schemas.microsoft.com/office/drawing/2014/main" id="{3906F797-99BF-4E25-815C-13CEA7B0F561}"/>
              </a:ext>
            </a:extLst>
          </p:cNvPr>
          <p:cNvSpPr/>
          <p:nvPr/>
        </p:nvSpPr>
        <p:spPr>
          <a:xfrm>
            <a:off x="3649666" y="3006507"/>
            <a:ext cx="916465" cy="916465"/>
          </a:xfrm>
          <a:prstGeom prst="ellipse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8" name="Group 19">
            <a:extLst>
              <a:ext uri="{FF2B5EF4-FFF2-40B4-BE49-F238E27FC236}">
                <a16:creationId xmlns:a16="http://schemas.microsoft.com/office/drawing/2014/main" id="{8A9905FD-C230-4E88-A401-3C510A0857CD}"/>
              </a:ext>
            </a:extLst>
          </p:cNvPr>
          <p:cNvGrpSpPr/>
          <p:nvPr/>
        </p:nvGrpSpPr>
        <p:grpSpPr>
          <a:xfrm>
            <a:off x="3386915" y="4335694"/>
            <a:ext cx="1441967" cy="1478564"/>
            <a:chOff x="3921390" y="4148064"/>
            <a:chExt cx="1441967" cy="1638204"/>
          </a:xfrm>
        </p:grpSpPr>
        <p:sp>
          <p:nvSpPr>
            <p:cNvPr id="249" name="TextBox 248">
              <a:extLst>
                <a:ext uri="{FF2B5EF4-FFF2-40B4-BE49-F238E27FC236}">
                  <a16:creationId xmlns:a16="http://schemas.microsoft.com/office/drawing/2014/main" id="{0EA06917-D311-4996-9239-926B8CA634D0}"/>
                </a:ext>
              </a:extLst>
            </p:cNvPr>
            <p:cNvSpPr txBox="1"/>
            <p:nvPr/>
          </p:nvSpPr>
          <p:spPr>
            <a:xfrm>
              <a:off x="3921390" y="4148064"/>
              <a:ext cx="1441967" cy="3410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50" name="TextBox 249">
              <a:extLst>
                <a:ext uri="{FF2B5EF4-FFF2-40B4-BE49-F238E27FC236}">
                  <a16:creationId xmlns:a16="http://schemas.microsoft.com/office/drawing/2014/main" id="{14DF2A5C-5C7F-49E5-8E69-91608C67C6E8}"/>
                </a:ext>
              </a:extLst>
            </p:cNvPr>
            <p:cNvSpPr txBox="1"/>
            <p:nvPr/>
          </p:nvSpPr>
          <p:spPr>
            <a:xfrm>
              <a:off x="3921391" y="4456340"/>
              <a:ext cx="1441966" cy="1329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1" name="Group 2053">
            <a:extLst>
              <a:ext uri="{FF2B5EF4-FFF2-40B4-BE49-F238E27FC236}">
                <a16:creationId xmlns:a16="http://schemas.microsoft.com/office/drawing/2014/main" id="{C7B3D7BA-33AA-43DB-A07A-34A7E8C61E91}"/>
              </a:ext>
            </a:extLst>
          </p:cNvPr>
          <p:cNvGrpSpPr/>
          <p:nvPr/>
        </p:nvGrpSpPr>
        <p:grpSpPr>
          <a:xfrm>
            <a:off x="3498051" y="2295341"/>
            <a:ext cx="1219695" cy="561182"/>
            <a:chOff x="4065893" y="1515409"/>
            <a:chExt cx="1219695" cy="561182"/>
          </a:xfrm>
        </p:grpSpPr>
        <p:sp>
          <p:nvSpPr>
            <p:cNvPr id="252" name="Rectangle 29">
              <a:extLst>
                <a:ext uri="{FF2B5EF4-FFF2-40B4-BE49-F238E27FC236}">
                  <a16:creationId xmlns:a16="http://schemas.microsoft.com/office/drawing/2014/main" id="{734B2273-60D5-48D2-AEA4-8867C2FD8458}"/>
                </a:ext>
              </a:extLst>
            </p:cNvPr>
            <p:cNvSpPr/>
            <p:nvPr/>
          </p:nvSpPr>
          <p:spPr>
            <a:xfrm>
              <a:off x="4066440" y="1515409"/>
              <a:ext cx="1219148" cy="561182"/>
            </a:xfrm>
            <a:custGeom>
              <a:avLst/>
              <a:gdLst/>
              <a:ahLst/>
              <a:cxnLst/>
              <a:rect l="l" t="t" r="r" b="b"/>
              <a:pathLst>
                <a:path w="1574677" h="561182">
                  <a:moveTo>
                    <a:pt x="0" y="0"/>
                  </a:moveTo>
                  <a:lnTo>
                    <a:pt x="1574677" y="0"/>
                  </a:lnTo>
                  <a:lnTo>
                    <a:pt x="1574677" y="360040"/>
                  </a:lnTo>
                  <a:lnTo>
                    <a:pt x="887910" y="360040"/>
                  </a:lnTo>
                  <a:lnTo>
                    <a:pt x="787339" y="561182"/>
                  </a:lnTo>
                  <a:lnTo>
                    <a:pt x="686768" y="360040"/>
                  </a:lnTo>
                  <a:lnTo>
                    <a:pt x="0" y="3600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cs typeface="Arial" pitchFamily="34" charset="0"/>
              </a:endParaRPr>
            </a:p>
          </p:txBody>
        </p:sp>
        <p:sp>
          <p:nvSpPr>
            <p:cNvPr id="253" name="TextBox 252">
              <a:extLst>
                <a:ext uri="{FF2B5EF4-FFF2-40B4-BE49-F238E27FC236}">
                  <a16:creationId xmlns:a16="http://schemas.microsoft.com/office/drawing/2014/main" id="{0908011D-2362-4AA5-AC9D-AAA250F96A09}"/>
                </a:ext>
              </a:extLst>
            </p:cNvPr>
            <p:cNvSpPr txBox="1"/>
            <p:nvPr/>
          </p:nvSpPr>
          <p:spPr>
            <a:xfrm>
              <a:off x="4065893" y="1515883"/>
              <a:ext cx="1208196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bg1"/>
                  </a:solidFill>
                  <a:cs typeface="Arial" pitchFamily="34" charset="0"/>
                </a:rPr>
                <a:t>Contents</a:t>
              </a:r>
              <a:endParaRPr lang="ko-KR" altLang="en-US" sz="16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254" name="Parallelogram 15">
            <a:extLst>
              <a:ext uri="{FF2B5EF4-FFF2-40B4-BE49-F238E27FC236}">
                <a16:creationId xmlns:a16="http://schemas.microsoft.com/office/drawing/2014/main" id="{B185D8C0-D239-405C-9BF4-D6A9597ED089}"/>
              </a:ext>
            </a:extLst>
          </p:cNvPr>
          <p:cNvSpPr/>
          <p:nvPr/>
        </p:nvSpPr>
        <p:spPr>
          <a:xfrm flipH="1">
            <a:off x="3912416" y="3270411"/>
            <a:ext cx="400895" cy="400895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5" name="Rounded Rectangle 32">
            <a:extLst>
              <a:ext uri="{FF2B5EF4-FFF2-40B4-BE49-F238E27FC236}">
                <a16:creationId xmlns:a16="http://schemas.microsoft.com/office/drawing/2014/main" id="{82651973-912E-4203-BF47-7D30996BCD57}"/>
              </a:ext>
            </a:extLst>
          </p:cNvPr>
          <p:cNvSpPr/>
          <p:nvPr/>
        </p:nvSpPr>
        <p:spPr>
          <a:xfrm>
            <a:off x="2161449" y="3318442"/>
            <a:ext cx="322637" cy="32263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6" name="Chord 15">
            <a:extLst>
              <a:ext uri="{FF2B5EF4-FFF2-40B4-BE49-F238E27FC236}">
                <a16:creationId xmlns:a16="http://schemas.microsoft.com/office/drawing/2014/main" id="{9DF6FF79-9CA0-4B40-A223-95ADEB1F2981}"/>
              </a:ext>
            </a:extLst>
          </p:cNvPr>
          <p:cNvSpPr/>
          <p:nvPr/>
        </p:nvSpPr>
        <p:spPr>
          <a:xfrm>
            <a:off x="7664203" y="3262687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7" name="Rectangle 16">
            <a:extLst>
              <a:ext uri="{FF2B5EF4-FFF2-40B4-BE49-F238E27FC236}">
                <a16:creationId xmlns:a16="http://schemas.microsoft.com/office/drawing/2014/main" id="{33D3A401-B447-4EFE-AA33-D401D30956ED}"/>
              </a:ext>
            </a:extLst>
          </p:cNvPr>
          <p:cNvSpPr/>
          <p:nvPr/>
        </p:nvSpPr>
        <p:spPr>
          <a:xfrm>
            <a:off x="5729519" y="3350249"/>
            <a:ext cx="394118" cy="259020"/>
          </a:xfrm>
          <a:custGeom>
            <a:avLst/>
            <a:gdLst/>
            <a:ahLst/>
            <a:cxnLst/>
            <a:rect l="l" t="t" r="r" b="b"/>
            <a:pathLst>
              <a:path w="3240006" h="2129375">
                <a:moveTo>
                  <a:pt x="1916836" y="454558"/>
                </a:moveTo>
                <a:cubicBezTo>
                  <a:pt x="2018418" y="454558"/>
                  <a:pt x="2100766" y="536906"/>
                  <a:pt x="2100766" y="638488"/>
                </a:cubicBezTo>
                <a:cubicBezTo>
                  <a:pt x="2100766" y="740070"/>
                  <a:pt x="2018418" y="822418"/>
                  <a:pt x="1916836" y="822418"/>
                </a:cubicBezTo>
                <a:cubicBezTo>
                  <a:pt x="1815254" y="822418"/>
                  <a:pt x="1732906" y="740070"/>
                  <a:pt x="1732906" y="638488"/>
                </a:cubicBezTo>
                <a:cubicBezTo>
                  <a:pt x="1732906" y="536906"/>
                  <a:pt x="1815254" y="454558"/>
                  <a:pt x="1916836" y="454558"/>
                </a:cubicBezTo>
                <a:close/>
                <a:moveTo>
                  <a:pt x="1197545" y="272737"/>
                </a:moveTo>
                <a:lnTo>
                  <a:pt x="1861974" y="1458536"/>
                </a:lnTo>
                <a:lnTo>
                  <a:pt x="2263096" y="848801"/>
                </a:lnTo>
                <a:lnTo>
                  <a:pt x="2919562" y="1846679"/>
                </a:lnTo>
                <a:lnTo>
                  <a:pt x="2079459" y="1846679"/>
                </a:lnTo>
                <a:lnTo>
                  <a:pt x="1606629" y="1846679"/>
                </a:lnTo>
                <a:lnTo>
                  <a:pt x="315630" y="1846679"/>
                </a:lnTo>
                <a:close/>
                <a:moveTo>
                  <a:pt x="180003" y="164687"/>
                </a:moveTo>
                <a:lnTo>
                  <a:pt x="180003" y="1964687"/>
                </a:lnTo>
                <a:lnTo>
                  <a:pt x="3060003" y="1964687"/>
                </a:lnTo>
                <a:lnTo>
                  <a:pt x="3060003" y="164687"/>
                </a:lnTo>
                <a:close/>
                <a:moveTo>
                  <a:pt x="0" y="0"/>
                </a:moveTo>
                <a:lnTo>
                  <a:pt x="3240006" y="0"/>
                </a:lnTo>
                <a:lnTo>
                  <a:pt x="3240006" y="2129375"/>
                </a:lnTo>
                <a:lnTo>
                  <a:pt x="0" y="212937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100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2021-04-14T06:39:42Z</dcterms:modified>
</cp:coreProperties>
</file>