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70" name="Rectangle: Rounded Corners 169">
            <a:extLst>
              <a:ext uri="{FF2B5EF4-FFF2-40B4-BE49-F238E27FC236}">
                <a16:creationId xmlns:a16="http://schemas.microsoft.com/office/drawing/2014/main" id="{455B4433-32FE-4B10-81AE-FD67B568A510}"/>
              </a:ext>
            </a:extLst>
          </p:cNvPr>
          <p:cNvSpPr/>
          <p:nvPr/>
        </p:nvSpPr>
        <p:spPr>
          <a:xfrm flipH="1">
            <a:off x="6156344" y="2489936"/>
            <a:ext cx="3766242" cy="534155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3CFB7BC0-037F-481A-82A5-435429962FD6}"/>
              </a:ext>
            </a:extLst>
          </p:cNvPr>
          <p:cNvSpPr txBox="1"/>
          <p:nvPr/>
        </p:nvSpPr>
        <p:spPr>
          <a:xfrm>
            <a:off x="7908393" y="2618513"/>
            <a:ext cx="1930355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 Presentation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EC697FFF-981D-4A3D-9AA5-8B089D8B2CFE}"/>
              </a:ext>
            </a:extLst>
          </p:cNvPr>
          <p:cNvSpPr txBox="1"/>
          <p:nvPr/>
        </p:nvSpPr>
        <p:spPr>
          <a:xfrm flipH="1">
            <a:off x="8522997" y="1779316"/>
            <a:ext cx="2799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173" name="Rectangle: Rounded Corners 172">
            <a:extLst>
              <a:ext uri="{FF2B5EF4-FFF2-40B4-BE49-F238E27FC236}">
                <a16:creationId xmlns:a16="http://schemas.microsoft.com/office/drawing/2014/main" id="{1E020B50-7C33-4200-80BC-60529BC27A23}"/>
              </a:ext>
            </a:extLst>
          </p:cNvPr>
          <p:cNvSpPr/>
          <p:nvPr/>
        </p:nvSpPr>
        <p:spPr>
          <a:xfrm flipH="1" flipV="1">
            <a:off x="6138238" y="5043794"/>
            <a:ext cx="3766242" cy="534155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87363EAE-BA6B-44D8-9B4F-D60E5727CC97}"/>
              </a:ext>
            </a:extLst>
          </p:cNvPr>
          <p:cNvSpPr txBox="1"/>
          <p:nvPr/>
        </p:nvSpPr>
        <p:spPr>
          <a:xfrm>
            <a:off x="7890287" y="5172373"/>
            <a:ext cx="1930355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 Presentation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B2D45AE6-266D-4AF2-99AB-94EC9F6AC91F}"/>
              </a:ext>
            </a:extLst>
          </p:cNvPr>
          <p:cNvSpPr txBox="1"/>
          <p:nvPr/>
        </p:nvSpPr>
        <p:spPr>
          <a:xfrm flipH="1">
            <a:off x="8504891" y="5642238"/>
            <a:ext cx="2799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176" name="Rectangle: Rounded Corners 175">
            <a:extLst>
              <a:ext uri="{FF2B5EF4-FFF2-40B4-BE49-F238E27FC236}">
                <a16:creationId xmlns:a16="http://schemas.microsoft.com/office/drawing/2014/main" id="{47F56532-AC25-4FA7-A055-BCFBCDF923EF}"/>
              </a:ext>
            </a:extLst>
          </p:cNvPr>
          <p:cNvSpPr/>
          <p:nvPr/>
        </p:nvSpPr>
        <p:spPr>
          <a:xfrm>
            <a:off x="2285140" y="2496560"/>
            <a:ext cx="3766242" cy="534155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47004327-D61F-4487-8D95-BF40ED85EDDF}"/>
              </a:ext>
            </a:extLst>
          </p:cNvPr>
          <p:cNvSpPr txBox="1"/>
          <p:nvPr/>
        </p:nvSpPr>
        <p:spPr>
          <a:xfrm flipH="1">
            <a:off x="2368978" y="2625137"/>
            <a:ext cx="1930355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 Presentation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F1F42379-1819-4F73-9023-0F408569453D}"/>
              </a:ext>
            </a:extLst>
          </p:cNvPr>
          <p:cNvSpPr txBox="1"/>
          <p:nvPr/>
        </p:nvSpPr>
        <p:spPr>
          <a:xfrm>
            <a:off x="885551" y="1785940"/>
            <a:ext cx="2799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179" name="Rectangle: Rounded Corners 178">
            <a:extLst>
              <a:ext uri="{FF2B5EF4-FFF2-40B4-BE49-F238E27FC236}">
                <a16:creationId xmlns:a16="http://schemas.microsoft.com/office/drawing/2014/main" id="{66290678-E2E4-4F8B-9278-CE3784051064}"/>
              </a:ext>
            </a:extLst>
          </p:cNvPr>
          <p:cNvSpPr/>
          <p:nvPr/>
        </p:nvSpPr>
        <p:spPr>
          <a:xfrm flipV="1">
            <a:off x="2267034" y="5050418"/>
            <a:ext cx="3766242" cy="534155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EFE24AEA-BECB-419B-AE6C-6B3ADF14BD12}"/>
              </a:ext>
            </a:extLst>
          </p:cNvPr>
          <p:cNvSpPr txBox="1"/>
          <p:nvPr/>
        </p:nvSpPr>
        <p:spPr>
          <a:xfrm flipH="1">
            <a:off x="2350872" y="5178997"/>
            <a:ext cx="1930355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 Presentation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736C7EF7-026B-4576-B106-065FBB97AEC5}"/>
              </a:ext>
            </a:extLst>
          </p:cNvPr>
          <p:cNvSpPr txBox="1"/>
          <p:nvPr/>
        </p:nvSpPr>
        <p:spPr>
          <a:xfrm>
            <a:off x="867445" y="5648862"/>
            <a:ext cx="2799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4C4FEA3B-6CFD-4594-BC7B-4573AC32B545}"/>
              </a:ext>
            </a:extLst>
          </p:cNvPr>
          <p:cNvGrpSpPr/>
          <p:nvPr/>
        </p:nvGrpSpPr>
        <p:grpSpPr>
          <a:xfrm rot="2700000">
            <a:off x="4539453" y="2476979"/>
            <a:ext cx="3124199" cy="3131537"/>
            <a:chOff x="4539453" y="2476979"/>
            <a:chExt cx="3124199" cy="3131537"/>
          </a:xfrm>
        </p:grpSpPr>
        <p:grpSp>
          <p:nvGrpSpPr>
            <p:cNvPr id="183" name="Group 182">
              <a:extLst>
                <a:ext uri="{FF2B5EF4-FFF2-40B4-BE49-F238E27FC236}">
                  <a16:creationId xmlns:a16="http://schemas.microsoft.com/office/drawing/2014/main" id="{26808C5B-4380-4CA5-A407-0CFE0AB6657B}"/>
                </a:ext>
              </a:extLst>
            </p:cNvPr>
            <p:cNvGrpSpPr/>
            <p:nvPr/>
          </p:nvGrpSpPr>
          <p:grpSpPr>
            <a:xfrm rot="2700000">
              <a:off x="4535784" y="2480648"/>
              <a:ext cx="3131537" cy="3124199"/>
              <a:chOff x="4526731" y="2480648"/>
              <a:chExt cx="3131537" cy="3124199"/>
            </a:xfrm>
          </p:grpSpPr>
          <p:sp>
            <p:nvSpPr>
              <p:cNvPr id="185" name="Partial Circle 184">
                <a:extLst>
                  <a:ext uri="{FF2B5EF4-FFF2-40B4-BE49-F238E27FC236}">
                    <a16:creationId xmlns:a16="http://schemas.microsoft.com/office/drawing/2014/main" id="{6B48B63B-D65A-4252-99AE-93A532217315}"/>
                  </a:ext>
                </a:extLst>
              </p:cNvPr>
              <p:cNvSpPr/>
              <p:nvPr/>
            </p:nvSpPr>
            <p:spPr>
              <a:xfrm>
                <a:off x="4526731" y="2480648"/>
                <a:ext cx="3060071" cy="3060071"/>
              </a:xfrm>
              <a:prstGeom prst="pie">
                <a:avLst>
                  <a:gd name="adj1" fmla="val 10833474"/>
                  <a:gd name="adj2" fmla="val 1620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6" name="Partial Circle 185">
                <a:extLst>
                  <a:ext uri="{FF2B5EF4-FFF2-40B4-BE49-F238E27FC236}">
                    <a16:creationId xmlns:a16="http://schemas.microsoft.com/office/drawing/2014/main" id="{0EEA89D6-4F16-4384-9F60-74B7F3700492}"/>
                  </a:ext>
                </a:extLst>
              </p:cNvPr>
              <p:cNvSpPr/>
              <p:nvPr/>
            </p:nvSpPr>
            <p:spPr>
              <a:xfrm rot="5400000">
                <a:off x="4598197" y="2480648"/>
                <a:ext cx="3060071" cy="3060071"/>
              </a:xfrm>
              <a:prstGeom prst="pie">
                <a:avLst>
                  <a:gd name="adj1" fmla="val 10833474"/>
                  <a:gd name="adj2" fmla="val 1620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7" name="Partial Circle 186">
                <a:extLst>
                  <a:ext uri="{FF2B5EF4-FFF2-40B4-BE49-F238E27FC236}">
                    <a16:creationId xmlns:a16="http://schemas.microsoft.com/office/drawing/2014/main" id="{3824CB58-CB99-4CAB-A189-406E1978C63C}"/>
                  </a:ext>
                </a:extLst>
              </p:cNvPr>
              <p:cNvSpPr/>
              <p:nvPr/>
            </p:nvSpPr>
            <p:spPr>
              <a:xfrm rot="10800000">
                <a:off x="4598197" y="2544776"/>
                <a:ext cx="3060071" cy="3060071"/>
              </a:xfrm>
              <a:prstGeom prst="pie">
                <a:avLst>
                  <a:gd name="adj1" fmla="val 10833474"/>
                  <a:gd name="adj2" fmla="val 16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8" name="Partial Circle 187">
                <a:extLst>
                  <a:ext uri="{FF2B5EF4-FFF2-40B4-BE49-F238E27FC236}">
                    <a16:creationId xmlns:a16="http://schemas.microsoft.com/office/drawing/2014/main" id="{63F4F42B-8CC8-428D-9694-A64D3C411D10}"/>
                  </a:ext>
                </a:extLst>
              </p:cNvPr>
              <p:cNvSpPr/>
              <p:nvPr/>
            </p:nvSpPr>
            <p:spPr>
              <a:xfrm rot="16200000">
                <a:off x="4526731" y="2544776"/>
                <a:ext cx="3060071" cy="3060071"/>
              </a:xfrm>
              <a:prstGeom prst="pie">
                <a:avLst>
                  <a:gd name="adj1" fmla="val 10833474"/>
                  <a:gd name="adj2" fmla="val 1620000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EB7B1FF6-9B57-4DC3-B83D-C4DDCB756FEF}"/>
                </a:ext>
              </a:extLst>
            </p:cNvPr>
            <p:cNvSpPr/>
            <p:nvPr/>
          </p:nvSpPr>
          <p:spPr>
            <a:xfrm>
              <a:off x="5458273" y="3399469"/>
              <a:ext cx="1286560" cy="128655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9" name="Rounded Rectangle 5">
            <a:extLst>
              <a:ext uri="{FF2B5EF4-FFF2-40B4-BE49-F238E27FC236}">
                <a16:creationId xmlns:a16="http://schemas.microsoft.com/office/drawing/2014/main" id="{003CC280-3653-45DE-B5A9-D89FC9E94016}"/>
              </a:ext>
            </a:extLst>
          </p:cNvPr>
          <p:cNvSpPr/>
          <p:nvPr/>
        </p:nvSpPr>
        <p:spPr>
          <a:xfrm flipH="1">
            <a:off x="6740526" y="4612041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90" name="Teardrop 1">
            <a:extLst>
              <a:ext uri="{FF2B5EF4-FFF2-40B4-BE49-F238E27FC236}">
                <a16:creationId xmlns:a16="http://schemas.microsoft.com/office/drawing/2014/main" id="{D99E026F-44A3-4AE8-B4D5-6C06DB35058C}"/>
              </a:ext>
            </a:extLst>
          </p:cNvPr>
          <p:cNvSpPr/>
          <p:nvPr/>
        </p:nvSpPr>
        <p:spPr>
          <a:xfrm rot="18805991">
            <a:off x="5160374" y="3084551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91" name="Round Same Side Corner Rectangle 11">
            <a:extLst>
              <a:ext uri="{FF2B5EF4-FFF2-40B4-BE49-F238E27FC236}">
                <a16:creationId xmlns:a16="http://schemas.microsoft.com/office/drawing/2014/main" id="{380BE6CE-9655-44C8-9422-4BF6B036E87D}"/>
              </a:ext>
            </a:extLst>
          </p:cNvPr>
          <p:cNvSpPr>
            <a:spLocks noChangeAspect="1"/>
          </p:cNvSpPr>
          <p:nvPr/>
        </p:nvSpPr>
        <p:spPr>
          <a:xfrm rot="9900000">
            <a:off x="5150805" y="4605434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92" name="Rounded Rectangle 27">
            <a:extLst>
              <a:ext uri="{FF2B5EF4-FFF2-40B4-BE49-F238E27FC236}">
                <a16:creationId xmlns:a16="http://schemas.microsoft.com/office/drawing/2014/main" id="{00059E22-8261-4AAF-BA4E-0B693FA6C18A}"/>
              </a:ext>
            </a:extLst>
          </p:cNvPr>
          <p:cNvSpPr/>
          <p:nvPr/>
        </p:nvSpPr>
        <p:spPr>
          <a:xfrm>
            <a:off x="6785812" y="3162921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93" name="Block Arc 14">
            <a:extLst>
              <a:ext uri="{FF2B5EF4-FFF2-40B4-BE49-F238E27FC236}">
                <a16:creationId xmlns:a16="http://schemas.microsoft.com/office/drawing/2014/main" id="{747B9879-854F-4985-BD87-3FC375BE0192}"/>
              </a:ext>
            </a:extLst>
          </p:cNvPr>
          <p:cNvSpPr/>
          <p:nvPr/>
        </p:nvSpPr>
        <p:spPr>
          <a:xfrm rot="16200000">
            <a:off x="5773305" y="3713816"/>
            <a:ext cx="645390" cy="645814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11207</TotalTime>
  <Words>96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16</cp:revision>
  <dcterms:created xsi:type="dcterms:W3CDTF">2018-02-18T19:39:47Z</dcterms:created>
  <dcterms:modified xsi:type="dcterms:W3CDTF">2021-04-15T02:43:14Z</dcterms:modified>
</cp:coreProperties>
</file>