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3" name="Group 262">
            <a:extLst>
              <a:ext uri="{FF2B5EF4-FFF2-40B4-BE49-F238E27FC236}">
                <a16:creationId xmlns:a16="http://schemas.microsoft.com/office/drawing/2014/main" id="{74A4F116-FE15-4A72-B2E5-B1420682935E}"/>
              </a:ext>
            </a:extLst>
          </p:cNvPr>
          <p:cNvGrpSpPr/>
          <p:nvPr/>
        </p:nvGrpSpPr>
        <p:grpSpPr>
          <a:xfrm>
            <a:off x="5007429" y="1412065"/>
            <a:ext cx="2177142" cy="4746840"/>
            <a:chOff x="5359371" y="1683127"/>
            <a:chExt cx="1499251" cy="3268833"/>
          </a:xfrm>
        </p:grpSpPr>
        <p:sp>
          <p:nvSpPr>
            <p:cNvPr id="264" name="Frame 4">
              <a:extLst>
                <a:ext uri="{FF2B5EF4-FFF2-40B4-BE49-F238E27FC236}">
                  <a16:creationId xmlns:a16="http://schemas.microsoft.com/office/drawing/2014/main" id="{7DC095AB-43E0-42F0-ACBD-7E39C3D8DF37}"/>
                </a:ext>
              </a:extLst>
            </p:cNvPr>
            <p:cNvSpPr/>
            <p:nvPr/>
          </p:nvSpPr>
          <p:spPr>
            <a:xfrm>
              <a:off x="5359371" y="3452708"/>
              <a:ext cx="1499251" cy="1499252"/>
            </a:xfrm>
            <a:prstGeom prst="donut">
              <a:avLst/>
            </a:prstGeom>
            <a:solidFill>
              <a:schemeClr val="accent6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oft" dir="t"/>
            </a:scene3d>
            <a:sp3d extrusionH="476250" prstMaterial="matte">
              <a:extrusionClr>
                <a:schemeClr val="accent6"/>
              </a:extrusionClr>
              <a:contourClr>
                <a:schemeClr val="accent6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5" name="Frame 5">
              <a:extLst>
                <a:ext uri="{FF2B5EF4-FFF2-40B4-BE49-F238E27FC236}">
                  <a16:creationId xmlns:a16="http://schemas.microsoft.com/office/drawing/2014/main" id="{E2C538BD-BC6B-4F64-B0F3-1462E0A22229}"/>
                </a:ext>
              </a:extLst>
            </p:cNvPr>
            <p:cNvSpPr/>
            <p:nvPr/>
          </p:nvSpPr>
          <p:spPr>
            <a:xfrm>
              <a:off x="5359371" y="3010313"/>
              <a:ext cx="1499251" cy="1499252"/>
            </a:xfrm>
            <a:prstGeom prst="donut">
              <a:avLst/>
            </a:prstGeom>
            <a:solidFill>
              <a:schemeClr val="accent1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oft" dir="t"/>
            </a:scene3d>
            <a:sp3d extrusionH="476250" prstMaterial="matte">
              <a:extrusionClr>
                <a:schemeClr val="accent1"/>
              </a:extrusionClr>
              <a:contourClr>
                <a:schemeClr val="accent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266" name="Frame 6">
              <a:extLst>
                <a:ext uri="{FF2B5EF4-FFF2-40B4-BE49-F238E27FC236}">
                  <a16:creationId xmlns:a16="http://schemas.microsoft.com/office/drawing/2014/main" id="{47E1DB9A-4B73-437B-BB52-0CB3E611431C}"/>
                </a:ext>
              </a:extLst>
            </p:cNvPr>
            <p:cNvSpPr/>
            <p:nvPr/>
          </p:nvSpPr>
          <p:spPr>
            <a:xfrm>
              <a:off x="5359371" y="2567918"/>
              <a:ext cx="1499251" cy="1499252"/>
            </a:xfrm>
            <a:prstGeom prst="donut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oft" dir="t"/>
            </a:scene3d>
            <a:sp3d extrusionH="476250" prstMaterial="matte">
              <a:extrusionClr>
                <a:schemeClr val="accent2"/>
              </a:extrusionClr>
              <a:contourClr>
                <a:schemeClr val="accent2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267" name="Frame 7">
              <a:extLst>
                <a:ext uri="{FF2B5EF4-FFF2-40B4-BE49-F238E27FC236}">
                  <a16:creationId xmlns:a16="http://schemas.microsoft.com/office/drawing/2014/main" id="{312AD73F-A376-493F-91C6-B8AF2323242B}"/>
                </a:ext>
              </a:extLst>
            </p:cNvPr>
            <p:cNvSpPr/>
            <p:nvPr/>
          </p:nvSpPr>
          <p:spPr>
            <a:xfrm>
              <a:off x="5359371" y="2125522"/>
              <a:ext cx="1499251" cy="1499252"/>
            </a:xfrm>
            <a:prstGeom prst="donut">
              <a:avLst/>
            </a:prstGeom>
            <a:solidFill>
              <a:schemeClr val="accent3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oft" dir="t"/>
            </a:scene3d>
            <a:sp3d extrusionH="476250" prstMaterial="matte">
              <a:extrusionClr>
                <a:schemeClr val="accent3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8" name="Frame 8">
              <a:extLst>
                <a:ext uri="{FF2B5EF4-FFF2-40B4-BE49-F238E27FC236}">
                  <a16:creationId xmlns:a16="http://schemas.microsoft.com/office/drawing/2014/main" id="{0E13AFFF-70AC-4E00-B3B9-3B8F10BE1D75}"/>
                </a:ext>
              </a:extLst>
            </p:cNvPr>
            <p:cNvSpPr/>
            <p:nvPr/>
          </p:nvSpPr>
          <p:spPr>
            <a:xfrm>
              <a:off x="5359371" y="1683127"/>
              <a:ext cx="1499251" cy="1499252"/>
            </a:xfrm>
            <a:prstGeom prst="donut">
              <a:avLst/>
            </a:prstGeom>
            <a:solidFill>
              <a:schemeClr val="accent4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oft" dir="t"/>
            </a:scene3d>
            <a:sp3d extrusionH="476250" prstMaterial="matte">
              <a:extrusionClr>
                <a:schemeClr val="accent4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17EF37F3-6704-43B8-94F8-DA437F7A2858}"/>
              </a:ext>
            </a:extLst>
          </p:cNvPr>
          <p:cNvGrpSpPr/>
          <p:nvPr/>
        </p:nvGrpSpPr>
        <p:grpSpPr>
          <a:xfrm>
            <a:off x="618309" y="4923243"/>
            <a:ext cx="3751408" cy="868695"/>
            <a:chOff x="910640" y="2975794"/>
            <a:chExt cx="1527408" cy="2172752"/>
          </a:xfrm>
        </p:grpSpPr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EC5CFB56-8459-471E-80B6-5119459C5683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F7FCEFC3-9C86-49CE-8585-5A4E5F221352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844B2E90-00D9-4D16-8AD6-1C40AB5961F8}"/>
              </a:ext>
            </a:extLst>
          </p:cNvPr>
          <p:cNvGrpSpPr/>
          <p:nvPr/>
        </p:nvGrpSpPr>
        <p:grpSpPr>
          <a:xfrm>
            <a:off x="618309" y="3450392"/>
            <a:ext cx="3751408" cy="868695"/>
            <a:chOff x="910640" y="2975794"/>
            <a:chExt cx="1527408" cy="2172752"/>
          </a:xfrm>
        </p:grpSpPr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159F936D-7139-4290-892B-77C0ABF174F4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2DC29EF1-3F79-4BAB-AF91-61B3B9299D0B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65BDD612-4CAF-43F3-9871-C67B370456B3}"/>
              </a:ext>
            </a:extLst>
          </p:cNvPr>
          <p:cNvGrpSpPr/>
          <p:nvPr/>
        </p:nvGrpSpPr>
        <p:grpSpPr>
          <a:xfrm>
            <a:off x="7704718" y="4186818"/>
            <a:ext cx="3751408" cy="868695"/>
            <a:chOff x="910640" y="2975794"/>
            <a:chExt cx="1527408" cy="2172752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5FD12F81-7E44-4B6B-957F-76B44184AE62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C8D75321-2C1C-41F8-8ECD-DE93429209F9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1DA58A25-50FD-4FF3-BA90-682ED49FD3C1}"/>
              </a:ext>
            </a:extLst>
          </p:cNvPr>
          <p:cNvGrpSpPr/>
          <p:nvPr/>
        </p:nvGrpSpPr>
        <p:grpSpPr>
          <a:xfrm>
            <a:off x="7704718" y="2713966"/>
            <a:ext cx="3751408" cy="868695"/>
            <a:chOff x="910640" y="2975794"/>
            <a:chExt cx="1527408" cy="2172752"/>
          </a:xfrm>
        </p:grpSpPr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1E460BF7-C742-45E0-9822-5B10FD044FEF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059F2DA0-A00C-45D5-9AE2-177E2F266FBA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CF0186A3-F6EA-4DD7-AEDF-6DE8C4FF1DC9}"/>
              </a:ext>
            </a:extLst>
          </p:cNvPr>
          <p:cNvGrpSpPr/>
          <p:nvPr/>
        </p:nvGrpSpPr>
        <p:grpSpPr>
          <a:xfrm>
            <a:off x="618309" y="1977540"/>
            <a:ext cx="3751408" cy="868695"/>
            <a:chOff x="910640" y="2975794"/>
            <a:chExt cx="1527408" cy="2172752"/>
          </a:xfrm>
        </p:grpSpPr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00DBDAB0-DE1F-47E3-8A2C-ECE80E4DDB06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7212745C-24AF-49D2-AA77-2A1A9CD2BA65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155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17</cp:revision>
  <dcterms:created xsi:type="dcterms:W3CDTF">2018-02-18T19:39:47Z</dcterms:created>
  <dcterms:modified xsi:type="dcterms:W3CDTF">2021-04-14T02:45:22Z</dcterms:modified>
</cp:coreProperties>
</file>