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801" name="Freeform: Shape 800">
            <a:extLst>
              <a:ext uri="{FF2B5EF4-FFF2-40B4-BE49-F238E27FC236}">
                <a16:creationId xmlns:a16="http://schemas.microsoft.com/office/drawing/2014/main" id="{E81A4566-3B6B-4639-8592-FCE5238AD33A}"/>
              </a:ext>
            </a:extLst>
          </p:cNvPr>
          <p:cNvSpPr/>
          <p:nvPr/>
        </p:nvSpPr>
        <p:spPr>
          <a:xfrm>
            <a:off x="6258758" y="3751783"/>
            <a:ext cx="1770842" cy="93239"/>
          </a:xfrm>
          <a:custGeom>
            <a:avLst/>
            <a:gdLst>
              <a:gd name="connsiteX0" fmla="*/ 0 w 3710354"/>
              <a:gd name="connsiteY0" fmla="*/ 35169 h 351692"/>
              <a:gd name="connsiteX1" fmla="*/ 79130 w 3710354"/>
              <a:gd name="connsiteY1" fmla="*/ 351692 h 351692"/>
              <a:gd name="connsiteX2" fmla="*/ 3710354 w 3710354"/>
              <a:gd name="connsiteY2" fmla="*/ 290146 h 351692"/>
              <a:gd name="connsiteX3" fmla="*/ 3226777 w 3710354"/>
              <a:gd name="connsiteY3" fmla="*/ 0 h 351692"/>
              <a:gd name="connsiteX4" fmla="*/ 0 w 3710354"/>
              <a:gd name="connsiteY4" fmla="*/ 35169 h 351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10354" h="351692">
                <a:moveTo>
                  <a:pt x="0" y="35169"/>
                </a:moveTo>
                <a:lnTo>
                  <a:pt x="79130" y="351692"/>
                </a:lnTo>
                <a:lnTo>
                  <a:pt x="3710354" y="290146"/>
                </a:lnTo>
                <a:lnTo>
                  <a:pt x="3226777" y="0"/>
                </a:lnTo>
                <a:lnTo>
                  <a:pt x="0" y="35169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2" name="Graphic 78">
            <a:extLst>
              <a:ext uri="{FF2B5EF4-FFF2-40B4-BE49-F238E27FC236}">
                <a16:creationId xmlns:a16="http://schemas.microsoft.com/office/drawing/2014/main" id="{7A2BAD88-756D-4AEC-AF4D-1A0C887550C0}"/>
              </a:ext>
            </a:extLst>
          </p:cNvPr>
          <p:cNvSpPr/>
          <p:nvPr/>
        </p:nvSpPr>
        <p:spPr>
          <a:xfrm>
            <a:off x="6437654" y="2233259"/>
            <a:ext cx="794348" cy="1580049"/>
          </a:xfrm>
          <a:custGeom>
            <a:avLst/>
            <a:gdLst>
              <a:gd name="connsiteX0" fmla="*/ 861626 w 882066"/>
              <a:gd name="connsiteY0" fmla="*/ 785081 h 1754531"/>
              <a:gd name="connsiteX1" fmla="*/ 794408 w 882066"/>
              <a:gd name="connsiteY1" fmla="*/ 691798 h 1754531"/>
              <a:gd name="connsiteX2" fmla="*/ 725132 w 882066"/>
              <a:gd name="connsiteY2" fmla="*/ 612371 h 1754531"/>
              <a:gd name="connsiteX3" fmla="*/ 662167 w 882066"/>
              <a:gd name="connsiteY3" fmla="*/ 532395 h 1754531"/>
              <a:gd name="connsiteX4" fmla="*/ 660932 w 882066"/>
              <a:gd name="connsiteY4" fmla="*/ 530749 h 1754531"/>
              <a:gd name="connsiteX5" fmla="*/ 633633 w 882066"/>
              <a:gd name="connsiteY5" fmla="*/ 496454 h 1754531"/>
              <a:gd name="connsiteX6" fmla="*/ 592480 w 882066"/>
              <a:gd name="connsiteY6" fmla="*/ 435821 h 1754531"/>
              <a:gd name="connsiteX7" fmla="*/ 561888 w 882066"/>
              <a:gd name="connsiteY7" fmla="*/ 394667 h 1754531"/>
              <a:gd name="connsiteX8" fmla="*/ 515110 w 882066"/>
              <a:gd name="connsiteY8" fmla="*/ 344596 h 1754531"/>
              <a:gd name="connsiteX9" fmla="*/ 514836 w 882066"/>
              <a:gd name="connsiteY9" fmla="*/ 329918 h 1754531"/>
              <a:gd name="connsiteX10" fmla="*/ 514013 w 882066"/>
              <a:gd name="connsiteY10" fmla="*/ 305500 h 1754531"/>
              <a:gd name="connsiteX11" fmla="*/ 508388 w 882066"/>
              <a:gd name="connsiteY11" fmla="*/ 300424 h 1754531"/>
              <a:gd name="connsiteX12" fmla="*/ 504822 w 882066"/>
              <a:gd name="connsiteY12" fmla="*/ 291919 h 1754531"/>
              <a:gd name="connsiteX13" fmla="*/ 503999 w 882066"/>
              <a:gd name="connsiteY13" fmla="*/ 259133 h 1754531"/>
              <a:gd name="connsiteX14" fmla="*/ 492201 w 882066"/>
              <a:gd name="connsiteY14" fmla="*/ 233480 h 1754531"/>
              <a:gd name="connsiteX15" fmla="*/ 446520 w 882066"/>
              <a:gd name="connsiteY15" fmla="*/ 181078 h 1754531"/>
              <a:gd name="connsiteX16" fmla="*/ 422239 w 882066"/>
              <a:gd name="connsiteY16" fmla="*/ 134162 h 1754531"/>
              <a:gd name="connsiteX17" fmla="*/ 404818 w 882066"/>
              <a:gd name="connsiteY17" fmla="*/ 103845 h 1754531"/>
              <a:gd name="connsiteX18" fmla="*/ 319629 w 882066"/>
              <a:gd name="connsiteY18" fmla="*/ 10426 h 1754531"/>
              <a:gd name="connsiteX19" fmla="*/ 299052 w 882066"/>
              <a:gd name="connsiteY19" fmla="*/ 0 h 1754531"/>
              <a:gd name="connsiteX20" fmla="*/ 288078 w 882066"/>
              <a:gd name="connsiteY20" fmla="*/ 0 h 1754531"/>
              <a:gd name="connsiteX21" fmla="*/ 257075 w 882066"/>
              <a:gd name="connsiteY21" fmla="*/ 17833 h 1754531"/>
              <a:gd name="connsiteX22" fmla="*/ 225661 w 882066"/>
              <a:gd name="connsiteY22" fmla="*/ 61045 h 1754531"/>
              <a:gd name="connsiteX23" fmla="*/ 188211 w 882066"/>
              <a:gd name="connsiteY23" fmla="*/ 131830 h 1754531"/>
              <a:gd name="connsiteX24" fmla="*/ 174493 w 882066"/>
              <a:gd name="connsiteY24" fmla="*/ 142804 h 1754531"/>
              <a:gd name="connsiteX25" fmla="*/ 170103 w 882066"/>
              <a:gd name="connsiteY25" fmla="*/ 144725 h 1754531"/>
              <a:gd name="connsiteX26" fmla="*/ 144999 w 882066"/>
              <a:gd name="connsiteY26" fmla="*/ 157483 h 1754531"/>
              <a:gd name="connsiteX27" fmla="*/ 141158 w 882066"/>
              <a:gd name="connsiteY27" fmla="*/ 158717 h 1754531"/>
              <a:gd name="connsiteX28" fmla="*/ 125794 w 882066"/>
              <a:gd name="connsiteY28" fmla="*/ 193698 h 1754531"/>
              <a:gd name="connsiteX29" fmla="*/ 130046 w 882066"/>
              <a:gd name="connsiteY29" fmla="*/ 205084 h 1754531"/>
              <a:gd name="connsiteX30" fmla="*/ 132241 w 882066"/>
              <a:gd name="connsiteY30" fmla="*/ 227444 h 1754531"/>
              <a:gd name="connsiteX31" fmla="*/ 133476 w 882066"/>
              <a:gd name="connsiteY31" fmla="*/ 243083 h 1754531"/>
              <a:gd name="connsiteX32" fmla="*/ 114682 w 882066"/>
              <a:gd name="connsiteY32" fmla="*/ 299327 h 1754531"/>
              <a:gd name="connsiteX33" fmla="*/ 93831 w 882066"/>
              <a:gd name="connsiteY33" fmla="*/ 333073 h 1754531"/>
              <a:gd name="connsiteX34" fmla="*/ 76546 w 882066"/>
              <a:gd name="connsiteY34" fmla="*/ 357628 h 1754531"/>
              <a:gd name="connsiteX35" fmla="*/ 59124 w 882066"/>
              <a:gd name="connsiteY35" fmla="*/ 378617 h 1754531"/>
              <a:gd name="connsiteX36" fmla="*/ 13306 w 882066"/>
              <a:gd name="connsiteY36" fmla="*/ 445972 h 1754531"/>
              <a:gd name="connsiteX37" fmla="*/ 7545 w 882066"/>
              <a:gd name="connsiteY37" fmla="*/ 459004 h 1754531"/>
              <a:gd name="connsiteX38" fmla="*/ 0 w 882066"/>
              <a:gd name="connsiteY38" fmla="*/ 503450 h 1754531"/>
              <a:gd name="connsiteX39" fmla="*/ 0 w 882066"/>
              <a:gd name="connsiteY39" fmla="*/ 536374 h 1754531"/>
              <a:gd name="connsiteX40" fmla="*/ 960 w 882066"/>
              <a:gd name="connsiteY40" fmla="*/ 539529 h 1754531"/>
              <a:gd name="connsiteX41" fmla="*/ 16187 w 882066"/>
              <a:gd name="connsiteY41" fmla="*/ 576704 h 1754531"/>
              <a:gd name="connsiteX42" fmla="*/ 45269 w 882066"/>
              <a:gd name="connsiteY42" fmla="*/ 628696 h 1754531"/>
              <a:gd name="connsiteX43" fmla="*/ 72842 w 882066"/>
              <a:gd name="connsiteY43" fmla="*/ 686860 h 1754531"/>
              <a:gd name="connsiteX44" fmla="*/ 112625 w 882066"/>
              <a:gd name="connsiteY44" fmla="*/ 752432 h 1754531"/>
              <a:gd name="connsiteX45" fmla="*/ 152407 w 882066"/>
              <a:gd name="connsiteY45" fmla="*/ 802228 h 1754531"/>
              <a:gd name="connsiteX46" fmla="*/ 198225 w 882066"/>
              <a:gd name="connsiteY46" fmla="*/ 850927 h 1754531"/>
              <a:gd name="connsiteX47" fmla="*/ 202066 w 882066"/>
              <a:gd name="connsiteY47" fmla="*/ 856414 h 1754531"/>
              <a:gd name="connsiteX48" fmla="*/ 220448 w 882066"/>
              <a:gd name="connsiteY48" fmla="*/ 871641 h 1754531"/>
              <a:gd name="connsiteX49" fmla="*/ 271067 w 882066"/>
              <a:gd name="connsiteY49" fmla="*/ 889749 h 1754531"/>
              <a:gd name="connsiteX50" fmla="*/ 275731 w 882066"/>
              <a:gd name="connsiteY50" fmla="*/ 898666 h 1754531"/>
              <a:gd name="connsiteX51" fmla="*/ 273399 w 882066"/>
              <a:gd name="connsiteY51" fmla="*/ 923907 h 1754531"/>
              <a:gd name="connsiteX52" fmla="*/ 279984 w 882066"/>
              <a:gd name="connsiteY52" fmla="*/ 993731 h 1754531"/>
              <a:gd name="connsiteX53" fmla="*/ 303167 w 882066"/>
              <a:gd name="connsiteY53" fmla="*/ 1081252 h 1754531"/>
              <a:gd name="connsiteX54" fmla="*/ 308380 w 882066"/>
              <a:gd name="connsiteY54" fmla="*/ 1097577 h 1754531"/>
              <a:gd name="connsiteX55" fmla="*/ 331975 w 882066"/>
              <a:gd name="connsiteY55" fmla="*/ 1183314 h 1754531"/>
              <a:gd name="connsiteX56" fmla="*/ 341989 w 882066"/>
              <a:gd name="connsiteY56" fmla="*/ 1225154 h 1754531"/>
              <a:gd name="connsiteX57" fmla="*/ 358725 w 882066"/>
              <a:gd name="connsiteY57" fmla="*/ 1266994 h 1754531"/>
              <a:gd name="connsiteX58" fmla="*/ 364075 w 882066"/>
              <a:gd name="connsiteY58" fmla="*/ 1281123 h 1754531"/>
              <a:gd name="connsiteX59" fmla="*/ 371209 w 882066"/>
              <a:gd name="connsiteY59" fmla="*/ 1316241 h 1754531"/>
              <a:gd name="connsiteX60" fmla="*/ 378616 w 882066"/>
              <a:gd name="connsiteY60" fmla="*/ 1381402 h 1754531"/>
              <a:gd name="connsiteX61" fmla="*/ 400702 w 882066"/>
              <a:gd name="connsiteY61" fmla="*/ 1480994 h 1754531"/>
              <a:gd name="connsiteX62" fmla="*/ 416478 w 882066"/>
              <a:gd name="connsiteY62" fmla="*/ 1588681 h 1754531"/>
              <a:gd name="connsiteX63" fmla="*/ 416203 w 882066"/>
              <a:gd name="connsiteY63" fmla="*/ 1631481 h 1754531"/>
              <a:gd name="connsiteX64" fmla="*/ 402211 w 882066"/>
              <a:gd name="connsiteY64" fmla="*/ 1659054 h 1754531"/>
              <a:gd name="connsiteX65" fmla="*/ 338834 w 882066"/>
              <a:gd name="connsiteY65" fmla="*/ 1687999 h 1754531"/>
              <a:gd name="connsiteX66" fmla="*/ 319080 w 882066"/>
              <a:gd name="connsiteY66" fmla="*/ 1695132 h 1754531"/>
              <a:gd name="connsiteX67" fmla="*/ 285334 w 882066"/>
              <a:gd name="connsiteY67" fmla="*/ 1718179 h 1754531"/>
              <a:gd name="connsiteX68" fmla="*/ 274085 w 882066"/>
              <a:gd name="connsiteY68" fmla="*/ 1739990 h 1754531"/>
              <a:gd name="connsiteX69" fmla="*/ 289587 w 882066"/>
              <a:gd name="connsiteY69" fmla="*/ 1755491 h 1754531"/>
              <a:gd name="connsiteX70" fmla="*/ 308792 w 882066"/>
              <a:gd name="connsiteY70" fmla="*/ 1755491 h 1754531"/>
              <a:gd name="connsiteX71" fmla="*/ 337462 w 882066"/>
              <a:gd name="connsiteY71" fmla="*/ 1752474 h 1754531"/>
              <a:gd name="connsiteX72" fmla="*/ 363389 w 882066"/>
              <a:gd name="connsiteY72" fmla="*/ 1750965 h 1754531"/>
              <a:gd name="connsiteX73" fmla="*/ 438975 w 882066"/>
              <a:gd name="connsiteY73" fmla="*/ 1736972 h 1754531"/>
              <a:gd name="connsiteX74" fmla="*/ 496454 w 882066"/>
              <a:gd name="connsiteY74" fmla="*/ 1738344 h 1754531"/>
              <a:gd name="connsiteX75" fmla="*/ 531709 w 882066"/>
              <a:gd name="connsiteY75" fmla="*/ 1707753 h 1754531"/>
              <a:gd name="connsiteX76" fmla="*/ 526359 w 882066"/>
              <a:gd name="connsiteY76" fmla="*/ 1674418 h 1754531"/>
              <a:gd name="connsiteX77" fmla="*/ 505508 w 882066"/>
              <a:gd name="connsiteY77" fmla="*/ 1561793 h 1754531"/>
              <a:gd name="connsiteX78" fmla="*/ 505508 w 882066"/>
              <a:gd name="connsiteY78" fmla="*/ 1492518 h 1754531"/>
              <a:gd name="connsiteX79" fmla="*/ 510309 w 882066"/>
              <a:gd name="connsiteY79" fmla="*/ 1449306 h 1754531"/>
              <a:gd name="connsiteX80" fmla="*/ 510858 w 882066"/>
              <a:gd name="connsiteY80" fmla="*/ 1445876 h 1754531"/>
              <a:gd name="connsiteX81" fmla="*/ 510720 w 882066"/>
              <a:gd name="connsiteY81" fmla="*/ 1401293 h 1754531"/>
              <a:gd name="connsiteX82" fmla="*/ 485068 w 882066"/>
              <a:gd name="connsiteY82" fmla="*/ 1295116 h 1754531"/>
              <a:gd name="connsiteX83" fmla="*/ 469155 w 882066"/>
              <a:gd name="connsiteY83" fmla="*/ 1249298 h 1754531"/>
              <a:gd name="connsiteX84" fmla="*/ 466960 w 882066"/>
              <a:gd name="connsiteY84" fmla="*/ 1213768 h 1754531"/>
              <a:gd name="connsiteX85" fmla="*/ 470938 w 882066"/>
              <a:gd name="connsiteY85" fmla="*/ 1103064 h 1754531"/>
              <a:gd name="connsiteX86" fmla="*/ 480952 w 882066"/>
              <a:gd name="connsiteY86" fmla="*/ 967530 h 1754531"/>
              <a:gd name="connsiteX87" fmla="*/ 482187 w 882066"/>
              <a:gd name="connsiteY87" fmla="*/ 938174 h 1754531"/>
              <a:gd name="connsiteX88" fmla="*/ 501392 w 882066"/>
              <a:gd name="connsiteY88" fmla="*/ 922947 h 1754531"/>
              <a:gd name="connsiteX89" fmla="*/ 617035 w 882066"/>
              <a:gd name="connsiteY89" fmla="*/ 934607 h 1754531"/>
              <a:gd name="connsiteX90" fmla="*/ 682058 w 882066"/>
              <a:gd name="connsiteY90" fmla="*/ 933372 h 1754531"/>
              <a:gd name="connsiteX91" fmla="*/ 725681 w 882066"/>
              <a:gd name="connsiteY91" fmla="*/ 929668 h 1754531"/>
              <a:gd name="connsiteX92" fmla="*/ 804559 w 882066"/>
              <a:gd name="connsiteY92" fmla="*/ 920614 h 1754531"/>
              <a:gd name="connsiteX93" fmla="*/ 852161 w 882066"/>
              <a:gd name="connsiteY93" fmla="*/ 903879 h 1754531"/>
              <a:gd name="connsiteX94" fmla="*/ 882066 w 882066"/>
              <a:gd name="connsiteY94" fmla="*/ 859844 h 1754531"/>
              <a:gd name="connsiteX95" fmla="*/ 882066 w 882066"/>
              <a:gd name="connsiteY95" fmla="*/ 836523 h 1754531"/>
              <a:gd name="connsiteX96" fmla="*/ 861626 w 882066"/>
              <a:gd name="connsiteY96" fmla="*/ 785081 h 1754531"/>
              <a:gd name="connsiteX97" fmla="*/ 267363 w 882066"/>
              <a:gd name="connsiteY97" fmla="*/ 602220 h 1754531"/>
              <a:gd name="connsiteX98" fmla="*/ 264208 w 882066"/>
              <a:gd name="connsiteY98" fmla="*/ 599339 h 1754531"/>
              <a:gd name="connsiteX99" fmla="*/ 267089 w 882066"/>
              <a:gd name="connsiteY99" fmla="*/ 596184 h 1754531"/>
              <a:gd name="connsiteX100" fmla="*/ 269970 w 882066"/>
              <a:gd name="connsiteY100" fmla="*/ 598928 h 1754531"/>
              <a:gd name="connsiteX101" fmla="*/ 267363 w 882066"/>
              <a:gd name="connsiteY101" fmla="*/ 602220 h 1754531"/>
              <a:gd name="connsiteX102" fmla="*/ 332935 w 882066"/>
              <a:gd name="connsiteY102" fmla="*/ 614017 h 1754531"/>
              <a:gd name="connsiteX103" fmla="*/ 327723 w 882066"/>
              <a:gd name="connsiteY103" fmla="*/ 629519 h 1754531"/>
              <a:gd name="connsiteX104" fmla="*/ 324705 w 882066"/>
              <a:gd name="connsiteY104" fmla="*/ 639258 h 1754531"/>
              <a:gd name="connsiteX105" fmla="*/ 322921 w 882066"/>
              <a:gd name="connsiteY105" fmla="*/ 643237 h 1754531"/>
              <a:gd name="connsiteX106" fmla="*/ 319217 w 882066"/>
              <a:gd name="connsiteY106" fmla="*/ 640630 h 1754531"/>
              <a:gd name="connsiteX107" fmla="*/ 316885 w 882066"/>
              <a:gd name="connsiteY107" fmla="*/ 632262 h 1754531"/>
              <a:gd name="connsiteX108" fmla="*/ 329369 w 882066"/>
              <a:gd name="connsiteY108" fmla="*/ 610862 h 1754531"/>
              <a:gd name="connsiteX109" fmla="*/ 332524 w 882066"/>
              <a:gd name="connsiteY109" fmla="*/ 610451 h 1754531"/>
              <a:gd name="connsiteX110" fmla="*/ 332935 w 882066"/>
              <a:gd name="connsiteY110" fmla="*/ 614017 h 1754531"/>
              <a:gd name="connsiteX111" fmla="*/ 359411 w 882066"/>
              <a:gd name="connsiteY111" fmla="*/ 380949 h 1754531"/>
              <a:gd name="connsiteX112" fmla="*/ 350769 w 882066"/>
              <a:gd name="connsiteY112" fmla="*/ 479307 h 1754531"/>
              <a:gd name="connsiteX113" fmla="*/ 347202 w 882066"/>
              <a:gd name="connsiteY113" fmla="*/ 493162 h 1754531"/>
              <a:gd name="connsiteX114" fmla="*/ 329780 w 882066"/>
              <a:gd name="connsiteY114" fmla="*/ 533081 h 1754531"/>
              <a:gd name="connsiteX115" fmla="*/ 295485 w 882066"/>
              <a:gd name="connsiteY115" fmla="*/ 560929 h 1754531"/>
              <a:gd name="connsiteX116" fmla="*/ 271890 w 882066"/>
              <a:gd name="connsiteY116" fmla="*/ 578625 h 1754531"/>
              <a:gd name="connsiteX117" fmla="*/ 267363 w 882066"/>
              <a:gd name="connsiteY117" fmla="*/ 582329 h 1754531"/>
              <a:gd name="connsiteX118" fmla="*/ 264345 w 882066"/>
              <a:gd name="connsiteY118" fmla="*/ 577665 h 1754531"/>
              <a:gd name="connsiteX119" fmla="*/ 251588 w 882066"/>
              <a:gd name="connsiteY119" fmla="*/ 528691 h 1754531"/>
              <a:gd name="connsiteX120" fmla="*/ 244866 w 882066"/>
              <a:gd name="connsiteY120" fmla="*/ 514288 h 1754531"/>
              <a:gd name="connsiteX121" fmla="*/ 243494 w 882066"/>
              <a:gd name="connsiteY121" fmla="*/ 495220 h 1754531"/>
              <a:gd name="connsiteX122" fmla="*/ 259544 w 882066"/>
              <a:gd name="connsiteY122" fmla="*/ 406327 h 1754531"/>
              <a:gd name="connsiteX123" fmla="*/ 246101 w 882066"/>
              <a:gd name="connsiteY123" fmla="*/ 359411 h 1754531"/>
              <a:gd name="connsiteX124" fmla="*/ 246375 w 882066"/>
              <a:gd name="connsiteY124" fmla="*/ 352004 h 1754531"/>
              <a:gd name="connsiteX125" fmla="*/ 252548 w 882066"/>
              <a:gd name="connsiteY125" fmla="*/ 349123 h 1754531"/>
              <a:gd name="connsiteX126" fmla="*/ 269970 w 882066"/>
              <a:gd name="connsiteY126" fmla="*/ 358314 h 1754531"/>
              <a:gd name="connsiteX127" fmla="*/ 276966 w 882066"/>
              <a:gd name="connsiteY127" fmla="*/ 362155 h 1754531"/>
              <a:gd name="connsiteX128" fmla="*/ 285883 w 882066"/>
              <a:gd name="connsiteY128" fmla="*/ 369426 h 1754531"/>
              <a:gd name="connsiteX129" fmla="*/ 311947 w 882066"/>
              <a:gd name="connsiteY129" fmla="*/ 387122 h 1754531"/>
              <a:gd name="connsiteX130" fmla="*/ 331838 w 882066"/>
              <a:gd name="connsiteY130" fmla="*/ 370660 h 1754531"/>
              <a:gd name="connsiteX131" fmla="*/ 335130 w 882066"/>
              <a:gd name="connsiteY131" fmla="*/ 363115 h 1754531"/>
              <a:gd name="connsiteX132" fmla="*/ 346791 w 882066"/>
              <a:gd name="connsiteY132" fmla="*/ 359823 h 1754531"/>
              <a:gd name="connsiteX133" fmla="*/ 359411 w 882066"/>
              <a:gd name="connsiteY133" fmla="*/ 380949 h 1754531"/>
              <a:gd name="connsiteX134" fmla="*/ 669849 w 882066"/>
              <a:gd name="connsiteY134" fmla="*/ 759291 h 1754531"/>
              <a:gd name="connsiteX135" fmla="*/ 664362 w 882066"/>
              <a:gd name="connsiteY135" fmla="*/ 759291 h 1754531"/>
              <a:gd name="connsiteX136" fmla="*/ 593988 w 882066"/>
              <a:gd name="connsiteY136" fmla="*/ 741595 h 1754531"/>
              <a:gd name="connsiteX137" fmla="*/ 576429 w 882066"/>
              <a:gd name="connsiteY137" fmla="*/ 738988 h 1754531"/>
              <a:gd name="connsiteX138" fmla="*/ 498100 w 882066"/>
              <a:gd name="connsiteY138" fmla="*/ 712513 h 1754531"/>
              <a:gd name="connsiteX139" fmla="*/ 469841 w 882066"/>
              <a:gd name="connsiteY139" fmla="*/ 696737 h 1754531"/>
              <a:gd name="connsiteX140" fmla="*/ 462707 w 882066"/>
              <a:gd name="connsiteY140" fmla="*/ 691524 h 1754531"/>
              <a:gd name="connsiteX141" fmla="*/ 412911 w 882066"/>
              <a:gd name="connsiteY141" fmla="*/ 665460 h 1754531"/>
              <a:gd name="connsiteX142" fmla="*/ 400702 w 882066"/>
              <a:gd name="connsiteY142" fmla="*/ 664362 h 1754531"/>
              <a:gd name="connsiteX143" fmla="*/ 397547 w 882066"/>
              <a:gd name="connsiteY143" fmla="*/ 659424 h 1754531"/>
              <a:gd name="connsiteX144" fmla="*/ 405366 w 882066"/>
              <a:gd name="connsiteY144" fmla="*/ 634869 h 1754531"/>
              <a:gd name="connsiteX145" fmla="*/ 419084 w 882066"/>
              <a:gd name="connsiteY145" fmla="*/ 577665 h 1754531"/>
              <a:gd name="connsiteX146" fmla="*/ 420456 w 882066"/>
              <a:gd name="connsiteY146" fmla="*/ 515522 h 1754531"/>
              <a:gd name="connsiteX147" fmla="*/ 425120 w 882066"/>
              <a:gd name="connsiteY147" fmla="*/ 473819 h 1754531"/>
              <a:gd name="connsiteX148" fmla="*/ 425806 w 882066"/>
              <a:gd name="connsiteY148" fmla="*/ 465040 h 1754531"/>
              <a:gd name="connsiteX149" fmla="*/ 428550 w 882066"/>
              <a:gd name="connsiteY149" fmla="*/ 454889 h 1754531"/>
              <a:gd name="connsiteX150" fmla="*/ 429373 w 882066"/>
              <a:gd name="connsiteY150" fmla="*/ 447069 h 1754531"/>
              <a:gd name="connsiteX151" fmla="*/ 421142 w 882066"/>
              <a:gd name="connsiteY151" fmla="*/ 396313 h 1754531"/>
              <a:gd name="connsiteX152" fmla="*/ 398370 w 882066"/>
              <a:gd name="connsiteY152" fmla="*/ 362841 h 1754531"/>
              <a:gd name="connsiteX153" fmla="*/ 392471 w 882066"/>
              <a:gd name="connsiteY153" fmla="*/ 358177 h 1754531"/>
              <a:gd name="connsiteX154" fmla="*/ 388768 w 882066"/>
              <a:gd name="connsiteY154" fmla="*/ 346517 h 1754531"/>
              <a:gd name="connsiteX155" fmla="*/ 384103 w 882066"/>
              <a:gd name="connsiteY155" fmla="*/ 332387 h 1754531"/>
              <a:gd name="connsiteX156" fmla="*/ 381771 w 882066"/>
              <a:gd name="connsiteY156" fmla="*/ 322922 h 1754531"/>
              <a:gd name="connsiteX157" fmla="*/ 388768 w 882066"/>
              <a:gd name="connsiteY157" fmla="*/ 313593 h 1754531"/>
              <a:gd name="connsiteX158" fmla="*/ 415518 w 882066"/>
              <a:gd name="connsiteY158" fmla="*/ 290136 h 1754531"/>
              <a:gd name="connsiteX159" fmla="*/ 422514 w 882066"/>
              <a:gd name="connsiteY159" fmla="*/ 291507 h 1754531"/>
              <a:gd name="connsiteX160" fmla="*/ 432802 w 882066"/>
              <a:gd name="connsiteY160" fmla="*/ 302756 h 1754531"/>
              <a:gd name="connsiteX161" fmla="*/ 444874 w 882066"/>
              <a:gd name="connsiteY161" fmla="*/ 321550 h 1754531"/>
              <a:gd name="connsiteX162" fmla="*/ 459004 w 882066"/>
              <a:gd name="connsiteY162" fmla="*/ 339383 h 1754531"/>
              <a:gd name="connsiteX163" fmla="*/ 478209 w 882066"/>
              <a:gd name="connsiteY163" fmla="*/ 357765 h 1754531"/>
              <a:gd name="connsiteX164" fmla="*/ 483696 w 882066"/>
              <a:gd name="connsiteY164" fmla="*/ 371483 h 1754531"/>
              <a:gd name="connsiteX165" fmla="*/ 500569 w 882066"/>
              <a:gd name="connsiteY165" fmla="*/ 424160 h 1754531"/>
              <a:gd name="connsiteX166" fmla="*/ 501666 w 882066"/>
              <a:gd name="connsiteY166" fmla="*/ 472722 h 1754531"/>
              <a:gd name="connsiteX167" fmla="*/ 497414 w 882066"/>
              <a:gd name="connsiteY167" fmla="*/ 504548 h 1754531"/>
              <a:gd name="connsiteX168" fmla="*/ 530337 w 882066"/>
              <a:gd name="connsiteY168" fmla="*/ 539940 h 1754531"/>
              <a:gd name="connsiteX169" fmla="*/ 555578 w 882066"/>
              <a:gd name="connsiteY169" fmla="*/ 539940 h 1754531"/>
              <a:gd name="connsiteX170" fmla="*/ 566553 w 882066"/>
              <a:gd name="connsiteY170" fmla="*/ 545976 h 1754531"/>
              <a:gd name="connsiteX171" fmla="*/ 588501 w 882066"/>
              <a:gd name="connsiteY171" fmla="*/ 583015 h 1754531"/>
              <a:gd name="connsiteX172" fmla="*/ 654759 w 882066"/>
              <a:gd name="connsiteY172" fmla="*/ 728837 h 1754531"/>
              <a:gd name="connsiteX173" fmla="*/ 667928 w 882066"/>
              <a:gd name="connsiteY173" fmla="*/ 754352 h 1754531"/>
              <a:gd name="connsiteX174" fmla="*/ 669849 w 882066"/>
              <a:gd name="connsiteY174" fmla="*/ 759291 h 1754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</a:cxnLst>
            <a:rect l="l" t="t" r="r" b="b"/>
            <a:pathLst>
              <a:path w="882066" h="1754531">
                <a:moveTo>
                  <a:pt x="861626" y="785081"/>
                </a:moveTo>
                <a:cubicBezTo>
                  <a:pt x="842558" y="751609"/>
                  <a:pt x="817866" y="722115"/>
                  <a:pt x="794408" y="691798"/>
                </a:cubicBezTo>
                <a:cubicBezTo>
                  <a:pt x="772871" y="663951"/>
                  <a:pt x="747630" y="639396"/>
                  <a:pt x="725132" y="612371"/>
                </a:cubicBezTo>
                <a:cubicBezTo>
                  <a:pt x="703458" y="586307"/>
                  <a:pt x="678628" y="562575"/>
                  <a:pt x="662167" y="532395"/>
                </a:cubicBezTo>
                <a:cubicBezTo>
                  <a:pt x="661892" y="531847"/>
                  <a:pt x="661344" y="531298"/>
                  <a:pt x="660932" y="530749"/>
                </a:cubicBezTo>
                <a:cubicBezTo>
                  <a:pt x="650232" y="520598"/>
                  <a:pt x="642276" y="508252"/>
                  <a:pt x="633633" y="496454"/>
                </a:cubicBezTo>
                <a:cubicBezTo>
                  <a:pt x="619367" y="476700"/>
                  <a:pt x="604963" y="456946"/>
                  <a:pt x="592480" y="435821"/>
                </a:cubicBezTo>
                <a:cubicBezTo>
                  <a:pt x="583700" y="421142"/>
                  <a:pt x="574235" y="406601"/>
                  <a:pt x="561888" y="394667"/>
                </a:cubicBezTo>
                <a:cubicBezTo>
                  <a:pt x="545427" y="378754"/>
                  <a:pt x="531160" y="360920"/>
                  <a:pt x="515110" y="344596"/>
                </a:cubicBezTo>
                <a:cubicBezTo>
                  <a:pt x="508800" y="338286"/>
                  <a:pt x="509074" y="336502"/>
                  <a:pt x="514836" y="329918"/>
                </a:cubicBezTo>
                <a:cubicBezTo>
                  <a:pt x="522518" y="321275"/>
                  <a:pt x="522243" y="313593"/>
                  <a:pt x="514013" y="305500"/>
                </a:cubicBezTo>
                <a:cubicBezTo>
                  <a:pt x="512229" y="303716"/>
                  <a:pt x="510309" y="302207"/>
                  <a:pt x="508388" y="300424"/>
                </a:cubicBezTo>
                <a:cubicBezTo>
                  <a:pt x="505782" y="298229"/>
                  <a:pt x="504547" y="295348"/>
                  <a:pt x="504822" y="291919"/>
                </a:cubicBezTo>
                <a:cubicBezTo>
                  <a:pt x="505645" y="280944"/>
                  <a:pt x="503724" y="270107"/>
                  <a:pt x="503999" y="259133"/>
                </a:cubicBezTo>
                <a:cubicBezTo>
                  <a:pt x="504136" y="248982"/>
                  <a:pt x="500158" y="240751"/>
                  <a:pt x="492201" y="233480"/>
                </a:cubicBezTo>
                <a:cubicBezTo>
                  <a:pt x="475054" y="217842"/>
                  <a:pt x="457906" y="201929"/>
                  <a:pt x="446520" y="181078"/>
                </a:cubicBezTo>
                <a:cubicBezTo>
                  <a:pt x="438152" y="165576"/>
                  <a:pt x="430470" y="149800"/>
                  <a:pt x="422239" y="134162"/>
                </a:cubicBezTo>
                <a:cubicBezTo>
                  <a:pt x="416889" y="123873"/>
                  <a:pt x="411677" y="113311"/>
                  <a:pt x="404818" y="103845"/>
                </a:cubicBezTo>
                <a:cubicBezTo>
                  <a:pt x="379988" y="69550"/>
                  <a:pt x="352415" y="37724"/>
                  <a:pt x="319629" y="10426"/>
                </a:cubicBezTo>
                <a:cubicBezTo>
                  <a:pt x="313319" y="5350"/>
                  <a:pt x="307008" y="1372"/>
                  <a:pt x="299052" y="0"/>
                </a:cubicBezTo>
                <a:cubicBezTo>
                  <a:pt x="295348" y="0"/>
                  <a:pt x="291781" y="0"/>
                  <a:pt x="288078" y="0"/>
                </a:cubicBezTo>
                <a:cubicBezTo>
                  <a:pt x="275869" y="2606"/>
                  <a:pt x="264757" y="7956"/>
                  <a:pt x="257075" y="17833"/>
                </a:cubicBezTo>
                <a:cubicBezTo>
                  <a:pt x="246101" y="31826"/>
                  <a:pt x="235126" y="45818"/>
                  <a:pt x="225661" y="61045"/>
                </a:cubicBezTo>
                <a:cubicBezTo>
                  <a:pt x="211531" y="83680"/>
                  <a:pt x="199185" y="107412"/>
                  <a:pt x="188211" y="131830"/>
                </a:cubicBezTo>
                <a:cubicBezTo>
                  <a:pt x="185467" y="137866"/>
                  <a:pt x="182723" y="143490"/>
                  <a:pt x="174493" y="142804"/>
                </a:cubicBezTo>
                <a:cubicBezTo>
                  <a:pt x="172984" y="142667"/>
                  <a:pt x="171475" y="143902"/>
                  <a:pt x="170103" y="144725"/>
                </a:cubicBezTo>
                <a:cubicBezTo>
                  <a:pt x="162147" y="149800"/>
                  <a:pt x="151995" y="150486"/>
                  <a:pt x="144999" y="157483"/>
                </a:cubicBezTo>
                <a:cubicBezTo>
                  <a:pt x="144176" y="158443"/>
                  <a:pt x="142393" y="158306"/>
                  <a:pt x="141158" y="158717"/>
                </a:cubicBezTo>
                <a:cubicBezTo>
                  <a:pt x="125931" y="162284"/>
                  <a:pt x="114957" y="176139"/>
                  <a:pt x="125794" y="193698"/>
                </a:cubicBezTo>
                <a:cubicBezTo>
                  <a:pt x="127989" y="197128"/>
                  <a:pt x="130458" y="200831"/>
                  <a:pt x="130046" y="205084"/>
                </a:cubicBezTo>
                <a:cubicBezTo>
                  <a:pt x="129223" y="212766"/>
                  <a:pt x="131007" y="220037"/>
                  <a:pt x="132241" y="227444"/>
                </a:cubicBezTo>
                <a:cubicBezTo>
                  <a:pt x="133064" y="232657"/>
                  <a:pt x="134711" y="237870"/>
                  <a:pt x="133476" y="243083"/>
                </a:cubicBezTo>
                <a:cubicBezTo>
                  <a:pt x="128812" y="262425"/>
                  <a:pt x="124971" y="281905"/>
                  <a:pt x="114682" y="299327"/>
                </a:cubicBezTo>
                <a:cubicBezTo>
                  <a:pt x="107960" y="310713"/>
                  <a:pt x="100416" y="321550"/>
                  <a:pt x="93831" y="333073"/>
                </a:cubicBezTo>
                <a:cubicBezTo>
                  <a:pt x="88893" y="341715"/>
                  <a:pt x="83817" y="350632"/>
                  <a:pt x="76546" y="357628"/>
                </a:cubicBezTo>
                <a:cubicBezTo>
                  <a:pt x="69825" y="363938"/>
                  <a:pt x="63789" y="370797"/>
                  <a:pt x="59124" y="378617"/>
                </a:cubicBezTo>
                <a:cubicBezTo>
                  <a:pt x="45544" y="402212"/>
                  <a:pt x="27436" y="422651"/>
                  <a:pt x="13306" y="445972"/>
                </a:cubicBezTo>
                <a:cubicBezTo>
                  <a:pt x="10837" y="450087"/>
                  <a:pt x="9054" y="454340"/>
                  <a:pt x="7545" y="459004"/>
                </a:cubicBezTo>
                <a:cubicBezTo>
                  <a:pt x="3018" y="473545"/>
                  <a:pt x="2058" y="488498"/>
                  <a:pt x="0" y="503450"/>
                </a:cubicBezTo>
                <a:cubicBezTo>
                  <a:pt x="0" y="514425"/>
                  <a:pt x="0" y="525399"/>
                  <a:pt x="0" y="536374"/>
                </a:cubicBezTo>
                <a:cubicBezTo>
                  <a:pt x="823" y="537334"/>
                  <a:pt x="960" y="538431"/>
                  <a:pt x="960" y="539529"/>
                </a:cubicBezTo>
                <a:cubicBezTo>
                  <a:pt x="1372" y="553795"/>
                  <a:pt x="7956" y="565456"/>
                  <a:pt x="16187" y="576704"/>
                </a:cubicBezTo>
                <a:cubicBezTo>
                  <a:pt x="27985" y="592754"/>
                  <a:pt x="37313" y="610313"/>
                  <a:pt x="45269" y="628696"/>
                </a:cubicBezTo>
                <a:cubicBezTo>
                  <a:pt x="53912" y="648312"/>
                  <a:pt x="61594" y="668478"/>
                  <a:pt x="72842" y="686860"/>
                </a:cubicBezTo>
                <a:cubicBezTo>
                  <a:pt x="86149" y="708671"/>
                  <a:pt x="97123" y="731992"/>
                  <a:pt x="112625" y="752432"/>
                </a:cubicBezTo>
                <a:cubicBezTo>
                  <a:pt x="125520" y="769305"/>
                  <a:pt x="139649" y="785218"/>
                  <a:pt x="152407" y="802228"/>
                </a:cubicBezTo>
                <a:cubicBezTo>
                  <a:pt x="165850" y="820199"/>
                  <a:pt x="179431" y="838032"/>
                  <a:pt x="198225" y="850927"/>
                </a:cubicBezTo>
                <a:cubicBezTo>
                  <a:pt x="200145" y="852299"/>
                  <a:pt x="201380" y="854219"/>
                  <a:pt x="202066" y="856414"/>
                </a:cubicBezTo>
                <a:cubicBezTo>
                  <a:pt x="204809" y="865742"/>
                  <a:pt x="211531" y="869858"/>
                  <a:pt x="220448" y="871641"/>
                </a:cubicBezTo>
                <a:cubicBezTo>
                  <a:pt x="238144" y="875208"/>
                  <a:pt x="255429" y="880421"/>
                  <a:pt x="271067" y="889749"/>
                </a:cubicBezTo>
                <a:cubicBezTo>
                  <a:pt x="274771" y="891944"/>
                  <a:pt x="276280" y="894550"/>
                  <a:pt x="275731" y="898666"/>
                </a:cubicBezTo>
                <a:cubicBezTo>
                  <a:pt x="274497" y="907034"/>
                  <a:pt x="274360" y="915539"/>
                  <a:pt x="273399" y="923907"/>
                </a:cubicBezTo>
                <a:cubicBezTo>
                  <a:pt x="270656" y="947776"/>
                  <a:pt x="273948" y="970960"/>
                  <a:pt x="279984" y="993731"/>
                </a:cubicBezTo>
                <a:cubicBezTo>
                  <a:pt x="287666" y="1022951"/>
                  <a:pt x="296857" y="1051621"/>
                  <a:pt x="303167" y="1081252"/>
                </a:cubicBezTo>
                <a:cubicBezTo>
                  <a:pt x="304402" y="1086877"/>
                  <a:pt x="306322" y="1092227"/>
                  <a:pt x="308380" y="1097577"/>
                </a:cubicBezTo>
                <a:cubicBezTo>
                  <a:pt x="318806" y="1125424"/>
                  <a:pt x="328683" y="1153409"/>
                  <a:pt x="331975" y="1183314"/>
                </a:cubicBezTo>
                <a:cubicBezTo>
                  <a:pt x="333621" y="1197581"/>
                  <a:pt x="334719" y="1212533"/>
                  <a:pt x="341989" y="1225154"/>
                </a:cubicBezTo>
                <a:cubicBezTo>
                  <a:pt x="349671" y="1238460"/>
                  <a:pt x="354610" y="1252453"/>
                  <a:pt x="358725" y="1266994"/>
                </a:cubicBezTo>
                <a:cubicBezTo>
                  <a:pt x="360097" y="1271795"/>
                  <a:pt x="361743" y="1276596"/>
                  <a:pt x="364075" y="1281123"/>
                </a:cubicBezTo>
                <a:cubicBezTo>
                  <a:pt x="369974" y="1292235"/>
                  <a:pt x="371757" y="1303895"/>
                  <a:pt x="371209" y="1316241"/>
                </a:cubicBezTo>
                <a:cubicBezTo>
                  <a:pt x="370248" y="1338327"/>
                  <a:pt x="372992" y="1360139"/>
                  <a:pt x="378616" y="1381402"/>
                </a:cubicBezTo>
                <a:cubicBezTo>
                  <a:pt x="387259" y="1414325"/>
                  <a:pt x="392334" y="1448071"/>
                  <a:pt x="400702" y="1480994"/>
                </a:cubicBezTo>
                <a:cubicBezTo>
                  <a:pt x="409619" y="1516250"/>
                  <a:pt x="412225" y="1552602"/>
                  <a:pt x="416478" y="1588681"/>
                </a:cubicBezTo>
                <a:cubicBezTo>
                  <a:pt x="418124" y="1602947"/>
                  <a:pt x="420319" y="1617351"/>
                  <a:pt x="416203" y="1631481"/>
                </a:cubicBezTo>
                <a:cubicBezTo>
                  <a:pt x="413323" y="1641495"/>
                  <a:pt x="411402" y="1652607"/>
                  <a:pt x="402211" y="1659054"/>
                </a:cubicBezTo>
                <a:cubicBezTo>
                  <a:pt x="383006" y="1672635"/>
                  <a:pt x="363389" y="1685941"/>
                  <a:pt x="338834" y="1687999"/>
                </a:cubicBezTo>
                <a:cubicBezTo>
                  <a:pt x="331838" y="1688548"/>
                  <a:pt x="324567" y="1690605"/>
                  <a:pt x="319080" y="1695132"/>
                </a:cubicBezTo>
                <a:cubicBezTo>
                  <a:pt x="308655" y="1704049"/>
                  <a:pt x="296171" y="1709948"/>
                  <a:pt x="285334" y="1718179"/>
                </a:cubicBezTo>
                <a:cubicBezTo>
                  <a:pt x="277926" y="1723803"/>
                  <a:pt x="272988" y="1730113"/>
                  <a:pt x="274085" y="1739990"/>
                </a:cubicBezTo>
                <a:cubicBezTo>
                  <a:pt x="275183" y="1749318"/>
                  <a:pt x="280670" y="1753983"/>
                  <a:pt x="289587" y="1755491"/>
                </a:cubicBezTo>
                <a:cubicBezTo>
                  <a:pt x="296034" y="1755491"/>
                  <a:pt x="302344" y="1755491"/>
                  <a:pt x="308792" y="1755491"/>
                </a:cubicBezTo>
                <a:cubicBezTo>
                  <a:pt x="318257" y="1753022"/>
                  <a:pt x="327860" y="1752199"/>
                  <a:pt x="337462" y="1752474"/>
                </a:cubicBezTo>
                <a:cubicBezTo>
                  <a:pt x="346242" y="1752748"/>
                  <a:pt x="355021" y="1754257"/>
                  <a:pt x="363389" y="1750965"/>
                </a:cubicBezTo>
                <a:cubicBezTo>
                  <a:pt x="387670" y="1741225"/>
                  <a:pt x="412911" y="1736698"/>
                  <a:pt x="438975" y="1736972"/>
                </a:cubicBezTo>
                <a:cubicBezTo>
                  <a:pt x="458180" y="1737109"/>
                  <a:pt x="477248" y="1739030"/>
                  <a:pt x="496454" y="1738344"/>
                </a:cubicBezTo>
                <a:cubicBezTo>
                  <a:pt x="516208" y="1737658"/>
                  <a:pt x="528554" y="1726958"/>
                  <a:pt x="531709" y="1707753"/>
                </a:cubicBezTo>
                <a:cubicBezTo>
                  <a:pt x="533629" y="1695956"/>
                  <a:pt x="530337" y="1685118"/>
                  <a:pt x="526359" y="1674418"/>
                </a:cubicBezTo>
                <a:cubicBezTo>
                  <a:pt x="513190" y="1638065"/>
                  <a:pt x="505508" y="1600615"/>
                  <a:pt x="505508" y="1561793"/>
                </a:cubicBezTo>
                <a:cubicBezTo>
                  <a:pt x="505508" y="1538747"/>
                  <a:pt x="505508" y="1515564"/>
                  <a:pt x="505508" y="1492518"/>
                </a:cubicBezTo>
                <a:cubicBezTo>
                  <a:pt x="505508" y="1477977"/>
                  <a:pt x="504547" y="1463161"/>
                  <a:pt x="510309" y="1449306"/>
                </a:cubicBezTo>
                <a:cubicBezTo>
                  <a:pt x="510720" y="1448208"/>
                  <a:pt x="510720" y="1447111"/>
                  <a:pt x="510858" y="1445876"/>
                </a:cubicBezTo>
                <a:cubicBezTo>
                  <a:pt x="511132" y="1431061"/>
                  <a:pt x="511818" y="1416108"/>
                  <a:pt x="510720" y="1401293"/>
                </a:cubicBezTo>
                <a:cubicBezTo>
                  <a:pt x="507977" y="1364529"/>
                  <a:pt x="498374" y="1329411"/>
                  <a:pt x="485068" y="1295116"/>
                </a:cubicBezTo>
                <a:cubicBezTo>
                  <a:pt x="479169" y="1280026"/>
                  <a:pt x="471761" y="1265485"/>
                  <a:pt x="469155" y="1249298"/>
                </a:cubicBezTo>
                <a:cubicBezTo>
                  <a:pt x="467234" y="1237500"/>
                  <a:pt x="467783" y="1225566"/>
                  <a:pt x="466960" y="1213768"/>
                </a:cubicBezTo>
                <a:cubicBezTo>
                  <a:pt x="464216" y="1176729"/>
                  <a:pt x="465314" y="1139691"/>
                  <a:pt x="470938" y="1103064"/>
                </a:cubicBezTo>
                <a:cubicBezTo>
                  <a:pt x="477797" y="1058069"/>
                  <a:pt x="484382" y="1013211"/>
                  <a:pt x="480952" y="967530"/>
                </a:cubicBezTo>
                <a:cubicBezTo>
                  <a:pt x="480266" y="957653"/>
                  <a:pt x="481913" y="947913"/>
                  <a:pt x="482187" y="938174"/>
                </a:cubicBezTo>
                <a:cubicBezTo>
                  <a:pt x="482598" y="921163"/>
                  <a:pt x="484519" y="919380"/>
                  <a:pt x="501392" y="922947"/>
                </a:cubicBezTo>
                <a:cubicBezTo>
                  <a:pt x="539528" y="931040"/>
                  <a:pt x="577938" y="935841"/>
                  <a:pt x="617035" y="934607"/>
                </a:cubicBezTo>
                <a:cubicBezTo>
                  <a:pt x="638709" y="933921"/>
                  <a:pt x="660383" y="934607"/>
                  <a:pt x="682058" y="933372"/>
                </a:cubicBezTo>
                <a:cubicBezTo>
                  <a:pt x="696599" y="932549"/>
                  <a:pt x="711277" y="931726"/>
                  <a:pt x="725681" y="929668"/>
                </a:cubicBezTo>
                <a:cubicBezTo>
                  <a:pt x="751882" y="925827"/>
                  <a:pt x="778084" y="922398"/>
                  <a:pt x="804559" y="920614"/>
                </a:cubicBezTo>
                <a:cubicBezTo>
                  <a:pt x="821844" y="919517"/>
                  <a:pt x="839266" y="916088"/>
                  <a:pt x="852161" y="903879"/>
                </a:cubicBezTo>
                <a:cubicBezTo>
                  <a:pt x="865193" y="891532"/>
                  <a:pt x="879460" y="879460"/>
                  <a:pt x="882066" y="859844"/>
                </a:cubicBezTo>
                <a:cubicBezTo>
                  <a:pt x="882066" y="852024"/>
                  <a:pt x="882066" y="844342"/>
                  <a:pt x="882066" y="836523"/>
                </a:cubicBezTo>
                <a:cubicBezTo>
                  <a:pt x="880420" y="817592"/>
                  <a:pt x="870817" y="801268"/>
                  <a:pt x="861626" y="785081"/>
                </a:cubicBezTo>
                <a:close/>
                <a:moveTo>
                  <a:pt x="267363" y="602220"/>
                </a:moveTo>
                <a:cubicBezTo>
                  <a:pt x="265580" y="602220"/>
                  <a:pt x="264345" y="601260"/>
                  <a:pt x="264208" y="599339"/>
                </a:cubicBezTo>
                <a:cubicBezTo>
                  <a:pt x="264071" y="597419"/>
                  <a:pt x="265443" y="596596"/>
                  <a:pt x="267089" y="596184"/>
                </a:cubicBezTo>
                <a:cubicBezTo>
                  <a:pt x="269147" y="596047"/>
                  <a:pt x="269970" y="597144"/>
                  <a:pt x="269970" y="598928"/>
                </a:cubicBezTo>
                <a:cubicBezTo>
                  <a:pt x="269970" y="600711"/>
                  <a:pt x="269421" y="602220"/>
                  <a:pt x="267363" y="602220"/>
                </a:cubicBezTo>
                <a:close/>
                <a:moveTo>
                  <a:pt x="332935" y="614017"/>
                </a:moveTo>
                <a:cubicBezTo>
                  <a:pt x="331289" y="619230"/>
                  <a:pt x="330466" y="624717"/>
                  <a:pt x="327723" y="629519"/>
                </a:cubicBezTo>
                <a:cubicBezTo>
                  <a:pt x="325939" y="632537"/>
                  <a:pt x="324842" y="635692"/>
                  <a:pt x="324705" y="639258"/>
                </a:cubicBezTo>
                <a:cubicBezTo>
                  <a:pt x="324705" y="640767"/>
                  <a:pt x="324979" y="642825"/>
                  <a:pt x="322921" y="643237"/>
                </a:cubicBezTo>
                <a:cubicBezTo>
                  <a:pt x="321138" y="643511"/>
                  <a:pt x="320178" y="642002"/>
                  <a:pt x="319217" y="640630"/>
                </a:cubicBezTo>
                <a:cubicBezTo>
                  <a:pt x="317297" y="637612"/>
                  <a:pt x="316748" y="634320"/>
                  <a:pt x="316885" y="632262"/>
                </a:cubicBezTo>
                <a:cubicBezTo>
                  <a:pt x="316748" y="621562"/>
                  <a:pt x="322510" y="615938"/>
                  <a:pt x="329369" y="610862"/>
                </a:cubicBezTo>
                <a:cubicBezTo>
                  <a:pt x="330329" y="610176"/>
                  <a:pt x="331426" y="609628"/>
                  <a:pt x="332524" y="610451"/>
                </a:cubicBezTo>
                <a:cubicBezTo>
                  <a:pt x="333896" y="611274"/>
                  <a:pt x="333347" y="612783"/>
                  <a:pt x="332935" y="614017"/>
                </a:cubicBezTo>
                <a:close/>
                <a:moveTo>
                  <a:pt x="359411" y="380949"/>
                </a:moveTo>
                <a:cubicBezTo>
                  <a:pt x="356530" y="413735"/>
                  <a:pt x="353787" y="446521"/>
                  <a:pt x="350769" y="479307"/>
                </a:cubicBezTo>
                <a:cubicBezTo>
                  <a:pt x="350357" y="483971"/>
                  <a:pt x="348711" y="488635"/>
                  <a:pt x="347202" y="493162"/>
                </a:cubicBezTo>
                <a:cubicBezTo>
                  <a:pt x="342812" y="507017"/>
                  <a:pt x="334581" y="519089"/>
                  <a:pt x="329780" y="533081"/>
                </a:cubicBezTo>
                <a:cubicBezTo>
                  <a:pt x="324567" y="548445"/>
                  <a:pt x="311261" y="556951"/>
                  <a:pt x="295485" y="560929"/>
                </a:cubicBezTo>
                <a:cubicBezTo>
                  <a:pt x="285060" y="563535"/>
                  <a:pt x="276006" y="567651"/>
                  <a:pt x="271890" y="578625"/>
                </a:cubicBezTo>
                <a:cubicBezTo>
                  <a:pt x="271204" y="580545"/>
                  <a:pt x="269695" y="582466"/>
                  <a:pt x="267363" y="582329"/>
                </a:cubicBezTo>
                <a:cubicBezTo>
                  <a:pt x="264620" y="582192"/>
                  <a:pt x="264483" y="579585"/>
                  <a:pt x="264345" y="577665"/>
                </a:cubicBezTo>
                <a:cubicBezTo>
                  <a:pt x="262013" y="560792"/>
                  <a:pt x="253508" y="545702"/>
                  <a:pt x="251588" y="528691"/>
                </a:cubicBezTo>
                <a:cubicBezTo>
                  <a:pt x="251039" y="523753"/>
                  <a:pt x="247472" y="518677"/>
                  <a:pt x="244866" y="514288"/>
                </a:cubicBezTo>
                <a:cubicBezTo>
                  <a:pt x="241025" y="507566"/>
                  <a:pt x="241436" y="501393"/>
                  <a:pt x="243494" y="495220"/>
                </a:cubicBezTo>
                <a:cubicBezTo>
                  <a:pt x="253097" y="466275"/>
                  <a:pt x="255429" y="436095"/>
                  <a:pt x="259544" y="406327"/>
                </a:cubicBezTo>
                <a:cubicBezTo>
                  <a:pt x="261876" y="389179"/>
                  <a:pt x="259270" y="372444"/>
                  <a:pt x="246101" y="359411"/>
                </a:cubicBezTo>
                <a:cubicBezTo>
                  <a:pt x="243357" y="356668"/>
                  <a:pt x="245277" y="354336"/>
                  <a:pt x="246375" y="352004"/>
                </a:cubicBezTo>
                <a:cubicBezTo>
                  <a:pt x="247610" y="349397"/>
                  <a:pt x="249667" y="348437"/>
                  <a:pt x="252548" y="349123"/>
                </a:cubicBezTo>
                <a:cubicBezTo>
                  <a:pt x="259133" y="350769"/>
                  <a:pt x="265031" y="353650"/>
                  <a:pt x="269970" y="358314"/>
                </a:cubicBezTo>
                <a:cubicBezTo>
                  <a:pt x="272028" y="360234"/>
                  <a:pt x="274085" y="362841"/>
                  <a:pt x="276966" y="362155"/>
                </a:cubicBezTo>
                <a:cubicBezTo>
                  <a:pt x="283413" y="360783"/>
                  <a:pt x="284374" y="364899"/>
                  <a:pt x="285883" y="369426"/>
                </a:cubicBezTo>
                <a:cubicBezTo>
                  <a:pt x="290410" y="382869"/>
                  <a:pt x="299326" y="389179"/>
                  <a:pt x="311947" y="387122"/>
                </a:cubicBezTo>
                <a:cubicBezTo>
                  <a:pt x="321549" y="385613"/>
                  <a:pt x="327174" y="378479"/>
                  <a:pt x="331838" y="370660"/>
                </a:cubicBezTo>
                <a:cubicBezTo>
                  <a:pt x="333210" y="368328"/>
                  <a:pt x="334033" y="365585"/>
                  <a:pt x="335130" y="363115"/>
                </a:cubicBezTo>
                <a:cubicBezTo>
                  <a:pt x="338285" y="356119"/>
                  <a:pt x="341578" y="354610"/>
                  <a:pt x="346791" y="359823"/>
                </a:cubicBezTo>
                <a:cubicBezTo>
                  <a:pt x="352278" y="365585"/>
                  <a:pt x="360371" y="370660"/>
                  <a:pt x="359411" y="380949"/>
                </a:cubicBezTo>
                <a:close/>
                <a:moveTo>
                  <a:pt x="669849" y="759291"/>
                </a:moveTo>
                <a:cubicBezTo>
                  <a:pt x="668477" y="761623"/>
                  <a:pt x="666145" y="759977"/>
                  <a:pt x="664362" y="759291"/>
                </a:cubicBezTo>
                <a:cubicBezTo>
                  <a:pt x="641178" y="752020"/>
                  <a:pt x="617858" y="745984"/>
                  <a:pt x="593988" y="741595"/>
                </a:cubicBezTo>
                <a:cubicBezTo>
                  <a:pt x="588227" y="740497"/>
                  <a:pt x="582328" y="739811"/>
                  <a:pt x="576429" y="738988"/>
                </a:cubicBezTo>
                <a:cubicBezTo>
                  <a:pt x="548445" y="735696"/>
                  <a:pt x="522243" y="727740"/>
                  <a:pt x="498100" y="712513"/>
                </a:cubicBezTo>
                <a:cubicBezTo>
                  <a:pt x="489046" y="706751"/>
                  <a:pt x="480129" y="700304"/>
                  <a:pt x="469841" y="696737"/>
                </a:cubicBezTo>
                <a:cubicBezTo>
                  <a:pt x="467234" y="695777"/>
                  <a:pt x="464902" y="693582"/>
                  <a:pt x="462707" y="691524"/>
                </a:cubicBezTo>
                <a:cubicBezTo>
                  <a:pt x="448166" y="678766"/>
                  <a:pt x="431156" y="670947"/>
                  <a:pt x="412911" y="665460"/>
                </a:cubicBezTo>
                <a:cubicBezTo>
                  <a:pt x="408933" y="664225"/>
                  <a:pt x="404818" y="664088"/>
                  <a:pt x="400702" y="664362"/>
                </a:cubicBezTo>
                <a:cubicBezTo>
                  <a:pt x="397135" y="664637"/>
                  <a:pt x="394941" y="662853"/>
                  <a:pt x="397547" y="659424"/>
                </a:cubicBezTo>
                <a:cubicBezTo>
                  <a:pt x="403171" y="652153"/>
                  <a:pt x="403720" y="643374"/>
                  <a:pt x="405366" y="634869"/>
                </a:cubicBezTo>
                <a:cubicBezTo>
                  <a:pt x="409344" y="615664"/>
                  <a:pt x="416889" y="597281"/>
                  <a:pt x="419084" y="577665"/>
                </a:cubicBezTo>
                <a:cubicBezTo>
                  <a:pt x="421416" y="556951"/>
                  <a:pt x="422651" y="536374"/>
                  <a:pt x="420456" y="515522"/>
                </a:cubicBezTo>
                <a:cubicBezTo>
                  <a:pt x="418947" y="501530"/>
                  <a:pt x="418673" y="487263"/>
                  <a:pt x="425120" y="473819"/>
                </a:cubicBezTo>
                <a:cubicBezTo>
                  <a:pt x="426492" y="471076"/>
                  <a:pt x="425943" y="467921"/>
                  <a:pt x="425806" y="465040"/>
                </a:cubicBezTo>
                <a:cubicBezTo>
                  <a:pt x="425669" y="461336"/>
                  <a:pt x="425395" y="457907"/>
                  <a:pt x="428550" y="454889"/>
                </a:cubicBezTo>
                <a:cubicBezTo>
                  <a:pt x="430745" y="452831"/>
                  <a:pt x="429921" y="449676"/>
                  <a:pt x="429373" y="447069"/>
                </a:cubicBezTo>
                <a:cubicBezTo>
                  <a:pt x="425806" y="430333"/>
                  <a:pt x="424023" y="413186"/>
                  <a:pt x="421142" y="396313"/>
                </a:cubicBezTo>
                <a:cubicBezTo>
                  <a:pt x="418673" y="382183"/>
                  <a:pt x="407973" y="372718"/>
                  <a:pt x="398370" y="362841"/>
                </a:cubicBezTo>
                <a:cubicBezTo>
                  <a:pt x="396587" y="361058"/>
                  <a:pt x="394529" y="359549"/>
                  <a:pt x="392471" y="358177"/>
                </a:cubicBezTo>
                <a:cubicBezTo>
                  <a:pt x="387944" y="355296"/>
                  <a:pt x="386435" y="351592"/>
                  <a:pt x="388768" y="346517"/>
                </a:cubicBezTo>
                <a:cubicBezTo>
                  <a:pt x="391511" y="340343"/>
                  <a:pt x="390688" y="335405"/>
                  <a:pt x="384103" y="332387"/>
                </a:cubicBezTo>
                <a:cubicBezTo>
                  <a:pt x="379439" y="330192"/>
                  <a:pt x="379302" y="327037"/>
                  <a:pt x="381771" y="322922"/>
                </a:cubicBezTo>
                <a:cubicBezTo>
                  <a:pt x="383829" y="319629"/>
                  <a:pt x="385750" y="316200"/>
                  <a:pt x="388768" y="313593"/>
                </a:cubicBezTo>
                <a:cubicBezTo>
                  <a:pt x="397684" y="305774"/>
                  <a:pt x="406601" y="297955"/>
                  <a:pt x="415518" y="290136"/>
                </a:cubicBezTo>
                <a:cubicBezTo>
                  <a:pt x="418398" y="287529"/>
                  <a:pt x="421005" y="287803"/>
                  <a:pt x="422514" y="291507"/>
                </a:cubicBezTo>
                <a:cubicBezTo>
                  <a:pt x="424571" y="296720"/>
                  <a:pt x="428412" y="299601"/>
                  <a:pt x="432802" y="302756"/>
                </a:cubicBezTo>
                <a:cubicBezTo>
                  <a:pt x="439113" y="307146"/>
                  <a:pt x="442130" y="314554"/>
                  <a:pt x="444874" y="321550"/>
                </a:cubicBezTo>
                <a:cubicBezTo>
                  <a:pt x="447892" y="328957"/>
                  <a:pt x="452145" y="334993"/>
                  <a:pt x="459004" y="339383"/>
                </a:cubicBezTo>
                <a:cubicBezTo>
                  <a:pt x="466411" y="344184"/>
                  <a:pt x="470801" y="352415"/>
                  <a:pt x="478209" y="357765"/>
                </a:cubicBezTo>
                <a:cubicBezTo>
                  <a:pt x="481638" y="360234"/>
                  <a:pt x="481501" y="367093"/>
                  <a:pt x="483696" y="371483"/>
                </a:cubicBezTo>
                <a:cubicBezTo>
                  <a:pt x="492338" y="388082"/>
                  <a:pt x="494670" y="406601"/>
                  <a:pt x="500569" y="424160"/>
                </a:cubicBezTo>
                <a:cubicBezTo>
                  <a:pt x="506056" y="440348"/>
                  <a:pt x="505508" y="456398"/>
                  <a:pt x="501666" y="472722"/>
                </a:cubicBezTo>
                <a:cubicBezTo>
                  <a:pt x="499197" y="483148"/>
                  <a:pt x="497140" y="493848"/>
                  <a:pt x="497414" y="504548"/>
                </a:cubicBezTo>
                <a:cubicBezTo>
                  <a:pt x="498100" y="531161"/>
                  <a:pt x="506605" y="539940"/>
                  <a:pt x="530337" y="539940"/>
                </a:cubicBezTo>
                <a:cubicBezTo>
                  <a:pt x="538705" y="539940"/>
                  <a:pt x="547210" y="539940"/>
                  <a:pt x="555578" y="539940"/>
                </a:cubicBezTo>
                <a:cubicBezTo>
                  <a:pt x="560379" y="539940"/>
                  <a:pt x="563535" y="542547"/>
                  <a:pt x="566553" y="545976"/>
                </a:cubicBezTo>
                <a:cubicBezTo>
                  <a:pt x="575881" y="557088"/>
                  <a:pt x="581642" y="570394"/>
                  <a:pt x="588501" y="583015"/>
                </a:cubicBezTo>
                <a:cubicBezTo>
                  <a:pt x="614154" y="629930"/>
                  <a:pt x="634457" y="679452"/>
                  <a:pt x="654759" y="728837"/>
                </a:cubicBezTo>
                <a:cubicBezTo>
                  <a:pt x="658463" y="737754"/>
                  <a:pt x="662716" y="746259"/>
                  <a:pt x="667928" y="754352"/>
                </a:cubicBezTo>
                <a:cubicBezTo>
                  <a:pt x="668889" y="755999"/>
                  <a:pt x="670946" y="757645"/>
                  <a:pt x="669849" y="759291"/>
                </a:cubicBezTo>
                <a:close/>
              </a:path>
            </a:pathLst>
          </a:custGeom>
          <a:solidFill>
            <a:schemeClr val="accent1"/>
          </a:solidFill>
          <a:ln w="13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03" name="Freeform: Shape 802">
            <a:extLst>
              <a:ext uri="{FF2B5EF4-FFF2-40B4-BE49-F238E27FC236}">
                <a16:creationId xmlns:a16="http://schemas.microsoft.com/office/drawing/2014/main" id="{0182041C-47A7-4ECA-B8A2-55289242B41F}"/>
              </a:ext>
            </a:extLst>
          </p:cNvPr>
          <p:cNvSpPr/>
          <p:nvPr/>
        </p:nvSpPr>
        <p:spPr>
          <a:xfrm>
            <a:off x="688834" y="5718361"/>
            <a:ext cx="4826698" cy="547844"/>
          </a:xfrm>
          <a:custGeom>
            <a:avLst/>
            <a:gdLst>
              <a:gd name="connsiteX0" fmla="*/ 764931 w 4492869"/>
              <a:gd name="connsiteY0" fmla="*/ 0 h 509954"/>
              <a:gd name="connsiteX1" fmla="*/ 0 w 4492869"/>
              <a:gd name="connsiteY1" fmla="*/ 457200 h 509954"/>
              <a:gd name="connsiteX2" fmla="*/ 4325816 w 4492869"/>
              <a:gd name="connsiteY2" fmla="*/ 509954 h 509954"/>
              <a:gd name="connsiteX3" fmla="*/ 4492869 w 4492869"/>
              <a:gd name="connsiteY3" fmla="*/ 61547 h 509954"/>
              <a:gd name="connsiteX4" fmla="*/ 764931 w 4492869"/>
              <a:gd name="connsiteY4" fmla="*/ 0 h 509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2869" h="509954">
                <a:moveTo>
                  <a:pt x="764931" y="0"/>
                </a:moveTo>
                <a:lnTo>
                  <a:pt x="0" y="457200"/>
                </a:lnTo>
                <a:lnTo>
                  <a:pt x="4325816" y="509954"/>
                </a:lnTo>
                <a:lnTo>
                  <a:pt x="4492869" y="61547"/>
                </a:lnTo>
                <a:lnTo>
                  <a:pt x="764931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4" name="Freeform: Shape 803">
            <a:extLst>
              <a:ext uri="{FF2B5EF4-FFF2-40B4-BE49-F238E27FC236}">
                <a16:creationId xmlns:a16="http://schemas.microsoft.com/office/drawing/2014/main" id="{36587C07-0FE4-40F1-9A4A-D8DDD040F75D}"/>
              </a:ext>
            </a:extLst>
          </p:cNvPr>
          <p:cNvSpPr/>
          <p:nvPr/>
        </p:nvSpPr>
        <p:spPr>
          <a:xfrm>
            <a:off x="3361655" y="4237789"/>
            <a:ext cx="2487721" cy="174351"/>
          </a:xfrm>
          <a:custGeom>
            <a:avLst/>
            <a:gdLst>
              <a:gd name="connsiteX0" fmla="*/ 764931 w 4492869"/>
              <a:gd name="connsiteY0" fmla="*/ 0 h 509954"/>
              <a:gd name="connsiteX1" fmla="*/ 0 w 4492869"/>
              <a:gd name="connsiteY1" fmla="*/ 457200 h 509954"/>
              <a:gd name="connsiteX2" fmla="*/ 4325816 w 4492869"/>
              <a:gd name="connsiteY2" fmla="*/ 509954 h 509954"/>
              <a:gd name="connsiteX3" fmla="*/ 4492869 w 4492869"/>
              <a:gd name="connsiteY3" fmla="*/ 61547 h 509954"/>
              <a:gd name="connsiteX4" fmla="*/ 764931 w 4492869"/>
              <a:gd name="connsiteY4" fmla="*/ 0 h 509954"/>
              <a:gd name="connsiteX0" fmla="*/ 764931 w 4492869"/>
              <a:gd name="connsiteY0" fmla="*/ 0 h 457200"/>
              <a:gd name="connsiteX1" fmla="*/ 0 w 4492869"/>
              <a:gd name="connsiteY1" fmla="*/ 457200 h 457200"/>
              <a:gd name="connsiteX2" fmla="*/ 4429386 w 4492869"/>
              <a:gd name="connsiteY2" fmla="*/ 451331 h 457200"/>
              <a:gd name="connsiteX3" fmla="*/ 4492869 w 4492869"/>
              <a:gd name="connsiteY3" fmla="*/ 61547 h 457200"/>
              <a:gd name="connsiteX4" fmla="*/ 764931 w 4492869"/>
              <a:gd name="connsiteY4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2869" h="457200">
                <a:moveTo>
                  <a:pt x="764931" y="0"/>
                </a:moveTo>
                <a:lnTo>
                  <a:pt x="0" y="457200"/>
                </a:lnTo>
                <a:lnTo>
                  <a:pt x="4429386" y="451331"/>
                </a:lnTo>
                <a:lnTo>
                  <a:pt x="4492869" y="61547"/>
                </a:lnTo>
                <a:lnTo>
                  <a:pt x="764931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5" name="Freeform: Shape 804">
            <a:extLst>
              <a:ext uri="{FF2B5EF4-FFF2-40B4-BE49-F238E27FC236}">
                <a16:creationId xmlns:a16="http://schemas.microsoft.com/office/drawing/2014/main" id="{85480ADC-3401-464A-A1DD-81A6FA9346FC}"/>
              </a:ext>
            </a:extLst>
          </p:cNvPr>
          <p:cNvSpPr/>
          <p:nvPr/>
        </p:nvSpPr>
        <p:spPr>
          <a:xfrm>
            <a:off x="2388857" y="4761788"/>
            <a:ext cx="3278003" cy="294664"/>
          </a:xfrm>
          <a:custGeom>
            <a:avLst/>
            <a:gdLst>
              <a:gd name="connsiteX0" fmla="*/ 764931 w 4492869"/>
              <a:gd name="connsiteY0" fmla="*/ 0 h 509954"/>
              <a:gd name="connsiteX1" fmla="*/ 0 w 4492869"/>
              <a:gd name="connsiteY1" fmla="*/ 457200 h 509954"/>
              <a:gd name="connsiteX2" fmla="*/ 4325816 w 4492869"/>
              <a:gd name="connsiteY2" fmla="*/ 509954 h 509954"/>
              <a:gd name="connsiteX3" fmla="*/ 4492869 w 4492869"/>
              <a:gd name="connsiteY3" fmla="*/ 61547 h 509954"/>
              <a:gd name="connsiteX4" fmla="*/ 764931 w 4492869"/>
              <a:gd name="connsiteY4" fmla="*/ 0 h 509954"/>
              <a:gd name="connsiteX0" fmla="*/ 764931 w 4492869"/>
              <a:gd name="connsiteY0" fmla="*/ 0 h 457200"/>
              <a:gd name="connsiteX1" fmla="*/ 0 w 4492869"/>
              <a:gd name="connsiteY1" fmla="*/ 457200 h 457200"/>
              <a:gd name="connsiteX2" fmla="*/ 4429386 w 4492869"/>
              <a:gd name="connsiteY2" fmla="*/ 451331 h 457200"/>
              <a:gd name="connsiteX3" fmla="*/ 4492869 w 4492869"/>
              <a:gd name="connsiteY3" fmla="*/ 61547 h 457200"/>
              <a:gd name="connsiteX4" fmla="*/ 764931 w 4492869"/>
              <a:gd name="connsiteY4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2869" h="457200">
                <a:moveTo>
                  <a:pt x="764931" y="0"/>
                </a:moveTo>
                <a:lnTo>
                  <a:pt x="0" y="457200"/>
                </a:lnTo>
                <a:lnTo>
                  <a:pt x="4429386" y="451331"/>
                </a:lnTo>
                <a:lnTo>
                  <a:pt x="4492869" y="61547"/>
                </a:lnTo>
                <a:lnTo>
                  <a:pt x="764931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6" name="Freeform: Shape 805">
            <a:extLst>
              <a:ext uri="{FF2B5EF4-FFF2-40B4-BE49-F238E27FC236}">
                <a16:creationId xmlns:a16="http://schemas.microsoft.com/office/drawing/2014/main" id="{5E882AA0-7814-42EC-AF13-F68ECA7F305A}"/>
              </a:ext>
            </a:extLst>
          </p:cNvPr>
          <p:cNvSpPr/>
          <p:nvPr/>
        </p:nvSpPr>
        <p:spPr>
          <a:xfrm>
            <a:off x="3985064" y="3889904"/>
            <a:ext cx="1893833" cy="93239"/>
          </a:xfrm>
          <a:custGeom>
            <a:avLst/>
            <a:gdLst>
              <a:gd name="connsiteX0" fmla="*/ 764931 w 4492869"/>
              <a:gd name="connsiteY0" fmla="*/ 0 h 509954"/>
              <a:gd name="connsiteX1" fmla="*/ 0 w 4492869"/>
              <a:gd name="connsiteY1" fmla="*/ 457200 h 509954"/>
              <a:gd name="connsiteX2" fmla="*/ 4325816 w 4492869"/>
              <a:gd name="connsiteY2" fmla="*/ 509954 h 509954"/>
              <a:gd name="connsiteX3" fmla="*/ 4492869 w 4492869"/>
              <a:gd name="connsiteY3" fmla="*/ 61547 h 509954"/>
              <a:gd name="connsiteX4" fmla="*/ 764931 w 4492869"/>
              <a:gd name="connsiteY4" fmla="*/ 0 h 509954"/>
              <a:gd name="connsiteX0" fmla="*/ 764931 w 4492869"/>
              <a:gd name="connsiteY0" fmla="*/ 0 h 457200"/>
              <a:gd name="connsiteX1" fmla="*/ 0 w 4492869"/>
              <a:gd name="connsiteY1" fmla="*/ 457200 h 457200"/>
              <a:gd name="connsiteX2" fmla="*/ 4429386 w 4492869"/>
              <a:gd name="connsiteY2" fmla="*/ 451331 h 457200"/>
              <a:gd name="connsiteX3" fmla="*/ 4492869 w 4492869"/>
              <a:gd name="connsiteY3" fmla="*/ 61547 h 457200"/>
              <a:gd name="connsiteX4" fmla="*/ 764931 w 4492869"/>
              <a:gd name="connsiteY4" fmla="*/ 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2869" h="457200">
                <a:moveTo>
                  <a:pt x="764931" y="0"/>
                </a:moveTo>
                <a:lnTo>
                  <a:pt x="0" y="457200"/>
                </a:lnTo>
                <a:lnTo>
                  <a:pt x="4429386" y="451331"/>
                </a:lnTo>
                <a:lnTo>
                  <a:pt x="4492869" y="61547"/>
                </a:lnTo>
                <a:lnTo>
                  <a:pt x="764931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7" name="Freeform: Shape 806">
            <a:extLst>
              <a:ext uri="{FF2B5EF4-FFF2-40B4-BE49-F238E27FC236}">
                <a16:creationId xmlns:a16="http://schemas.microsoft.com/office/drawing/2014/main" id="{0B849934-0574-4FA9-ACFE-379293638D14}"/>
              </a:ext>
            </a:extLst>
          </p:cNvPr>
          <p:cNvSpPr/>
          <p:nvPr/>
        </p:nvSpPr>
        <p:spPr>
          <a:xfrm>
            <a:off x="6410439" y="5237347"/>
            <a:ext cx="3986040" cy="377823"/>
          </a:xfrm>
          <a:custGeom>
            <a:avLst/>
            <a:gdLst>
              <a:gd name="connsiteX0" fmla="*/ 0 w 3710354"/>
              <a:gd name="connsiteY0" fmla="*/ 35169 h 351692"/>
              <a:gd name="connsiteX1" fmla="*/ 79130 w 3710354"/>
              <a:gd name="connsiteY1" fmla="*/ 351692 h 351692"/>
              <a:gd name="connsiteX2" fmla="*/ 3710354 w 3710354"/>
              <a:gd name="connsiteY2" fmla="*/ 290146 h 351692"/>
              <a:gd name="connsiteX3" fmla="*/ 3226777 w 3710354"/>
              <a:gd name="connsiteY3" fmla="*/ 0 h 351692"/>
              <a:gd name="connsiteX4" fmla="*/ 0 w 3710354"/>
              <a:gd name="connsiteY4" fmla="*/ 35169 h 351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10354" h="351692">
                <a:moveTo>
                  <a:pt x="0" y="35169"/>
                </a:moveTo>
                <a:lnTo>
                  <a:pt x="79130" y="351692"/>
                </a:lnTo>
                <a:lnTo>
                  <a:pt x="3710354" y="290146"/>
                </a:lnTo>
                <a:lnTo>
                  <a:pt x="3226777" y="0"/>
                </a:lnTo>
                <a:lnTo>
                  <a:pt x="0" y="35169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8" name="Freeform: Shape 807">
            <a:extLst>
              <a:ext uri="{FF2B5EF4-FFF2-40B4-BE49-F238E27FC236}">
                <a16:creationId xmlns:a16="http://schemas.microsoft.com/office/drawing/2014/main" id="{E1F0118C-9165-4154-BB19-382E8F70D82B}"/>
              </a:ext>
            </a:extLst>
          </p:cNvPr>
          <p:cNvSpPr/>
          <p:nvPr/>
        </p:nvSpPr>
        <p:spPr>
          <a:xfrm>
            <a:off x="6339973" y="4516964"/>
            <a:ext cx="2851194" cy="212455"/>
          </a:xfrm>
          <a:custGeom>
            <a:avLst/>
            <a:gdLst>
              <a:gd name="connsiteX0" fmla="*/ 0 w 3710354"/>
              <a:gd name="connsiteY0" fmla="*/ 35169 h 351692"/>
              <a:gd name="connsiteX1" fmla="*/ 79130 w 3710354"/>
              <a:gd name="connsiteY1" fmla="*/ 351692 h 351692"/>
              <a:gd name="connsiteX2" fmla="*/ 3710354 w 3710354"/>
              <a:gd name="connsiteY2" fmla="*/ 290146 h 351692"/>
              <a:gd name="connsiteX3" fmla="*/ 3226777 w 3710354"/>
              <a:gd name="connsiteY3" fmla="*/ 0 h 351692"/>
              <a:gd name="connsiteX4" fmla="*/ 0 w 3710354"/>
              <a:gd name="connsiteY4" fmla="*/ 35169 h 351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10354" h="351692">
                <a:moveTo>
                  <a:pt x="0" y="35169"/>
                </a:moveTo>
                <a:lnTo>
                  <a:pt x="79130" y="351692"/>
                </a:lnTo>
                <a:lnTo>
                  <a:pt x="3710354" y="290146"/>
                </a:lnTo>
                <a:lnTo>
                  <a:pt x="3226777" y="0"/>
                </a:lnTo>
                <a:lnTo>
                  <a:pt x="0" y="35169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9" name="Freeform: Shape 808">
            <a:extLst>
              <a:ext uri="{FF2B5EF4-FFF2-40B4-BE49-F238E27FC236}">
                <a16:creationId xmlns:a16="http://schemas.microsoft.com/office/drawing/2014/main" id="{CC337B5C-8E4D-4EBA-ADA9-B10757FCA4A2}"/>
              </a:ext>
            </a:extLst>
          </p:cNvPr>
          <p:cNvSpPr/>
          <p:nvPr/>
        </p:nvSpPr>
        <p:spPr>
          <a:xfrm>
            <a:off x="6287371" y="4106355"/>
            <a:ext cx="2106827" cy="122699"/>
          </a:xfrm>
          <a:custGeom>
            <a:avLst/>
            <a:gdLst>
              <a:gd name="connsiteX0" fmla="*/ 0 w 3710354"/>
              <a:gd name="connsiteY0" fmla="*/ 35169 h 351692"/>
              <a:gd name="connsiteX1" fmla="*/ 79130 w 3710354"/>
              <a:gd name="connsiteY1" fmla="*/ 351692 h 351692"/>
              <a:gd name="connsiteX2" fmla="*/ 3710354 w 3710354"/>
              <a:gd name="connsiteY2" fmla="*/ 290146 h 351692"/>
              <a:gd name="connsiteX3" fmla="*/ 3226777 w 3710354"/>
              <a:gd name="connsiteY3" fmla="*/ 0 h 351692"/>
              <a:gd name="connsiteX4" fmla="*/ 0 w 3710354"/>
              <a:gd name="connsiteY4" fmla="*/ 35169 h 351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10354" h="351692">
                <a:moveTo>
                  <a:pt x="0" y="35169"/>
                </a:moveTo>
                <a:lnTo>
                  <a:pt x="79130" y="351692"/>
                </a:lnTo>
                <a:lnTo>
                  <a:pt x="3710354" y="290146"/>
                </a:lnTo>
                <a:lnTo>
                  <a:pt x="3226777" y="0"/>
                </a:lnTo>
                <a:lnTo>
                  <a:pt x="0" y="35169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0" name="Graphic 264">
            <a:extLst>
              <a:ext uri="{FF2B5EF4-FFF2-40B4-BE49-F238E27FC236}">
                <a16:creationId xmlns:a16="http://schemas.microsoft.com/office/drawing/2014/main" id="{D1155A99-6244-400A-A422-4DF2C9062BB8}"/>
              </a:ext>
            </a:extLst>
          </p:cNvPr>
          <p:cNvSpPr/>
          <p:nvPr/>
        </p:nvSpPr>
        <p:spPr>
          <a:xfrm>
            <a:off x="4424058" y="2696592"/>
            <a:ext cx="1322055" cy="1239931"/>
          </a:xfrm>
          <a:custGeom>
            <a:avLst/>
            <a:gdLst>
              <a:gd name="connsiteX0" fmla="*/ 5432 w 4444818"/>
              <a:gd name="connsiteY0" fmla="*/ 4068231 h 4168715"/>
              <a:gd name="connsiteX1" fmla="*/ 33947 w 4444818"/>
              <a:gd name="connsiteY1" fmla="*/ 4047863 h 4168715"/>
              <a:gd name="connsiteX2" fmla="*/ 123568 w 4444818"/>
              <a:gd name="connsiteY2" fmla="*/ 3996716 h 4168715"/>
              <a:gd name="connsiteX3" fmla="*/ 329514 w 4444818"/>
              <a:gd name="connsiteY3" fmla="*/ 3912527 h 4168715"/>
              <a:gd name="connsiteX4" fmla="*/ 454892 w 4444818"/>
              <a:gd name="connsiteY4" fmla="*/ 3829696 h 4168715"/>
              <a:gd name="connsiteX5" fmla="*/ 507850 w 4444818"/>
              <a:gd name="connsiteY5" fmla="*/ 3785791 h 4168715"/>
              <a:gd name="connsiteX6" fmla="*/ 604713 w 4444818"/>
              <a:gd name="connsiteY6" fmla="*/ 3788054 h 4168715"/>
              <a:gd name="connsiteX7" fmla="*/ 670344 w 4444818"/>
              <a:gd name="connsiteY7" fmla="*/ 3823359 h 4168715"/>
              <a:gd name="connsiteX8" fmla="*/ 707459 w 4444818"/>
              <a:gd name="connsiteY8" fmla="*/ 3847801 h 4168715"/>
              <a:gd name="connsiteX9" fmla="*/ 728733 w 4444818"/>
              <a:gd name="connsiteY9" fmla="*/ 3850969 h 4168715"/>
              <a:gd name="connsiteX10" fmla="*/ 843701 w 4444818"/>
              <a:gd name="connsiteY10" fmla="*/ 3827885 h 4168715"/>
              <a:gd name="connsiteX11" fmla="*/ 1085405 w 4444818"/>
              <a:gd name="connsiteY11" fmla="*/ 3791675 h 4168715"/>
              <a:gd name="connsiteX12" fmla="*/ 1388214 w 4444818"/>
              <a:gd name="connsiteY12" fmla="*/ 3759086 h 4168715"/>
              <a:gd name="connsiteX13" fmla="*/ 1543013 w 4444818"/>
              <a:gd name="connsiteY13" fmla="*/ 3779907 h 4168715"/>
              <a:gd name="connsiteX14" fmla="*/ 2066252 w 4444818"/>
              <a:gd name="connsiteY14" fmla="*/ 3764970 h 4168715"/>
              <a:gd name="connsiteX15" fmla="*/ 2458229 w 4444818"/>
              <a:gd name="connsiteY15" fmla="*/ 3648644 h 4168715"/>
              <a:gd name="connsiteX16" fmla="*/ 2505755 w 4444818"/>
              <a:gd name="connsiteY16" fmla="*/ 3637781 h 4168715"/>
              <a:gd name="connsiteX17" fmla="*/ 2510734 w 4444818"/>
              <a:gd name="connsiteY17" fmla="*/ 3636423 h 4168715"/>
              <a:gd name="connsiteX18" fmla="*/ 2561881 w 4444818"/>
              <a:gd name="connsiteY18" fmla="*/ 3599308 h 4168715"/>
              <a:gd name="connsiteX19" fmla="*/ 2589039 w 4444818"/>
              <a:gd name="connsiteY19" fmla="*/ 3579392 h 4168715"/>
              <a:gd name="connsiteX20" fmla="*/ 2602165 w 4444818"/>
              <a:gd name="connsiteY20" fmla="*/ 3558571 h 4168715"/>
              <a:gd name="connsiteX21" fmla="*/ 2639734 w 4444818"/>
              <a:gd name="connsiteY21" fmla="*/ 3531413 h 4168715"/>
              <a:gd name="connsiteX22" fmla="*/ 2757417 w 4444818"/>
              <a:gd name="connsiteY22" fmla="*/ 3377972 h 4168715"/>
              <a:gd name="connsiteX23" fmla="*/ 2919911 w 4444818"/>
              <a:gd name="connsiteY23" fmla="*/ 3291067 h 4168715"/>
              <a:gd name="connsiteX24" fmla="*/ 3016321 w 4444818"/>
              <a:gd name="connsiteY24" fmla="*/ 3249425 h 4168715"/>
              <a:gd name="connsiteX25" fmla="*/ 3027637 w 4444818"/>
              <a:gd name="connsiteY25" fmla="*/ 3233130 h 4168715"/>
              <a:gd name="connsiteX26" fmla="*/ 3147584 w 4444818"/>
              <a:gd name="connsiteY26" fmla="*/ 3220457 h 4168715"/>
              <a:gd name="connsiteX27" fmla="*/ 3234941 w 4444818"/>
              <a:gd name="connsiteY27" fmla="*/ 3090100 h 4168715"/>
              <a:gd name="connsiteX28" fmla="*/ 3260741 w 4444818"/>
              <a:gd name="connsiteY28" fmla="*/ 3034426 h 4168715"/>
              <a:gd name="connsiteX29" fmla="*/ 3267078 w 4444818"/>
              <a:gd name="connsiteY29" fmla="*/ 3003195 h 4168715"/>
              <a:gd name="connsiteX30" fmla="*/ 3274772 w 4444818"/>
              <a:gd name="connsiteY30" fmla="*/ 2968795 h 4168715"/>
              <a:gd name="connsiteX31" fmla="*/ 3289256 w 4444818"/>
              <a:gd name="connsiteY31" fmla="*/ 2928059 h 4168715"/>
              <a:gd name="connsiteX32" fmla="*/ 3291972 w 4444818"/>
              <a:gd name="connsiteY32" fmla="*/ 2712607 h 4168715"/>
              <a:gd name="connsiteX33" fmla="*/ 3302383 w 4444818"/>
              <a:gd name="connsiteY33" fmla="*/ 2637923 h 4168715"/>
              <a:gd name="connsiteX34" fmla="*/ 3299667 w 4444818"/>
              <a:gd name="connsiteY34" fmla="*/ 2605786 h 4168715"/>
              <a:gd name="connsiteX35" fmla="*/ 3272962 w 4444818"/>
              <a:gd name="connsiteY35" fmla="*/ 2507113 h 4168715"/>
              <a:gd name="connsiteX36" fmla="*/ 3264815 w 4444818"/>
              <a:gd name="connsiteY36" fmla="*/ 2323799 h 4168715"/>
              <a:gd name="connsiteX37" fmla="*/ 3276583 w 4444818"/>
              <a:gd name="connsiteY37" fmla="*/ 2223767 h 4168715"/>
              <a:gd name="connsiteX38" fmla="*/ 3341309 w 4444818"/>
              <a:gd name="connsiteY38" fmla="*/ 2052221 h 4168715"/>
              <a:gd name="connsiteX39" fmla="*/ 3336330 w 4444818"/>
              <a:gd name="connsiteY39" fmla="*/ 2010126 h 4168715"/>
              <a:gd name="connsiteX40" fmla="*/ 3310983 w 4444818"/>
              <a:gd name="connsiteY40" fmla="*/ 2006053 h 4168715"/>
              <a:gd name="connsiteX41" fmla="*/ 3248520 w 4444818"/>
              <a:gd name="connsiteY41" fmla="*/ 2001074 h 4168715"/>
              <a:gd name="connsiteX42" fmla="*/ 3237204 w 4444818"/>
              <a:gd name="connsiteY42" fmla="*/ 1997453 h 4168715"/>
              <a:gd name="connsiteX43" fmla="*/ 3153920 w 4444818"/>
              <a:gd name="connsiteY43" fmla="*/ 1962148 h 4168715"/>
              <a:gd name="connsiteX44" fmla="*/ 3064300 w 4444818"/>
              <a:gd name="connsiteY44" fmla="*/ 1738096 h 4168715"/>
              <a:gd name="connsiteX45" fmla="*/ 3059773 w 4444818"/>
              <a:gd name="connsiteY45" fmla="*/ 1705960 h 4168715"/>
              <a:gd name="connsiteX46" fmla="*/ 3040763 w 4444818"/>
              <a:gd name="connsiteY46" fmla="*/ 1663865 h 4168715"/>
              <a:gd name="connsiteX47" fmla="*/ 2974679 w 4444818"/>
              <a:gd name="connsiteY47" fmla="*/ 1721349 h 4168715"/>
              <a:gd name="connsiteX48" fmla="*/ 2973321 w 4444818"/>
              <a:gd name="connsiteY48" fmla="*/ 1917790 h 4168715"/>
              <a:gd name="connsiteX49" fmla="*/ 3000479 w 4444818"/>
              <a:gd name="connsiteY49" fmla="*/ 2056747 h 4168715"/>
              <a:gd name="connsiteX50" fmla="*/ 3017226 w 4444818"/>
              <a:gd name="connsiteY50" fmla="*/ 2092505 h 4168715"/>
              <a:gd name="connsiteX51" fmla="*/ 3033974 w 4444818"/>
              <a:gd name="connsiteY51" fmla="*/ 2177147 h 4168715"/>
              <a:gd name="connsiteX52" fmla="*/ 3040310 w 4444818"/>
              <a:gd name="connsiteY52" fmla="*/ 2200683 h 4168715"/>
              <a:gd name="connsiteX53" fmla="*/ 3050268 w 4444818"/>
              <a:gd name="connsiteY53" fmla="*/ 2276272 h 4168715"/>
              <a:gd name="connsiteX54" fmla="*/ 3034426 w 4444818"/>
              <a:gd name="connsiteY54" fmla="*/ 2320178 h 4168715"/>
              <a:gd name="connsiteX55" fmla="*/ 3058416 w 4444818"/>
              <a:gd name="connsiteY55" fmla="*/ 2402556 h 4168715"/>
              <a:gd name="connsiteX56" fmla="*/ 3050721 w 4444818"/>
              <a:gd name="connsiteY56" fmla="*/ 2462303 h 4168715"/>
              <a:gd name="connsiteX57" fmla="*/ 3027184 w 4444818"/>
              <a:gd name="connsiteY57" fmla="*/ 2436503 h 4168715"/>
              <a:gd name="connsiteX58" fmla="*/ 3050721 w 4444818"/>
              <a:gd name="connsiteY58" fmla="*/ 2496250 h 4168715"/>
              <a:gd name="connsiteX59" fmla="*/ 3019037 w 4444818"/>
              <a:gd name="connsiteY59" fmla="*/ 2452345 h 4168715"/>
              <a:gd name="connsiteX60" fmla="*/ 3032163 w 4444818"/>
              <a:gd name="connsiteY60" fmla="*/ 2548303 h 4168715"/>
              <a:gd name="connsiteX61" fmla="*/ 3020847 w 4444818"/>
              <a:gd name="connsiteY61" fmla="*/ 2571387 h 4168715"/>
              <a:gd name="connsiteX62" fmla="*/ 3000479 w 4444818"/>
              <a:gd name="connsiteY62" fmla="*/ 2640639 h 4168715"/>
              <a:gd name="connsiteX63" fmla="*/ 3014963 w 4444818"/>
              <a:gd name="connsiteY63" fmla="*/ 2697218 h 4168715"/>
              <a:gd name="connsiteX64" fmla="*/ 2987806 w 4444818"/>
              <a:gd name="connsiteY64" fmla="*/ 2681376 h 4168715"/>
              <a:gd name="connsiteX65" fmla="*/ 3004553 w 4444818"/>
              <a:gd name="connsiteY65" fmla="*/ 2733428 h 4168715"/>
              <a:gd name="connsiteX66" fmla="*/ 2969248 w 4444818"/>
              <a:gd name="connsiteY66" fmla="*/ 2706723 h 4168715"/>
              <a:gd name="connsiteX67" fmla="*/ 2964721 w 4444818"/>
              <a:gd name="connsiteY67" fmla="*/ 2790007 h 4168715"/>
              <a:gd name="connsiteX68" fmla="*/ 2952500 w 4444818"/>
              <a:gd name="connsiteY68" fmla="*/ 2735691 h 4168715"/>
              <a:gd name="connsiteX69" fmla="*/ 2953858 w 4444818"/>
              <a:gd name="connsiteY69" fmla="*/ 2836627 h 4168715"/>
              <a:gd name="connsiteX70" fmla="*/ 2938922 w 4444818"/>
              <a:gd name="connsiteY70" fmla="*/ 2803585 h 4168715"/>
              <a:gd name="connsiteX71" fmla="*/ 2960195 w 4444818"/>
              <a:gd name="connsiteY71" fmla="*/ 2906332 h 4168715"/>
              <a:gd name="connsiteX72" fmla="*/ 2927153 w 4444818"/>
              <a:gd name="connsiteY72" fmla="*/ 2888680 h 4168715"/>
              <a:gd name="connsiteX73" fmla="*/ 2914932 w 4444818"/>
              <a:gd name="connsiteY73" fmla="*/ 2857448 h 4168715"/>
              <a:gd name="connsiteX74" fmla="*/ 2892753 w 4444818"/>
              <a:gd name="connsiteY74" fmla="*/ 2808564 h 4168715"/>
              <a:gd name="connsiteX75" fmla="*/ 2871480 w 4444818"/>
              <a:gd name="connsiteY75" fmla="*/ 2776880 h 4168715"/>
              <a:gd name="connsiteX76" fmla="*/ 2860617 w 4444818"/>
              <a:gd name="connsiteY76" fmla="*/ 2602618 h 4168715"/>
              <a:gd name="connsiteX77" fmla="*/ 2824859 w 4444818"/>
              <a:gd name="connsiteY77" fmla="*/ 2523861 h 4168715"/>
              <a:gd name="connsiteX78" fmla="*/ 2829385 w 4444818"/>
              <a:gd name="connsiteY78" fmla="*/ 2450082 h 4168715"/>
              <a:gd name="connsiteX79" fmla="*/ 2802680 w 4444818"/>
              <a:gd name="connsiteY79" fmla="*/ 2355483 h 4168715"/>
              <a:gd name="connsiteX80" fmla="*/ 2801775 w 4444818"/>
              <a:gd name="connsiteY80" fmla="*/ 2186199 h 4168715"/>
              <a:gd name="connsiteX81" fmla="*/ 2809017 w 4444818"/>
              <a:gd name="connsiteY81" fmla="*/ 2061726 h 4168715"/>
              <a:gd name="connsiteX82" fmla="*/ 2813543 w 4444818"/>
              <a:gd name="connsiteY82" fmla="*/ 1864380 h 4168715"/>
              <a:gd name="connsiteX83" fmla="*/ 2819427 w 4444818"/>
              <a:gd name="connsiteY83" fmla="*/ 1826812 h 4168715"/>
              <a:gd name="connsiteX84" fmla="*/ 2816259 w 4444818"/>
              <a:gd name="connsiteY84" fmla="*/ 1794222 h 4168715"/>
              <a:gd name="connsiteX85" fmla="*/ 2815806 w 4444818"/>
              <a:gd name="connsiteY85" fmla="*/ 1786075 h 4168715"/>
              <a:gd name="connsiteX86" fmla="*/ 2837080 w 4444818"/>
              <a:gd name="connsiteY86" fmla="*/ 1706865 h 4168715"/>
              <a:gd name="connsiteX87" fmla="*/ 2844775 w 4444818"/>
              <a:gd name="connsiteY87" fmla="*/ 1697812 h 4168715"/>
              <a:gd name="connsiteX88" fmla="*/ 2873290 w 4444818"/>
              <a:gd name="connsiteY88" fmla="*/ 1669749 h 4168715"/>
              <a:gd name="connsiteX89" fmla="*/ 2947974 w 4444818"/>
              <a:gd name="connsiteY89" fmla="*/ 1621771 h 4168715"/>
              <a:gd name="connsiteX90" fmla="*/ 2964721 w 4444818"/>
              <a:gd name="connsiteY90" fmla="*/ 1610455 h 4168715"/>
              <a:gd name="connsiteX91" fmla="*/ 2955216 w 4444818"/>
              <a:gd name="connsiteY91" fmla="*/ 1569266 h 4168715"/>
              <a:gd name="connsiteX92" fmla="*/ 2932132 w 4444818"/>
              <a:gd name="connsiteY92" fmla="*/ 1552518 h 4168715"/>
              <a:gd name="connsiteX93" fmla="*/ 2964721 w 4444818"/>
              <a:gd name="connsiteY93" fmla="*/ 1552518 h 4168715"/>
              <a:gd name="connsiteX94" fmla="*/ 2966984 w 4444818"/>
              <a:gd name="connsiteY94" fmla="*/ 1534413 h 4168715"/>
              <a:gd name="connsiteX95" fmla="*/ 2996405 w 4444818"/>
              <a:gd name="connsiteY95" fmla="*/ 1591444 h 4168715"/>
              <a:gd name="connsiteX96" fmla="*/ 3033068 w 4444818"/>
              <a:gd name="connsiteY96" fmla="*/ 1541655 h 4168715"/>
              <a:gd name="connsiteX97" fmla="*/ 3096889 w 4444818"/>
              <a:gd name="connsiteY97" fmla="*/ 1413561 h 4168715"/>
              <a:gd name="connsiteX98" fmla="*/ 3188773 w 4444818"/>
              <a:gd name="connsiteY98" fmla="*/ 1299498 h 4168715"/>
              <a:gd name="connsiteX99" fmla="*/ 3302383 w 4444818"/>
              <a:gd name="connsiteY99" fmla="*/ 1256499 h 4168715"/>
              <a:gd name="connsiteX100" fmla="*/ 3381140 w 4444818"/>
              <a:gd name="connsiteY100" fmla="*/ 1237036 h 4168715"/>
              <a:gd name="connsiteX101" fmla="*/ 3458087 w 4444818"/>
              <a:gd name="connsiteY101" fmla="*/ 1259667 h 4168715"/>
              <a:gd name="connsiteX102" fmla="*/ 3529603 w 4444818"/>
              <a:gd name="connsiteY102" fmla="*/ 1293162 h 4168715"/>
              <a:gd name="connsiteX103" fmla="*/ 3613792 w 4444818"/>
              <a:gd name="connsiteY103" fmla="*/ 1348383 h 4168715"/>
              <a:gd name="connsiteX104" fmla="*/ 3630086 w 4444818"/>
              <a:gd name="connsiteY104" fmla="*/ 1362414 h 4168715"/>
              <a:gd name="connsiteX105" fmla="*/ 3636423 w 4444818"/>
              <a:gd name="connsiteY105" fmla="*/ 1328014 h 4168715"/>
              <a:gd name="connsiteX106" fmla="*/ 3629181 w 4444818"/>
              <a:gd name="connsiteY106" fmla="*/ 1168689 h 4168715"/>
              <a:gd name="connsiteX107" fmla="*/ 3637781 w 4444818"/>
              <a:gd name="connsiteY107" fmla="*/ 842796 h 4168715"/>
              <a:gd name="connsiteX108" fmla="*/ 3618318 w 4444818"/>
              <a:gd name="connsiteY108" fmla="*/ 584344 h 4168715"/>
              <a:gd name="connsiteX109" fmla="*/ 3589350 w 4444818"/>
              <a:gd name="connsiteY109" fmla="*/ 530029 h 4168715"/>
              <a:gd name="connsiteX110" fmla="*/ 3520550 w 4444818"/>
              <a:gd name="connsiteY110" fmla="*/ 470282 h 4168715"/>
              <a:gd name="connsiteX111" fmla="*/ 3449487 w 4444818"/>
              <a:gd name="connsiteY111" fmla="*/ 300546 h 4168715"/>
              <a:gd name="connsiteX112" fmla="*/ 3434551 w 4444818"/>
              <a:gd name="connsiteY112" fmla="*/ 253925 h 4168715"/>
              <a:gd name="connsiteX113" fmla="*/ 3478455 w 4444818"/>
              <a:gd name="connsiteY113" fmla="*/ 262525 h 4168715"/>
              <a:gd name="connsiteX114" fmla="*/ 3535487 w 4444818"/>
              <a:gd name="connsiteY114" fmla="*/ 349430 h 4168715"/>
              <a:gd name="connsiteX115" fmla="*/ 3554045 w 4444818"/>
              <a:gd name="connsiteY115" fmla="*/ 369345 h 4168715"/>
              <a:gd name="connsiteX116" fmla="*/ 3559024 w 4444818"/>
              <a:gd name="connsiteY116" fmla="*/ 338114 h 4168715"/>
              <a:gd name="connsiteX117" fmla="*/ 3542729 w 4444818"/>
              <a:gd name="connsiteY117" fmla="*/ 76494 h 4168715"/>
              <a:gd name="connsiteX118" fmla="*/ 3549971 w 4444818"/>
              <a:gd name="connsiteY118" fmla="*/ 47073 h 4168715"/>
              <a:gd name="connsiteX119" fmla="*/ 3571697 w 4444818"/>
              <a:gd name="connsiteY119" fmla="*/ 34400 h 4168715"/>
              <a:gd name="connsiteX120" fmla="*/ 3588897 w 4444818"/>
              <a:gd name="connsiteY120" fmla="*/ 52505 h 4168715"/>
              <a:gd name="connsiteX121" fmla="*/ 3600213 w 4444818"/>
              <a:gd name="connsiteY121" fmla="*/ 135789 h 4168715"/>
              <a:gd name="connsiteX122" fmla="*/ 3595686 w 4444818"/>
              <a:gd name="connsiteY122" fmla="*/ 43452 h 4168715"/>
              <a:gd name="connsiteX123" fmla="*/ 3614244 w 4444818"/>
              <a:gd name="connsiteY123" fmla="*/ 0 h 4168715"/>
              <a:gd name="connsiteX124" fmla="*/ 3648644 w 4444818"/>
              <a:gd name="connsiteY124" fmla="*/ 39831 h 4168715"/>
              <a:gd name="connsiteX125" fmla="*/ 3668107 w 4444818"/>
              <a:gd name="connsiteY125" fmla="*/ 157062 h 4168715"/>
              <a:gd name="connsiteX126" fmla="*/ 3675802 w 4444818"/>
              <a:gd name="connsiteY126" fmla="*/ 182862 h 4168715"/>
              <a:gd name="connsiteX127" fmla="*/ 3676707 w 4444818"/>
              <a:gd name="connsiteY127" fmla="*/ 138957 h 4168715"/>
              <a:gd name="connsiteX128" fmla="*/ 3669918 w 4444818"/>
              <a:gd name="connsiteY128" fmla="*/ 56126 h 4168715"/>
              <a:gd name="connsiteX129" fmla="*/ 3691644 w 4444818"/>
              <a:gd name="connsiteY129" fmla="*/ 19463 h 4168715"/>
              <a:gd name="connsiteX130" fmla="*/ 3725591 w 4444818"/>
              <a:gd name="connsiteY130" fmla="*/ 57937 h 4168715"/>
              <a:gd name="connsiteX131" fmla="*/ 3746412 w 4444818"/>
              <a:gd name="connsiteY131" fmla="*/ 236725 h 4168715"/>
              <a:gd name="connsiteX132" fmla="*/ 3750033 w 4444818"/>
              <a:gd name="connsiteY132" fmla="*/ 262978 h 4168715"/>
              <a:gd name="connsiteX133" fmla="*/ 3774928 w 4444818"/>
              <a:gd name="connsiteY133" fmla="*/ 114515 h 4168715"/>
              <a:gd name="connsiteX134" fmla="*/ 3799822 w 4444818"/>
              <a:gd name="connsiteY134" fmla="*/ 92789 h 4168715"/>
              <a:gd name="connsiteX135" fmla="*/ 3815212 w 4444818"/>
              <a:gd name="connsiteY135" fmla="*/ 112252 h 4168715"/>
              <a:gd name="connsiteX136" fmla="*/ 3814306 w 4444818"/>
              <a:gd name="connsiteY136" fmla="*/ 178336 h 4168715"/>
              <a:gd name="connsiteX137" fmla="*/ 3813854 w 4444818"/>
              <a:gd name="connsiteY137" fmla="*/ 301451 h 4168715"/>
              <a:gd name="connsiteX138" fmla="*/ 3802085 w 4444818"/>
              <a:gd name="connsiteY138" fmla="*/ 494724 h 4168715"/>
              <a:gd name="connsiteX139" fmla="*/ 3802991 w 4444818"/>
              <a:gd name="connsiteY139" fmla="*/ 554471 h 4168715"/>
              <a:gd name="connsiteX140" fmla="*/ 3886274 w 4444818"/>
              <a:gd name="connsiteY140" fmla="*/ 884437 h 4168715"/>
              <a:gd name="connsiteX141" fmla="*/ 3944211 w 4444818"/>
              <a:gd name="connsiteY141" fmla="*/ 1189510 h 4168715"/>
              <a:gd name="connsiteX142" fmla="*/ 3938327 w 4444818"/>
              <a:gd name="connsiteY142" fmla="*/ 1286825 h 4168715"/>
              <a:gd name="connsiteX143" fmla="*/ 3920674 w 4444818"/>
              <a:gd name="connsiteY143" fmla="*/ 1367393 h 4168715"/>
              <a:gd name="connsiteX144" fmla="*/ 3914790 w 4444818"/>
              <a:gd name="connsiteY144" fmla="*/ 1418993 h 4168715"/>
              <a:gd name="connsiteX145" fmla="*/ 3874506 w 4444818"/>
              <a:gd name="connsiteY145" fmla="*/ 1624939 h 4168715"/>
              <a:gd name="connsiteX146" fmla="*/ 3883106 w 4444818"/>
              <a:gd name="connsiteY146" fmla="*/ 1656170 h 4168715"/>
              <a:gd name="connsiteX147" fmla="*/ 3876769 w 4444818"/>
              <a:gd name="connsiteY147" fmla="*/ 1747601 h 4168715"/>
              <a:gd name="connsiteX148" fmla="*/ 3845085 w 4444818"/>
              <a:gd name="connsiteY148" fmla="*/ 1768875 h 4168715"/>
              <a:gd name="connsiteX149" fmla="*/ 3828338 w 4444818"/>
              <a:gd name="connsiteY149" fmla="*/ 1787433 h 4168715"/>
              <a:gd name="connsiteX150" fmla="*/ 3784433 w 4444818"/>
              <a:gd name="connsiteY150" fmla="*/ 1898780 h 4168715"/>
              <a:gd name="connsiteX151" fmla="*/ 3759538 w 4444818"/>
              <a:gd name="connsiteY151" fmla="*/ 2030947 h 4168715"/>
              <a:gd name="connsiteX152" fmla="*/ 3779454 w 4444818"/>
              <a:gd name="connsiteY152" fmla="*/ 2107442 h 4168715"/>
              <a:gd name="connsiteX153" fmla="*/ 3842369 w 4444818"/>
              <a:gd name="connsiteY153" fmla="*/ 2240515 h 4168715"/>
              <a:gd name="connsiteX154" fmla="*/ 3918411 w 4444818"/>
              <a:gd name="connsiteY154" fmla="*/ 2314293 h 4168715"/>
              <a:gd name="connsiteX155" fmla="*/ 4044695 w 4444818"/>
              <a:gd name="connsiteY155" fmla="*/ 2452345 h 4168715"/>
              <a:gd name="connsiteX156" fmla="*/ 4089958 w 4444818"/>
              <a:gd name="connsiteY156" fmla="*/ 2546492 h 4168715"/>
              <a:gd name="connsiteX157" fmla="*/ 3996716 w 4444818"/>
              <a:gd name="connsiteY157" fmla="*/ 2772354 h 4168715"/>
              <a:gd name="connsiteX158" fmla="*/ 3904380 w 4444818"/>
              <a:gd name="connsiteY158" fmla="*/ 2985090 h 4168715"/>
              <a:gd name="connsiteX159" fmla="*/ 3892159 w 4444818"/>
              <a:gd name="connsiteY159" fmla="*/ 3088289 h 4168715"/>
              <a:gd name="connsiteX160" fmla="*/ 3845990 w 4444818"/>
              <a:gd name="connsiteY160" fmla="*/ 3233130 h 4168715"/>
              <a:gd name="connsiteX161" fmla="*/ 3799370 w 4444818"/>
              <a:gd name="connsiteY161" fmla="*/ 3320488 h 4168715"/>
              <a:gd name="connsiteX162" fmla="*/ 3606097 w 4444818"/>
              <a:gd name="connsiteY162" fmla="*/ 3650455 h 4168715"/>
              <a:gd name="connsiteX163" fmla="*/ 3597497 w 4444818"/>
              <a:gd name="connsiteY163" fmla="*/ 3665844 h 4168715"/>
              <a:gd name="connsiteX164" fmla="*/ 3743243 w 4444818"/>
              <a:gd name="connsiteY164" fmla="*/ 3665844 h 4168715"/>
              <a:gd name="connsiteX165" fmla="*/ 4199041 w 4444818"/>
              <a:gd name="connsiteY165" fmla="*/ 3699791 h 4168715"/>
              <a:gd name="connsiteX166" fmla="*/ 4370588 w 4444818"/>
              <a:gd name="connsiteY166" fmla="*/ 3763612 h 4168715"/>
              <a:gd name="connsiteX167" fmla="*/ 4446177 w 4444818"/>
              <a:gd name="connsiteY167" fmla="*/ 3870433 h 4168715"/>
              <a:gd name="connsiteX168" fmla="*/ 4447082 w 4444818"/>
              <a:gd name="connsiteY168" fmla="*/ 3932895 h 4168715"/>
              <a:gd name="connsiteX169" fmla="*/ 4344788 w 4444818"/>
              <a:gd name="connsiteY169" fmla="*/ 4110326 h 4168715"/>
              <a:gd name="connsiteX170" fmla="*/ 4235252 w 4444818"/>
              <a:gd name="connsiteY170" fmla="*/ 4164642 h 4168715"/>
              <a:gd name="connsiteX171" fmla="*/ 4228462 w 4444818"/>
              <a:gd name="connsiteY171" fmla="*/ 4165547 h 4168715"/>
              <a:gd name="connsiteX172" fmla="*/ 4103536 w 4444818"/>
              <a:gd name="connsiteY172" fmla="*/ 4168715 h 4168715"/>
              <a:gd name="connsiteX173" fmla="*/ 3229962 w 4444818"/>
              <a:gd name="connsiteY173" fmla="*/ 4150157 h 4168715"/>
              <a:gd name="connsiteX174" fmla="*/ 3121784 w 4444818"/>
              <a:gd name="connsiteY174" fmla="*/ 4133863 h 4168715"/>
              <a:gd name="connsiteX175" fmla="*/ 2948427 w 4444818"/>
              <a:gd name="connsiteY175" fmla="*/ 4032926 h 4168715"/>
              <a:gd name="connsiteX176" fmla="*/ 2896374 w 4444818"/>
              <a:gd name="connsiteY176" fmla="*/ 4020253 h 4168715"/>
              <a:gd name="connsiteX177" fmla="*/ 2628871 w 4444818"/>
              <a:gd name="connsiteY177" fmla="*/ 4062800 h 4168715"/>
              <a:gd name="connsiteX178" fmla="*/ 2300714 w 4444818"/>
              <a:gd name="connsiteY178" fmla="*/ 4108063 h 4168715"/>
              <a:gd name="connsiteX179" fmla="*/ 1807801 w 4444818"/>
              <a:gd name="connsiteY179" fmla="*/ 4115305 h 4168715"/>
              <a:gd name="connsiteX180" fmla="*/ 1712296 w 4444818"/>
              <a:gd name="connsiteY180" fmla="*/ 4100821 h 4168715"/>
              <a:gd name="connsiteX181" fmla="*/ 1575150 w 4444818"/>
              <a:gd name="connsiteY181" fmla="*/ 4072305 h 4168715"/>
              <a:gd name="connsiteX182" fmla="*/ 1333898 w 4444818"/>
              <a:gd name="connsiteY182" fmla="*/ 4064158 h 4168715"/>
              <a:gd name="connsiteX183" fmla="*/ 1092647 w 4444818"/>
              <a:gd name="connsiteY183" fmla="*/ 4052389 h 4168715"/>
              <a:gd name="connsiteX184" fmla="*/ 711986 w 4444818"/>
              <a:gd name="connsiteY184" fmla="*/ 4069137 h 4168715"/>
              <a:gd name="connsiteX185" fmla="*/ 502418 w 4444818"/>
              <a:gd name="connsiteY185" fmla="*/ 4094031 h 4168715"/>
              <a:gd name="connsiteX186" fmla="*/ 413250 w 4444818"/>
              <a:gd name="connsiteY186" fmla="*/ 4100368 h 4168715"/>
              <a:gd name="connsiteX187" fmla="*/ 327251 w 4444818"/>
              <a:gd name="connsiteY187" fmla="*/ 4110326 h 4168715"/>
              <a:gd name="connsiteX188" fmla="*/ 242157 w 4444818"/>
              <a:gd name="connsiteY188" fmla="*/ 4110326 h 4168715"/>
              <a:gd name="connsiteX189" fmla="*/ 43905 w 4444818"/>
              <a:gd name="connsiteY189" fmla="*/ 4108063 h 4168715"/>
              <a:gd name="connsiteX190" fmla="*/ 0 w 4444818"/>
              <a:gd name="connsiteY190" fmla="*/ 4089052 h 4168715"/>
              <a:gd name="connsiteX191" fmla="*/ 5432 w 4444818"/>
              <a:gd name="connsiteY191" fmla="*/ 4068231 h 4168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</a:cxnLst>
            <a:rect l="l" t="t" r="r" b="b"/>
            <a:pathLst>
              <a:path w="4444818" h="4168715">
                <a:moveTo>
                  <a:pt x="5432" y="4068231"/>
                </a:moveTo>
                <a:cubicBezTo>
                  <a:pt x="14937" y="4060989"/>
                  <a:pt x="23537" y="4052842"/>
                  <a:pt x="33947" y="4047863"/>
                </a:cubicBezTo>
                <a:cubicBezTo>
                  <a:pt x="64726" y="4032474"/>
                  <a:pt x="96863" y="4021611"/>
                  <a:pt x="123568" y="3996716"/>
                </a:cubicBezTo>
                <a:cubicBezTo>
                  <a:pt x="182410" y="3941495"/>
                  <a:pt x="253925" y="3938327"/>
                  <a:pt x="329514" y="3912527"/>
                </a:cubicBezTo>
                <a:cubicBezTo>
                  <a:pt x="379303" y="3895780"/>
                  <a:pt x="420945" y="3869980"/>
                  <a:pt x="454892" y="3829696"/>
                </a:cubicBezTo>
                <a:cubicBezTo>
                  <a:pt x="469829" y="3812496"/>
                  <a:pt x="488387" y="3797559"/>
                  <a:pt x="507850" y="3785791"/>
                </a:cubicBezTo>
                <a:cubicBezTo>
                  <a:pt x="539534" y="3766780"/>
                  <a:pt x="572576" y="3768591"/>
                  <a:pt x="604713" y="3788054"/>
                </a:cubicBezTo>
                <a:cubicBezTo>
                  <a:pt x="625986" y="3800728"/>
                  <a:pt x="649070" y="3811138"/>
                  <a:pt x="670344" y="3823359"/>
                </a:cubicBezTo>
                <a:cubicBezTo>
                  <a:pt x="683017" y="3830601"/>
                  <a:pt x="694333" y="3841012"/>
                  <a:pt x="707459" y="3847801"/>
                </a:cubicBezTo>
                <a:cubicBezTo>
                  <a:pt x="713344" y="3850969"/>
                  <a:pt x="724207" y="3854138"/>
                  <a:pt x="728733" y="3850969"/>
                </a:cubicBezTo>
                <a:cubicBezTo>
                  <a:pt x="764038" y="3826075"/>
                  <a:pt x="803869" y="3828791"/>
                  <a:pt x="843701" y="3827885"/>
                </a:cubicBezTo>
                <a:cubicBezTo>
                  <a:pt x="925627" y="3826527"/>
                  <a:pt x="1005289" y="3807970"/>
                  <a:pt x="1085405" y="3791675"/>
                </a:cubicBezTo>
                <a:cubicBezTo>
                  <a:pt x="1185436" y="3771307"/>
                  <a:pt x="1285467" y="3751391"/>
                  <a:pt x="1388214" y="3759086"/>
                </a:cubicBezTo>
                <a:cubicBezTo>
                  <a:pt x="1439814" y="3762707"/>
                  <a:pt x="1491413" y="3771759"/>
                  <a:pt x="1543013" y="3779907"/>
                </a:cubicBezTo>
                <a:cubicBezTo>
                  <a:pt x="1719538" y="3807970"/>
                  <a:pt x="1894253" y="3809780"/>
                  <a:pt x="2066252" y="3764970"/>
                </a:cubicBezTo>
                <a:cubicBezTo>
                  <a:pt x="2200683" y="3729665"/>
                  <a:pt x="2324704" y="3686212"/>
                  <a:pt x="2458229" y="3648644"/>
                </a:cubicBezTo>
                <a:cubicBezTo>
                  <a:pt x="2474071" y="3644118"/>
                  <a:pt x="2487197" y="3630539"/>
                  <a:pt x="2505755" y="3637781"/>
                </a:cubicBezTo>
                <a:cubicBezTo>
                  <a:pt x="2507113" y="3638234"/>
                  <a:pt x="2509829" y="3637329"/>
                  <a:pt x="2510734" y="3636423"/>
                </a:cubicBezTo>
                <a:cubicBezTo>
                  <a:pt x="2522503" y="3616507"/>
                  <a:pt x="2544229" y="3605645"/>
                  <a:pt x="2561881" y="3599308"/>
                </a:cubicBezTo>
                <a:cubicBezTo>
                  <a:pt x="2571839" y="3595687"/>
                  <a:pt x="2579534" y="3586181"/>
                  <a:pt x="2589039" y="3579392"/>
                </a:cubicBezTo>
                <a:cubicBezTo>
                  <a:pt x="2593113" y="3576676"/>
                  <a:pt x="2597639" y="3559023"/>
                  <a:pt x="2602165" y="3558571"/>
                </a:cubicBezTo>
                <a:cubicBezTo>
                  <a:pt x="2620723" y="3557213"/>
                  <a:pt x="2632492" y="3546350"/>
                  <a:pt x="2639734" y="3531413"/>
                </a:cubicBezTo>
                <a:cubicBezTo>
                  <a:pt x="2667344" y="3474835"/>
                  <a:pt x="2715323" y="3421877"/>
                  <a:pt x="2757417" y="3377972"/>
                </a:cubicBezTo>
                <a:cubicBezTo>
                  <a:pt x="2801322" y="3331804"/>
                  <a:pt x="2861975" y="3311436"/>
                  <a:pt x="2919911" y="3291067"/>
                </a:cubicBezTo>
                <a:cubicBezTo>
                  <a:pt x="2952953" y="3279299"/>
                  <a:pt x="2984637" y="3263909"/>
                  <a:pt x="3016321" y="3249425"/>
                </a:cubicBezTo>
                <a:cubicBezTo>
                  <a:pt x="3021300" y="3247162"/>
                  <a:pt x="3023563" y="3239467"/>
                  <a:pt x="3027637" y="3233130"/>
                </a:cubicBezTo>
                <a:cubicBezTo>
                  <a:pt x="3061584" y="3238562"/>
                  <a:pt x="3126763" y="3240825"/>
                  <a:pt x="3147584" y="3220457"/>
                </a:cubicBezTo>
                <a:cubicBezTo>
                  <a:pt x="3190583" y="3178815"/>
                  <a:pt x="3198731" y="3137626"/>
                  <a:pt x="3234941" y="3090100"/>
                </a:cubicBezTo>
                <a:cubicBezTo>
                  <a:pt x="3247614" y="3073352"/>
                  <a:pt x="3255762" y="3054342"/>
                  <a:pt x="3260741" y="3034426"/>
                </a:cubicBezTo>
                <a:cubicBezTo>
                  <a:pt x="3263457" y="3024468"/>
                  <a:pt x="3265267" y="3014058"/>
                  <a:pt x="3267078" y="3003195"/>
                </a:cubicBezTo>
                <a:cubicBezTo>
                  <a:pt x="3268888" y="2991879"/>
                  <a:pt x="3271604" y="2980111"/>
                  <a:pt x="3274772" y="2968795"/>
                </a:cubicBezTo>
                <a:cubicBezTo>
                  <a:pt x="3278394" y="2956574"/>
                  <a:pt x="3282014" y="2944806"/>
                  <a:pt x="3289256" y="2928059"/>
                </a:cubicBezTo>
                <a:cubicBezTo>
                  <a:pt x="3319130" y="2861974"/>
                  <a:pt x="3314604" y="2785028"/>
                  <a:pt x="3291972" y="2712607"/>
                </a:cubicBezTo>
                <a:cubicBezTo>
                  <a:pt x="3282920" y="2685449"/>
                  <a:pt x="3301025" y="2662818"/>
                  <a:pt x="3302383" y="2637923"/>
                </a:cubicBezTo>
                <a:cubicBezTo>
                  <a:pt x="3301477" y="2627060"/>
                  <a:pt x="3301477" y="2616197"/>
                  <a:pt x="3299667" y="2605786"/>
                </a:cubicBezTo>
                <a:cubicBezTo>
                  <a:pt x="3292425" y="2567766"/>
                  <a:pt x="3269793" y="2544229"/>
                  <a:pt x="3272962" y="2507113"/>
                </a:cubicBezTo>
                <a:cubicBezTo>
                  <a:pt x="3277488" y="2445556"/>
                  <a:pt x="3279299" y="2384451"/>
                  <a:pt x="3264815" y="2323799"/>
                </a:cubicBezTo>
                <a:cubicBezTo>
                  <a:pt x="3256667" y="2288946"/>
                  <a:pt x="3263457" y="2255451"/>
                  <a:pt x="3276583" y="2223767"/>
                </a:cubicBezTo>
                <a:cubicBezTo>
                  <a:pt x="3294236" y="2180768"/>
                  <a:pt x="3333162" y="2118757"/>
                  <a:pt x="3341309" y="2052221"/>
                </a:cubicBezTo>
                <a:cubicBezTo>
                  <a:pt x="3343119" y="2038189"/>
                  <a:pt x="3340856" y="2023253"/>
                  <a:pt x="3336330" y="2010126"/>
                </a:cubicBezTo>
                <a:cubicBezTo>
                  <a:pt x="3334972" y="2006053"/>
                  <a:pt x="3318225" y="2003337"/>
                  <a:pt x="3310983" y="2006053"/>
                </a:cubicBezTo>
                <a:cubicBezTo>
                  <a:pt x="3288804" y="2014653"/>
                  <a:pt x="3267983" y="2021895"/>
                  <a:pt x="3248520" y="2001074"/>
                </a:cubicBezTo>
                <a:cubicBezTo>
                  <a:pt x="3246257" y="1998358"/>
                  <a:pt x="3241278" y="1997453"/>
                  <a:pt x="3237204" y="1997453"/>
                </a:cubicBezTo>
                <a:cubicBezTo>
                  <a:pt x="3204615" y="1996547"/>
                  <a:pt x="3177910" y="1982063"/>
                  <a:pt x="3153920" y="1962148"/>
                </a:cubicBezTo>
                <a:cubicBezTo>
                  <a:pt x="3084668" y="1903306"/>
                  <a:pt x="3049816" y="1830885"/>
                  <a:pt x="3064300" y="1738096"/>
                </a:cubicBezTo>
                <a:cubicBezTo>
                  <a:pt x="3066110" y="1727686"/>
                  <a:pt x="3063395" y="1716370"/>
                  <a:pt x="3059773" y="1705960"/>
                </a:cubicBezTo>
                <a:cubicBezTo>
                  <a:pt x="3054795" y="1691475"/>
                  <a:pt x="3047100" y="1677897"/>
                  <a:pt x="3040763" y="1663865"/>
                </a:cubicBezTo>
                <a:cubicBezTo>
                  <a:pt x="2993237" y="1676991"/>
                  <a:pt x="2987806" y="1668391"/>
                  <a:pt x="2974679" y="1721349"/>
                </a:cubicBezTo>
                <a:cubicBezTo>
                  <a:pt x="2958385" y="1786528"/>
                  <a:pt x="2962458" y="1852611"/>
                  <a:pt x="2973321" y="1917790"/>
                </a:cubicBezTo>
                <a:cubicBezTo>
                  <a:pt x="2981016" y="1964411"/>
                  <a:pt x="2990521" y="2010579"/>
                  <a:pt x="3000479" y="2056747"/>
                </a:cubicBezTo>
                <a:cubicBezTo>
                  <a:pt x="3003195" y="2069421"/>
                  <a:pt x="3010889" y="2080737"/>
                  <a:pt x="3017226" y="2092505"/>
                </a:cubicBezTo>
                <a:cubicBezTo>
                  <a:pt x="3032163" y="2118757"/>
                  <a:pt x="3040763" y="2145915"/>
                  <a:pt x="3033974" y="2177147"/>
                </a:cubicBezTo>
                <a:cubicBezTo>
                  <a:pt x="3032616" y="2184389"/>
                  <a:pt x="3035784" y="2194799"/>
                  <a:pt x="3040310" y="2200683"/>
                </a:cubicBezTo>
                <a:cubicBezTo>
                  <a:pt x="3052079" y="2216978"/>
                  <a:pt x="3054795" y="2254094"/>
                  <a:pt x="3050268" y="2276272"/>
                </a:cubicBezTo>
                <a:cubicBezTo>
                  <a:pt x="3047553" y="2289851"/>
                  <a:pt x="3034426" y="2299356"/>
                  <a:pt x="3034426" y="2320178"/>
                </a:cubicBezTo>
                <a:cubicBezTo>
                  <a:pt x="3033974" y="2385809"/>
                  <a:pt x="3045742" y="2374946"/>
                  <a:pt x="3058416" y="2402556"/>
                </a:cubicBezTo>
                <a:cubicBezTo>
                  <a:pt x="3065658" y="2418398"/>
                  <a:pt x="3042574" y="2421566"/>
                  <a:pt x="3050721" y="2462303"/>
                </a:cubicBezTo>
                <a:cubicBezTo>
                  <a:pt x="3028542" y="2451440"/>
                  <a:pt x="3027637" y="2429714"/>
                  <a:pt x="3027184" y="2436503"/>
                </a:cubicBezTo>
                <a:cubicBezTo>
                  <a:pt x="3026279" y="2452345"/>
                  <a:pt x="3031258" y="2470450"/>
                  <a:pt x="3050721" y="2496250"/>
                </a:cubicBezTo>
                <a:cubicBezTo>
                  <a:pt x="3049816" y="2501229"/>
                  <a:pt x="3018584" y="2450082"/>
                  <a:pt x="3019037" y="2452345"/>
                </a:cubicBezTo>
                <a:cubicBezTo>
                  <a:pt x="3023563" y="2493082"/>
                  <a:pt x="3045289" y="2509377"/>
                  <a:pt x="3032163" y="2548303"/>
                </a:cubicBezTo>
                <a:cubicBezTo>
                  <a:pt x="3029900" y="2554639"/>
                  <a:pt x="3026279" y="2563239"/>
                  <a:pt x="3020847" y="2571387"/>
                </a:cubicBezTo>
                <a:cubicBezTo>
                  <a:pt x="3006363" y="2590850"/>
                  <a:pt x="3005005" y="2618008"/>
                  <a:pt x="3000479" y="2640639"/>
                </a:cubicBezTo>
                <a:cubicBezTo>
                  <a:pt x="3000479" y="2622534"/>
                  <a:pt x="3001384" y="2710797"/>
                  <a:pt x="3014963" y="2697218"/>
                </a:cubicBezTo>
                <a:cubicBezTo>
                  <a:pt x="3001384" y="2701744"/>
                  <a:pt x="2985090" y="2666891"/>
                  <a:pt x="2987806" y="2681376"/>
                </a:cubicBezTo>
                <a:cubicBezTo>
                  <a:pt x="2992784" y="2705365"/>
                  <a:pt x="2985542" y="2701744"/>
                  <a:pt x="3004553" y="2733428"/>
                </a:cubicBezTo>
                <a:cubicBezTo>
                  <a:pt x="3016774" y="2753796"/>
                  <a:pt x="2969700" y="2680018"/>
                  <a:pt x="2969248" y="2706723"/>
                </a:cubicBezTo>
                <a:cubicBezTo>
                  <a:pt x="2968343" y="2717133"/>
                  <a:pt x="2957932" y="2769638"/>
                  <a:pt x="2964721" y="2790007"/>
                </a:cubicBezTo>
                <a:cubicBezTo>
                  <a:pt x="2955669" y="2775522"/>
                  <a:pt x="2957027" y="2753796"/>
                  <a:pt x="2952500" y="2735691"/>
                </a:cubicBezTo>
                <a:cubicBezTo>
                  <a:pt x="2952500" y="2767375"/>
                  <a:pt x="2949332" y="2804943"/>
                  <a:pt x="2953858" y="2836627"/>
                </a:cubicBezTo>
                <a:cubicBezTo>
                  <a:pt x="2942543" y="2832101"/>
                  <a:pt x="2943448" y="2812638"/>
                  <a:pt x="2938922" y="2803585"/>
                </a:cubicBezTo>
                <a:cubicBezTo>
                  <a:pt x="2929869" y="2845680"/>
                  <a:pt x="2930774" y="2894564"/>
                  <a:pt x="2960195" y="2906332"/>
                </a:cubicBezTo>
                <a:cubicBezTo>
                  <a:pt x="2937563" y="2904069"/>
                  <a:pt x="2932132" y="2897732"/>
                  <a:pt x="2927153" y="2888680"/>
                </a:cubicBezTo>
                <a:cubicBezTo>
                  <a:pt x="2921721" y="2879627"/>
                  <a:pt x="2918100" y="2869217"/>
                  <a:pt x="2914932" y="2857448"/>
                </a:cubicBezTo>
                <a:cubicBezTo>
                  <a:pt x="2908595" y="2835722"/>
                  <a:pt x="2900448" y="2820785"/>
                  <a:pt x="2892753" y="2808564"/>
                </a:cubicBezTo>
                <a:cubicBezTo>
                  <a:pt x="2884606" y="2797249"/>
                  <a:pt x="2876911" y="2785933"/>
                  <a:pt x="2871480" y="2776880"/>
                </a:cubicBezTo>
                <a:cubicBezTo>
                  <a:pt x="2835269" y="2727091"/>
                  <a:pt x="2866953" y="2639734"/>
                  <a:pt x="2860617" y="2602618"/>
                </a:cubicBezTo>
                <a:cubicBezTo>
                  <a:pt x="2855185" y="2570934"/>
                  <a:pt x="2828027" y="2584966"/>
                  <a:pt x="2824859" y="2523861"/>
                </a:cubicBezTo>
                <a:cubicBezTo>
                  <a:pt x="2824406" y="2511640"/>
                  <a:pt x="2831196" y="2464114"/>
                  <a:pt x="2829385" y="2450082"/>
                </a:cubicBezTo>
                <a:cubicBezTo>
                  <a:pt x="2823501" y="2407987"/>
                  <a:pt x="2808564" y="2397577"/>
                  <a:pt x="2802680" y="2355483"/>
                </a:cubicBezTo>
                <a:cubicBezTo>
                  <a:pt x="2794533" y="2299356"/>
                  <a:pt x="2791817" y="2243230"/>
                  <a:pt x="2801775" y="2186199"/>
                </a:cubicBezTo>
                <a:cubicBezTo>
                  <a:pt x="2809017" y="2145463"/>
                  <a:pt x="2808112" y="2103368"/>
                  <a:pt x="2809017" y="2061726"/>
                </a:cubicBezTo>
                <a:cubicBezTo>
                  <a:pt x="2810827" y="1996095"/>
                  <a:pt x="2811733" y="1930011"/>
                  <a:pt x="2813543" y="1864380"/>
                </a:cubicBezTo>
                <a:cubicBezTo>
                  <a:pt x="2813996" y="1851706"/>
                  <a:pt x="2817617" y="1839485"/>
                  <a:pt x="2819427" y="1826812"/>
                </a:cubicBezTo>
                <a:cubicBezTo>
                  <a:pt x="2820785" y="1815948"/>
                  <a:pt x="2829838" y="1804180"/>
                  <a:pt x="2816259" y="1794222"/>
                </a:cubicBezTo>
                <a:cubicBezTo>
                  <a:pt x="2814901" y="1793317"/>
                  <a:pt x="2815354" y="1788338"/>
                  <a:pt x="2815806" y="1786075"/>
                </a:cubicBezTo>
                <a:cubicBezTo>
                  <a:pt x="2822596" y="1759822"/>
                  <a:pt x="2829838" y="1733117"/>
                  <a:pt x="2837080" y="1706865"/>
                </a:cubicBezTo>
                <a:cubicBezTo>
                  <a:pt x="2837985" y="1703244"/>
                  <a:pt x="2842059" y="1700528"/>
                  <a:pt x="2844775" y="1697812"/>
                </a:cubicBezTo>
                <a:cubicBezTo>
                  <a:pt x="2854280" y="1688307"/>
                  <a:pt x="2864690" y="1680160"/>
                  <a:pt x="2873290" y="1669749"/>
                </a:cubicBezTo>
                <a:cubicBezTo>
                  <a:pt x="2893206" y="1645760"/>
                  <a:pt x="2917648" y="1629918"/>
                  <a:pt x="2947974" y="1621771"/>
                </a:cubicBezTo>
                <a:cubicBezTo>
                  <a:pt x="2954311" y="1619960"/>
                  <a:pt x="2965174" y="1612718"/>
                  <a:pt x="2964721" y="1610455"/>
                </a:cubicBezTo>
                <a:cubicBezTo>
                  <a:pt x="2961100" y="1596876"/>
                  <a:pt x="2973321" y="1579676"/>
                  <a:pt x="2955216" y="1569266"/>
                </a:cubicBezTo>
                <a:cubicBezTo>
                  <a:pt x="2948427" y="1565192"/>
                  <a:pt x="2942543" y="1560213"/>
                  <a:pt x="2932132" y="1552518"/>
                </a:cubicBezTo>
                <a:lnTo>
                  <a:pt x="2964721" y="1552518"/>
                </a:lnTo>
                <a:cubicBezTo>
                  <a:pt x="2965627" y="1546634"/>
                  <a:pt x="2966079" y="1541655"/>
                  <a:pt x="2966984" y="1534413"/>
                </a:cubicBezTo>
                <a:cubicBezTo>
                  <a:pt x="2977395" y="1554329"/>
                  <a:pt x="2986900" y="1572434"/>
                  <a:pt x="2996405" y="1591444"/>
                </a:cubicBezTo>
                <a:cubicBezTo>
                  <a:pt x="3019942" y="1582844"/>
                  <a:pt x="3028089" y="1562476"/>
                  <a:pt x="3033068" y="1541655"/>
                </a:cubicBezTo>
                <a:cubicBezTo>
                  <a:pt x="3044837" y="1494129"/>
                  <a:pt x="3068826" y="1452487"/>
                  <a:pt x="3096889" y="1413561"/>
                </a:cubicBezTo>
                <a:cubicBezTo>
                  <a:pt x="3130384" y="1366488"/>
                  <a:pt x="3141699" y="1333898"/>
                  <a:pt x="3188773" y="1299498"/>
                </a:cubicBezTo>
                <a:cubicBezTo>
                  <a:pt x="3222720" y="1274604"/>
                  <a:pt x="3260288" y="1259667"/>
                  <a:pt x="3302383" y="1256499"/>
                </a:cubicBezTo>
                <a:cubicBezTo>
                  <a:pt x="3329541" y="1254688"/>
                  <a:pt x="3355793" y="1248804"/>
                  <a:pt x="3381140" y="1237036"/>
                </a:cubicBezTo>
                <a:cubicBezTo>
                  <a:pt x="3413277" y="1222099"/>
                  <a:pt x="3439529" y="1229341"/>
                  <a:pt x="3458087" y="1259667"/>
                </a:cubicBezTo>
                <a:cubicBezTo>
                  <a:pt x="3471666" y="1281393"/>
                  <a:pt x="3505613" y="1282751"/>
                  <a:pt x="3529603" y="1293162"/>
                </a:cubicBezTo>
                <a:cubicBezTo>
                  <a:pt x="3550876" y="1302214"/>
                  <a:pt x="3595234" y="1333898"/>
                  <a:pt x="3613792" y="1348383"/>
                </a:cubicBezTo>
                <a:cubicBezTo>
                  <a:pt x="3618318" y="1352004"/>
                  <a:pt x="3622392" y="1355624"/>
                  <a:pt x="3630086" y="1362414"/>
                </a:cubicBezTo>
                <a:cubicBezTo>
                  <a:pt x="3632802" y="1348835"/>
                  <a:pt x="3636876" y="1338425"/>
                  <a:pt x="3636423" y="1328014"/>
                </a:cubicBezTo>
                <a:cubicBezTo>
                  <a:pt x="3634612" y="1275057"/>
                  <a:pt x="3632802" y="1221646"/>
                  <a:pt x="3629181" y="1168689"/>
                </a:cubicBezTo>
                <a:cubicBezTo>
                  <a:pt x="3621486" y="1059605"/>
                  <a:pt x="3628728" y="950974"/>
                  <a:pt x="3637781" y="842796"/>
                </a:cubicBezTo>
                <a:cubicBezTo>
                  <a:pt x="3645023" y="759512"/>
                  <a:pt x="3629634" y="667175"/>
                  <a:pt x="3618318" y="584344"/>
                </a:cubicBezTo>
                <a:cubicBezTo>
                  <a:pt x="3615602" y="562618"/>
                  <a:pt x="3607455" y="545418"/>
                  <a:pt x="3589350" y="530029"/>
                </a:cubicBezTo>
                <a:cubicBezTo>
                  <a:pt x="3559929" y="505134"/>
                  <a:pt x="3547255" y="498345"/>
                  <a:pt x="3520550" y="470282"/>
                </a:cubicBezTo>
                <a:cubicBezTo>
                  <a:pt x="3516476" y="465755"/>
                  <a:pt x="3463066" y="340830"/>
                  <a:pt x="3449487" y="300546"/>
                </a:cubicBezTo>
                <a:cubicBezTo>
                  <a:pt x="3445414" y="288777"/>
                  <a:pt x="3422330" y="259357"/>
                  <a:pt x="3434551" y="253925"/>
                </a:cubicBezTo>
                <a:cubicBezTo>
                  <a:pt x="3443150" y="249851"/>
                  <a:pt x="3472119" y="257093"/>
                  <a:pt x="3478455" y="262525"/>
                </a:cubicBezTo>
                <a:cubicBezTo>
                  <a:pt x="3507876" y="282441"/>
                  <a:pt x="3528245" y="335851"/>
                  <a:pt x="3535487" y="349430"/>
                </a:cubicBezTo>
                <a:cubicBezTo>
                  <a:pt x="3538655" y="355767"/>
                  <a:pt x="3547708" y="370703"/>
                  <a:pt x="3554045" y="369345"/>
                </a:cubicBezTo>
                <a:cubicBezTo>
                  <a:pt x="3555855" y="368893"/>
                  <a:pt x="3559476" y="347167"/>
                  <a:pt x="3559024" y="338114"/>
                </a:cubicBezTo>
                <a:cubicBezTo>
                  <a:pt x="3555402" y="278820"/>
                  <a:pt x="3543182" y="104105"/>
                  <a:pt x="3542729" y="76494"/>
                </a:cubicBezTo>
                <a:cubicBezTo>
                  <a:pt x="3542729" y="66536"/>
                  <a:pt x="3544992" y="55221"/>
                  <a:pt x="3549971" y="47073"/>
                </a:cubicBezTo>
                <a:cubicBezTo>
                  <a:pt x="3554045" y="40284"/>
                  <a:pt x="3564908" y="33495"/>
                  <a:pt x="3571697" y="34400"/>
                </a:cubicBezTo>
                <a:cubicBezTo>
                  <a:pt x="3578487" y="35305"/>
                  <a:pt x="3587539" y="45263"/>
                  <a:pt x="3588897" y="52505"/>
                </a:cubicBezTo>
                <a:cubicBezTo>
                  <a:pt x="3592971" y="71063"/>
                  <a:pt x="3597044" y="130810"/>
                  <a:pt x="3600213" y="135789"/>
                </a:cubicBezTo>
                <a:cubicBezTo>
                  <a:pt x="3600213" y="126284"/>
                  <a:pt x="3597497" y="60652"/>
                  <a:pt x="3595686" y="43452"/>
                </a:cubicBezTo>
                <a:cubicBezTo>
                  <a:pt x="3593876" y="25347"/>
                  <a:pt x="3598855" y="4074"/>
                  <a:pt x="3614244" y="0"/>
                </a:cubicBezTo>
                <a:cubicBezTo>
                  <a:pt x="3643213" y="0"/>
                  <a:pt x="3645928" y="25800"/>
                  <a:pt x="3648644" y="39831"/>
                </a:cubicBezTo>
                <a:cubicBezTo>
                  <a:pt x="3656339" y="78757"/>
                  <a:pt x="3661770" y="117684"/>
                  <a:pt x="3668107" y="157062"/>
                </a:cubicBezTo>
                <a:cubicBezTo>
                  <a:pt x="3669465" y="152989"/>
                  <a:pt x="3670823" y="171094"/>
                  <a:pt x="3675802" y="182862"/>
                </a:cubicBezTo>
                <a:cubicBezTo>
                  <a:pt x="3678065" y="155704"/>
                  <a:pt x="3677160" y="144841"/>
                  <a:pt x="3676707" y="138957"/>
                </a:cubicBezTo>
                <a:cubicBezTo>
                  <a:pt x="3674897" y="111347"/>
                  <a:pt x="3672181" y="83736"/>
                  <a:pt x="3669918" y="56126"/>
                </a:cubicBezTo>
                <a:cubicBezTo>
                  <a:pt x="3669012" y="43000"/>
                  <a:pt x="3673086" y="23084"/>
                  <a:pt x="3691644" y="19463"/>
                </a:cubicBezTo>
                <a:cubicBezTo>
                  <a:pt x="3712465" y="15389"/>
                  <a:pt x="3719707" y="38021"/>
                  <a:pt x="3725591" y="57937"/>
                </a:cubicBezTo>
                <a:cubicBezTo>
                  <a:pt x="3727401" y="63821"/>
                  <a:pt x="3740075" y="180146"/>
                  <a:pt x="3746412" y="236725"/>
                </a:cubicBezTo>
                <a:cubicBezTo>
                  <a:pt x="3747317" y="245778"/>
                  <a:pt x="3748675" y="254378"/>
                  <a:pt x="3750033" y="262978"/>
                </a:cubicBezTo>
                <a:cubicBezTo>
                  <a:pt x="3754107" y="260262"/>
                  <a:pt x="3774928" y="119041"/>
                  <a:pt x="3774928" y="114515"/>
                </a:cubicBezTo>
                <a:cubicBezTo>
                  <a:pt x="3774928" y="107726"/>
                  <a:pt x="3780812" y="90526"/>
                  <a:pt x="3799822" y="92789"/>
                </a:cubicBezTo>
                <a:cubicBezTo>
                  <a:pt x="3806159" y="93694"/>
                  <a:pt x="3814306" y="105010"/>
                  <a:pt x="3815212" y="112252"/>
                </a:cubicBezTo>
                <a:cubicBezTo>
                  <a:pt x="3816569" y="133978"/>
                  <a:pt x="3814759" y="156157"/>
                  <a:pt x="3814306" y="178336"/>
                </a:cubicBezTo>
                <a:cubicBezTo>
                  <a:pt x="3813854" y="219525"/>
                  <a:pt x="3809780" y="260714"/>
                  <a:pt x="3813854" y="301451"/>
                </a:cubicBezTo>
                <a:cubicBezTo>
                  <a:pt x="3820643" y="367082"/>
                  <a:pt x="3815664" y="430903"/>
                  <a:pt x="3802085" y="494724"/>
                </a:cubicBezTo>
                <a:cubicBezTo>
                  <a:pt x="3797559" y="515092"/>
                  <a:pt x="3797559" y="534103"/>
                  <a:pt x="3802991" y="554471"/>
                </a:cubicBezTo>
                <a:cubicBezTo>
                  <a:pt x="3831506" y="664007"/>
                  <a:pt x="3861380" y="773543"/>
                  <a:pt x="3886274" y="884437"/>
                </a:cubicBezTo>
                <a:cubicBezTo>
                  <a:pt x="3908906" y="985374"/>
                  <a:pt x="3925200" y="1087668"/>
                  <a:pt x="3944211" y="1189510"/>
                </a:cubicBezTo>
                <a:cubicBezTo>
                  <a:pt x="3950548" y="1222552"/>
                  <a:pt x="3949643" y="1254236"/>
                  <a:pt x="3938327" y="1286825"/>
                </a:cubicBezTo>
                <a:cubicBezTo>
                  <a:pt x="3929274" y="1312625"/>
                  <a:pt x="3925653" y="1340235"/>
                  <a:pt x="3920674" y="1367393"/>
                </a:cubicBezTo>
                <a:cubicBezTo>
                  <a:pt x="3917506" y="1384593"/>
                  <a:pt x="3917959" y="1402245"/>
                  <a:pt x="3914790" y="1418993"/>
                </a:cubicBezTo>
                <a:cubicBezTo>
                  <a:pt x="3901664" y="1487792"/>
                  <a:pt x="3888538" y="1556592"/>
                  <a:pt x="3874506" y="1624939"/>
                </a:cubicBezTo>
                <a:cubicBezTo>
                  <a:pt x="3871790" y="1637613"/>
                  <a:pt x="3874506" y="1646665"/>
                  <a:pt x="3883106" y="1656170"/>
                </a:cubicBezTo>
                <a:cubicBezTo>
                  <a:pt x="3908001" y="1684233"/>
                  <a:pt x="3905285" y="1722707"/>
                  <a:pt x="3876769" y="1747601"/>
                </a:cubicBezTo>
                <a:cubicBezTo>
                  <a:pt x="3867264" y="1755749"/>
                  <a:pt x="3855043" y="1761180"/>
                  <a:pt x="3845085" y="1768875"/>
                </a:cubicBezTo>
                <a:cubicBezTo>
                  <a:pt x="3838748" y="1773854"/>
                  <a:pt x="3831506" y="1780191"/>
                  <a:pt x="3828338" y="1787433"/>
                </a:cubicBezTo>
                <a:cubicBezTo>
                  <a:pt x="3812948" y="1824096"/>
                  <a:pt x="3800275" y="1862117"/>
                  <a:pt x="3784433" y="1898780"/>
                </a:cubicBezTo>
                <a:cubicBezTo>
                  <a:pt x="3765875" y="1941327"/>
                  <a:pt x="3753654" y="1983874"/>
                  <a:pt x="3759538" y="2030947"/>
                </a:cubicBezTo>
                <a:cubicBezTo>
                  <a:pt x="3762707" y="2057652"/>
                  <a:pt x="3767233" y="2083000"/>
                  <a:pt x="3779454" y="2107442"/>
                </a:cubicBezTo>
                <a:cubicBezTo>
                  <a:pt x="3801180" y="2151347"/>
                  <a:pt x="3821096" y="2196610"/>
                  <a:pt x="3842369" y="2240515"/>
                </a:cubicBezTo>
                <a:cubicBezTo>
                  <a:pt x="3851422" y="2259525"/>
                  <a:pt x="3905737" y="2297546"/>
                  <a:pt x="3918411" y="2314293"/>
                </a:cubicBezTo>
                <a:cubicBezTo>
                  <a:pt x="3969106" y="2380377"/>
                  <a:pt x="4008032" y="2393051"/>
                  <a:pt x="4044695" y="2452345"/>
                </a:cubicBezTo>
                <a:cubicBezTo>
                  <a:pt x="4069136" y="2494440"/>
                  <a:pt x="4087242" y="2517071"/>
                  <a:pt x="4089958" y="2546492"/>
                </a:cubicBezTo>
                <a:cubicBezTo>
                  <a:pt x="4095389" y="2612576"/>
                  <a:pt x="4024779" y="2713965"/>
                  <a:pt x="3996716" y="2772354"/>
                </a:cubicBezTo>
                <a:cubicBezTo>
                  <a:pt x="3970463" y="2827122"/>
                  <a:pt x="3910264" y="2924438"/>
                  <a:pt x="3904380" y="2985090"/>
                </a:cubicBezTo>
                <a:cubicBezTo>
                  <a:pt x="3901211" y="3019490"/>
                  <a:pt x="3898043" y="3054342"/>
                  <a:pt x="3892159" y="3088289"/>
                </a:cubicBezTo>
                <a:cubicBezTo>
                  <a:pt x="3883559" y="3138531"/>
                  <a:pt x="3871338" y="3187868"/>
                  <a:pt x="3845990" y="3233130"/>
                </a:cubicBezTo>
                <a:cubicBezTo>
                  <a:pt x="3829696" y="3261646"/>
                  <a:pt x="3812948" y="3290162"/>
                  <a:pt x="3799370" y="3320488"/>
                </a:cubicBezTo>
                <a:cubicBezTo>
                  <a:pt x="3748223" y="3435456"/>
                  <a:pt x="3682591" y="3549518"/>
                  <a:pt x="3606097" y="3650455"/>
                </a:cubicBezTo>
                <a:cubicBezTo>
                  <a:pt x="3603381" y="3654076"/>
                  <a:pt x="3601571" y="3659055"/>
                  <a:pt x="3597497" y="3665844"/>
                </a:cubicBezTo>
                <a:cubicBezTo>
                  <a:pt x="3648191" y="3665844"/>
                  <a:pt x="3695717" y="3665844"/>
                  <a:pt x="3743243" y="3665844"/>
                </a:cubicBezTo>
                <a:cubicBezTo>
                  <a:pt x="3887180" y="3666297"/>
                  <a:pt x="4057821" y="3670370"/>
                  <a:pt x="4199041" y="3699791"/>
                </a:cubicBezTo>
                <a:cubicBezTo>
                  <a:pt x="4259241" y="3712465"/>
                  <a:pt x="4318083" y="3729665"/>
                  <a:pt x="4370588" y="3763612"/>
                </a:cubicBezTo>
                <a:cubicBezTo>
                  <a:pt x="4409967" y="3788959"/>
                  <a:pt x="4440293" y="3822001"/>
                  <a:pt x="4446177" y="3870433"/>
                </a:cubicBezTo>
                <a:cubicBezTo>
                  <a:pt x="4448893" y="3890801"/>
                  <a:pt x="4447535" y="3912074"/>
                  <a:pt x="4447082" y="3932895"/>
                </a:cubicBezTo>
                <a:cubicBezTo>
                  <a:pt x="4446177" y="4011200"/>
                  <a:pt x="4413135" y="4071853"/>
                  <a:pt x="4344788" y="4110326"/>
                </a:cubicBezTo>
                <a:cubicBezTo>
                  <a:pt x="4309030" y="4130242"/>
                  <a:pt x="4271915" y="4146989"/>
                  <a:pt x="4235252" y="4164642"/>
                </a:cubicBezTo>
                <a:cubicBezTo>
                  <a:pt x="4233441" y="4165547"/>
                  <a:pt x="4230725" y="4165547"/>
                  <a:pt x="4228462" y="4165547"/>
                </a:cubicBezTo>
                <a:cubicBezTo>
                  <a:pt x="4186820" y="4166905"/>
                  <a:pt x="4145178" y="4169620"/>
                  <a:pt x="4103536" y="4168715"/>
                </a:cubicBezTo>
                <a:cubicBezTo>
                  <a:pt x="3812496" y="4163283"/>
                  <a:pt x="3521003" y="4157399"/>
                  <a:pt x="3229962" y="4150157"/>
                </a:cubicBezTo>
                <a:cubicBezTo>
                  <a:pt x="3193752" y="4149252"/>
                  <a:pt x="3157994" y="4148800"/>
                  <a:pt x="3121784" y="4133863"/>
                </a:cubicBezTo>
                <a:cubicBezTo>
                  <a:pt x="3058868" y="4108063"/>
                  <a:pt x="3001384" y="4075021"/>
                  <a:pt x="2948427" y="4032926"/>
                </a:cubicBezTo>
                <a:cubicBezTo>
                  <a:pt x="2932585" y="4020253"/>
                  <a:pt x="2915837" y="4017084"/>
                  <a:pt x="2896374" y="4020253"/>
                </a:cubicBezTo>
                <a:cubicBezTo>
                  <a:pt x="2807206" y="4034737"/>
                  <a:pt x="2718038" y="4049674"/>
                  <a:pt x="2628871" y="4062800"/>
                </a:cubicBezTo>
                <a:cubicBezTo>
                  <a:pt x="2519787" y="4079095"/>
                  <a:pt x="2410250" y="4097652"/>
                  <a:pt x="2300714" y="4108063"/>
                </a:cubicBezTo>
                <a:cubicBezTo>
                  <a:pt x="2136863" y="4123905"/>
                  <a:pt x="1972105" y="4119379"/>
                  <a:pt x="1807801" y="4115305"/>
                </a:cubicBezTo>
                <a:cubicBezTo>
                  <a:pt x="1775664" y="4114400"/>
                  <a:pt x="1743980" y="4107158"/>
                  <a:pt x="1712296" y="4100821"/>
                </a:cubicBezTo>
                <a:cubicBezTo>
                  <a:pt x="1666581" y="4091768"/>
                  <a:pt x="1621318" y="4075926"/>
                  <a:pt x="1575150" y="4072305"/>
                </a:cubicBezTo>
                <a:cubicBezTo>
                  <a:pt x="1495034" y="4065968"/>
                  <a:pt x="1414466" y="4067326"/>
                  <a:pt x="1333898" y="4064158"/>
                </a:cubicBezTo>
                <a:cubicBezTo>
                  <a:pt x="1253330" y="4060989"/>
                  <a:pt x="1173215" y="4058274"/>
                  <a:pt x="1092647" y="4052389"/>
                </a:cubicBezTo>
                <a:cubicBezTo>
                  <a:pt x="965005" y="4042884"/>
                  <a:pt x="838722" y="4046053"/>
                  <a:pt x="711986" y="4069137"/>
                </a:cubicBezTo>
                <a:cubicBezTo>
                  <a:pt x="642734" y="4081810"/>
                  <a:pt x="572123" y="4086789"/>
                  <a:pt x="502418" y="4094031"/>
                </a:cubicBezTo>
                <a:cubicBezTo>
                  <a:pt x="472545" y="4097200"/>
                  <a:pt x="442671" y="4097652"/>
                  <a:pt x="413250" y="4100368"/>
                </a:cubicBezTo>
                <a:cubicBezTo>
                  <a:pt x="384735" y="4103084"/>
                  <a:pt x="356219" y="4108515"/>
                  <a:pt x="327251" y="4110326"/>
                </a:cubicBezTo>
                <a:cubicBezTo>
                  <a:pt x="299188" y="4112136"/>
                  <a:pt x="270672" y="4110326"/>
                  <a:pt x="242157" y="4110326"/>
                </a:cubicBezTo>
                <a:cubicBezTo>
                  <a:pt x="176073" y="4109873"/>
                  <a:pt x="109989" y="4108968"/>
                  <a:pt x="43905" y="4108063"/>
                </a:cubicBezTo>
                <a:cubicBezTo>
                  <a:pt x="26705" y="4107610"/>
                  <a:pt x="9958" y="4105800"/>
                  <a:pt x="0" y="4089052"/>
                </a:cubicBezTo>
                <a:cubicBezTo>
                  <a:pt x="3168" y="4080905"/>
                  <a:pt x="4074" y="4075474"/>
                  <a:pt x="5432" y="4068231"/>
                </a:cubicBezTo>
                <a:close/>
              </a:path>
            </a:pathLst>
          </a:custGeom>
          <a:solidFill>
            <a:schemeClr val="accent1"/>
          </a:solidFill>
          <a:ln w="4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11" name="Graphic 19">
            <a:extLst>
              <a:ext uri="{FF2B5EF4-FFF2-40B4-BE49-F238E27FC236}">
                <a16:creationId xmlns:a16="http://schemas.microsoft.com/office/drawing/2014/main" id="{53BAFFC1-3655-44BF-B98E-05D4E96A5B8C}"/>
              </a:ext>
            </a:extLst>
          </p:cNvPr>
          <p:cNvSpPr/>
          <p:nvPr/>
        </p:nvSpPr>
        <p:spPr>
          <a:xfrm>
            <a:off x="7015322" y="2379898"/>
            <a:ext cx="1770841" cy="2234384"/>
          </a:xfrm>
          <a:custGeom>
            <a:avLst/>
            <a:gdLst>
              <a:gd name="connsiteX0" fmla="*/ 1962 w 1487243"/>
              <a:gd name="connsiteY0" fmla="*/ 1846370 h 1876552"/>
              <a:gd name="connsiteX1" fmla="*/ 16834 w 1487243"/>
              <a:gd name="connsiteY1" fmla="*/ 1840902 h 1876552"/>
              <a:gd name="connsiteX2" fmla="*/ 80479 w 1487243"/>
              <a:gd name="connsiteY2" fmla="*/ 1830185 h 1876552"/>
              <a:gd name="connsiteX3" fmla="*/ 127721 w 1487243"/>
              <a:gd name="connsiteY3" fmla="*/ 1782287 h 1876552"/>
              <a:gd name="connsiteX4" fmla="*/ 121597 w 1487243"/>
              <a:gd name="connsiteY4" fmla="*/ 1630063 h 1876552"/>
              <a:gd name="connsiteX5" fmla="*/ 108912 w 1487243"/>
              <a:gd name="connsiteY5" fmla="*/ 1513927 h 1876552"/>
              <a:gd name="connsiteX6" fmla="*/ 105194 w 1487243"/>
              <a:gd name="connsiteY6" fmla="*/ 1492712 h 1876552"/>
              <a:gd name="connsiteX7" fmla="*/ 104538 w 1487243"/>
              <a:gd name="connsiteY7" fmla="*/ 1476746 h 1876552"/>
              <a:gd name="connsiteX8" fmla="*/ 97320 w 1487243"/>
              <a:gd name="connsiteY8" fmla="*/ 1394729 h 1876552"/>
              <a:gd name="connsiteX9" fmla="*/ 97101 w 1487243"/>
              <a:gd name="connsiteY9" fmla="*/ 1385324 h 1876552"/>
              <a:gd name="connsiteX10" fmla="*/ 120722 w 1487243"/>
              <a:gd name="connsiteY10" fmla="*/ 1341800 h 1876552"/>
              <a:gd name="connsiteX11" fmla="*/ 235546 w 1487243"/>
              <a:gd name="connsiteY11" fmla="*/ 1312712 h 1876552"/>
              <a:gd name="connsiteX12" fmla="*/ 363274 w 1487243"/>
              <a:gd name="connsiteY12" fmla="*/ 1306588 h 1876552"/>
              <a:gd name="connsiteX13" fmla="*/ 415109 w 1487243"/>
              <a:gd name="connsiteY13" fmla="*/ 1308119 h 1876552"/>
              <a:gd name="connsiteX14" fmla="*/ 437637 w 1487243"/>
              <a:gd name="connsiteY14" fmla="*/ 1306806 h 1876552"/>
              <a:gd name="connsiteX15" fmla="*/ 452728 w 1487243"/>
              <a:gd name="connsiteY15" fmla="*/ 1291496 h 1876552"/>
              <a:gd name="connsiteX16" fmla="*/ 461914 w 1487243"/>
              <a:gd name="connsiteY16" fmla="*/ 1193951 h 1876552"/>
              <a:gd name="connsiteX17" fmla="*/ 465194 w 1487243"/>
              <a:gd name="connsiteY17" fmla="*/ 1094655 h 1876552"/>
              <a:gd name="connsiteX18" fmla="*/ 474162 w 1487243"/>
              <a:gd name="connsiteY18" fmla="*/ 1052225 h 1876552"/>
              <a:gd name="connsiteX19" fmla="*/ 486409 w 1487243"/>
              <a:gd name="connsiteY19" fmla="*/ 981362 h 1876552"/>
              <a:gd name="connsiteX20" fmla="*/ 480942 w 1487243"/>
              <a:gd name="connsiteY20" fmla="*/ 873100 h 1876552"/>
              <a:gd name="connsiteX21" fmla="*/ 552023 w 1487243"/>
              <a:gd name="connsiteY21" fmla="*/ 837012 h 1876552"/>
              <a:gd name="connsiteX22" fmla="*/ 580893 w 1487243"/>
              <a:gd name="connsiteY22" fmla="*/ 817109 h 1876552"/>
              <a:gd name="connsiteX23" fmla="*/ 588986 w 1487243"/>
              <a:gd name="connsiteY23" fmla="*/ 796988 h 1876552"/>
              <a:gd name="connsiteX24" fmla="*/ 581331 w 1487243"/>
              <a:gd name="connsiteY24" fmla="*/ 758494 h 1876552"/>
              <a:gd name="connsiteX25" fmla="*/ 552242 w 1487243"/>
              <a:gd name="connsiteY25" fmla="*/ 622455 h 1876552"/>
              <a:gd name="connsiteX26" fmla="*/ 543056 w 1487243"/>
              <a:gd name="connsiteY26" fmla="*/ 549187 h 1876552"/>
              <a:gd name="connsiteX27" fmla="*/ 540650 w 1487243"/>
              <a:gd name="connsiteY27" fmla="*/ 503913 h 1876552"/>
              <a:gd name="connsiteX28" fmla="*/ 539119 w 1487243"/>
              <a:gd name="connsiteY28" fmla="*/ 494509 h 1876552"/>
              <a:gd name="connsiteX29" fmla="*/ 536713 w 1487243"/>
              <a:gd name="connsiteY29" fmla="*/ 441799 h 1876552"/>
              <a:gd name="connsiteX30" fmla="*/ 541525 w 1487243"/>
              <a:gd name="connsiteY30" fmla="*/ 377279 h 1876552"/>
              <a:gd name="connsiteX31" fmla="*/ 558803 w 1487243"/>
              <a:gd name="connsiteY31" fmla="*/ 276452 h 1876552"/>
              <a:gd name="connsiteX32" fmla="*/ 568427 w 1487243"/>
              <a:gd name="connsiteY32" fmla="*/ 223305 h 1876552"/>
              <a:gd name="connsiteX33" fmla="*/ 574113 w 1487243"/>
              <a:gd name="connsiteY33" fmla="*/ 164690 h 1876552"/>
              <a:gd name="connsiteX34" fmla="*/ 581768 w 1487243"/>
              <a:gd name="connsiteY34" fmla="*/ 101701 h 1876552"/>
              <a:gd name="connsiteX35" fmla="*/ 582424 w 1487243"/>
              <a:gd name="connsiteY35" fmla="*/ 76987 h 1876552"/>
              <a:gd name="connsiteX36" fmla="*/ 584393 w 1487243"/>
              <a:gd name="connsiteY36" fmla="*/ 35650 h 1876552"/>
              <a:gd name="connsiteX37" fmla="*/ 586361 w 1487243"/>
              <a:gd name="connsiteY37" fmla="*/ 29307 h 1876552"/>
              <a:gd name="connsiteX38" fmla="*/ 600359 w 1487243"/>
              <a:gd name="connsiteY38" fmla="*/ 22309 h 1876552"/>
              <a:gd name="connsiteX39" fmla="*/ 606701 w 1487243"/>
              <a:gd name="connsiteY39" fmla="*/ 33900 h 1876552"/>
              <a:gd name="connsiteX40" fmla="*/ 605608 w 1487243"/>
              <a:gd name="connsiteY40" fmla="*/ 41118 h 1876552"/>
              <a:gd name="connsiteX41" fmla="*/ 604733 w 1487243"/>
              <a:gd name="connsiteY41" fmla="*/ 78080 h 1876552"/>
              <a:gd name="connsiteX42" fmla="*/ 609545 w 1487243"/>
              <a:gd name="connsiteY42" fmla="*/ 85079 h 1876552"/>
              <a:gd name="connsiteX43" fmla="*/ 614794 w 1487243"/>
              <a:gd name="connsiteY43" fmla="*/ 78299 h 1876552"/>
              <a:gd name="connsiteX44" fmla="*/ 638414 w 1487243"/>
              <a:gd name="connsiteY44" fmla="*/ 14654 h 1876552"/>
              <a:gd name="connsiteX45" fmla="*/ 657880 w 1487243"/>
              <a:gd name="connsiteY45" fmla="*/ 5249 h 1876552"/>
              <a:gd name="connsiteX46" fmla="*/ 673627 w 1487243"/>
              <a:gd name="connsiteY46" fmla="*/ 0 h 1876552"/>
              <a:gd name="connsiteX47" fmla="*/ 679532 w 1487243"/>
              <a:gd name="connsiteY47" fmla="*/ 0 h 1876552"/>
              <a:gd name="connsiteX48" fmla="*/ 686969 w 1487243"/>
              <a:gd name="connsiteY48" fmla="*/ 10717 h 1876552"/>
              <a:gd name="connsiteX49" fmla="*/ 695936 w 1487243"/>
              <a:gd name="connsiteY49" fmla="*/ 16403 h 1876552"/>
              <a:gd name="connsiteX50" fmla="*/ 709059 w 1487243"/>
              <a:gd name="connsiteY50" fmla="*/ 29526 h 1876552"/>
              <a:gd name="connsiteX51" fmla="*/ 706653 w 1487243"/>
              <a:gd name="connsiteY51" fmla="*/ 43086 h 1876552"/>
              <a:gd name="connsiteX52" fmla="*/ 683032 w 1487243"/>
              <a:gd name="connsiteY52" fmla="*/ 94046 h 1876552"/>
              <a:gd name="connsiteX53" fmla="*/ 670128 w 1487243"/>
              <a:gd name="connsiteY53" fmla="*/ 128822 h 1876552"/>
              <a:gd name="connsiteX54" fmla="*/ 674283 w 1487243"/>
              <a:gd name="connsiteY54" fmla="*/ 138882 h 1876552"/>
              <a:gd name="connsiteX55" fmla="*/ 684125 w 1487243"/>
              <a:gd name="connsiteY55" fmla="*/ 139101 h 1876552"/>
              <a:gd name="connsiteX56" fmla="*/ 704466 w 1487243"/>
              <a:gd name="connsiteY56" fmla="*/ 129259 h 1876552"/>
              <a:gd name="connsiteX57" fmla="*/ 729180 w 1487243"/>
              <a:gd name="connsiteY57" fmla="*/ 125103 h 1876552"/>
              <a:gd name="connsiteX58" fmla="*/ 739460 w 1487243"/>
              <a:gd name="connsiteY58" fmla="*/ 133415 h 1876552"/>
              <a:gd name="connsiteX59" fmla="*/ 731805 w 1487243"/>
              <a:gd name="connsiteY59" fmla="*/ 142600 h 1876552"/>
              <a:gd name="connsiteX60" fmla="*/ 700091 w 1487243"/>
              <a:gd name="connsiteY60" fmla="*/ 162066 h 1876552"/>
              <a:gd name="connsiteX61" fmla="*/ 658536 w 1487243"/>
              <a:gd name="connsiteY61" fmla="*/ 191811 h 1876552"/>
              <a:gd name="connsiteX62" fmla="*/ 633384 w 1487243"/>
              <a:gd name="connsiteY62" fmla="*/ 231398 h 1876552"/>
              <a:gd name="connsiteX63" fmla="*/ 626823 w 1487243"/>
              <a:gd name="connsiteY63" fmla="*/ 330474 h 1876552"/>
              <a:gd name="connsiteX64" fmla="*/ 627041 w 1487243"/>
              <a:gd name="connsiteY64" fmla="*/ 408992 h 1876552"/>
              <a:gd name="connsiteX65" fmla="*/ 623761 w 1487243"/>
              <a:gd name="connsiteY65" fmla="*/ 480074 h 1876552"/>
              <a:gd name="connsiteX66" fmla="*/ 634478 w 1487243"/>
              <a:gd name="connsiteY66" fmla="*/ 578057 h 1876552"/>
              <a:gd name="connsiteX67" fmla="*/ 643007 w 1487243"/>
              <a:gd name="connsiteY67" fmla="*/ 625517 h 1876552"/>
              <a:gd name="connsiteX68" fmla="*/ 667722 w 1487243"/>
              <a:gd name="connsiteY68" fmla="*/ 673415 h 1876552"/>
              <a:gd name="connsiteX69" fmla="*/ 683251 w 1487243"/>
              <a:gd name="connsiteY69" fmla="*/ 670353 h 1876552"/>
              <a:gd name="connsiteX70" fmla="*/ 690687 w 1487243"/>
              <a:gd name="connsiteY70" fmla="*/ 631204 h 1876552"/>
              <a:gd name="connsiteX71" fmla="*/ 708184 w 1487243"/>
              <a:gd name="connsiteY71" fmla="*/ 615894 h 1876552"/>
              <a:gd name="connsiteX72" fmla="*/ 724587 w 1487243"/>
              <a:gd name="connsiteY72" fmla="*/ 611738 h 1876552"/>
              <a:gd name="connsiteX73" fmla="*/ 735960 w 1487243"/>
              <a:gd name="connsiteY73" fmla="*/ 610645 h 1876552"/>
              <a:gd name="connsiteX74" fmla="*/ 746021 w 1487243"/>
              <a:gd name="connsiteY74" fmla="*/ 607146 h 1876552"/>
              <a:gd name="connsiteX75" fmla="*/ 761768 w 1487243"/>
              <a:gd name="connsiteY75" fmla="*/ 600584 h 1876552"/>
              <a:gd name="connsiteX76" fmla="*/ 776422 w 1487243"/>
              <a:gd name="connsiteY76" fmla="*/ 594679 h 1876552"/>
              <a:gd name="connsiteX77" fmla="*/ 795669 w 1487243"/>
              <a:gd name="connsiteY77" fmla="*/ 592273 h 1876552"/>
              <a:gd name="connsiteX78" fmla="*/ 824101 w 1487243"/>
              <a:gd name="connsiteY78" fmla="*/ 611520 h 1876552"/>
              <a:gd name="connsiteX79" fmla="*/ 833287 w 1487243"/>
              <a:gd name="connsiteY79" fmla="*/ 613269 h 1876552"/>
              <a:gd name="connsiteX80" fmla="*/ 856471 w 1487243"/>
              <a:gd name="connsiteY80" fmla="*/ 618081 h 1876552"/>
              <a:gd name="connsiteX81" fmla="*/ 886653 w 1487243"/>
              <a:gd name="connsiteY81" fmla="*/ 632954 h 1876552"/>
              <a:gd name="connsiteX82" fmla="*/ 920991 w 1487243"/>
              <a:gd name="connsiteY82" fmla="*/ 640390 h 1876552"/>
              <a:gd name="connsiteX83" fmla="*/ 931052 w 1487243"/>
              <a:gd name="connsiteY83" fmla="*/ 641483 h 1876552"/>
              <a:gd name="connsiteX84" fmla="*/ 936519 w 1487243"/>
              <a:gd name="connsiteY84" fmla="*/ 650888 h 1876552"/>
              <a:gd name="connsiteX85" fmla="*/ 938269 w 1487243"/>
              <a:gd name="connsiteY85" fmla="*/ 670572 h 1876552"/>
              <a:gd name="connsiteX86" fmla="*/ 954016 w 1487243"/>
              <a:gd name="connsiteY86" fmla="*/ 762431 h 1876552"/>
              <a:gd name="connsiteX87" fmla="*/ 948767 w 1487243"/>
              <a:gd name="connsiteY87" fmla="*/ 787364 h 1876552"/>
              <a:gd name="connsiteX88" fmla="*/ 930833 w 1487243"/>
              <a:gd name="connsiteY88" fmla="*/ 886660 h 1876552"/>
              <a:gd name="connsiteX89" fmla="*/ 932583 w 1487243"/>
              <a:gd name="connsiteY89" fmla="*/ 910937 h 1876552"/>
              <a:gd name="connsiteX90" fmla="*/ 932801 w 1487243"/>
              <a:gd name="connsiteY90" fmla="*/ 947681 h 1876552"/>
              <a:gd name="connsiteX91" fmla="*/ 925365 w 1487243"/>
              <a:gd name="connsiteY91" fmla="*/ 959929 h 1876552"/>
              <a:gd name="connsiteX92" fmla="*/ 916179 w 1487243"/>
              <a:gd name="connsiteY92" fmla="*/ 979394 h 1876552"/>
              <a:gd name="connsiteX93" fmla="*/ 900651 w 1487243"/>
              <a:gd name="connsiteY93" fmla="*/ 1031666 h 1876552"/>
              <a:gd name="connsiteX94" fmla="*/ 896933 w 1487243"/>
              <a:gd name="connsiteY94" fmla="*/ 1069941 h 1876552"/>
              <a:gd name="connsiteX95" fmla="*/ 891246 w 1487243"/>
              <a:gd name="connsiteY95" fmla="*/ 1082845 h 1876552"/>
              <a:gd name="connsiteX96" fmla="*/ 873312 w 1487243"/>
              <a:gd name="connsiteY96" fmla="*/ 1097717 h 1876552"/>
              <a:gd name="connsiteX97" fmla="*/ 837661 w 1487243"/>
              <a:gd name="connsiteY97" fmla="*/ 1123744 h 1876552"/>
              <a:gd name="connsiteX98" fmla="*/ 832194 w 1487243"/>
              <a:gd name="connsiteY98" fmla="*/ 1127244 h 1876552"/>
              <a:gd name="connsiteX99" fmla="*/ 819946 w 1487243"/>
              <a:gd name="connsiteY99" fmla="*/ 1133586 h 1876552"/>
              <a:gd name="connsiteX100" fmla="*/ 805729 w 1487243"/>
              <a:gd name="connsiteY100" fmla="*/ 1144084 h 1876552"/>
              <a:gd name="connsiteX101" fmla="*/ 756082 w 1487243"/>
              <a:gd name="connsiteY101" fmla="*/ 1176016 h 1876552"/>
              <a:gd name="connsiteX102" fmla="*/ 744490 w 1487243"/>
              <a:gd name="connsiteY102" fmla="*/ 1177547 h 1876552"/>
              <a:gd name="connsiteX103" fmla="*/ 719119 w 1487243"/>
              <a:gd name="connsiteY103" fmla="*/ 1164425 h 1876552"/>
              <a:gd name="connsiteX104" fmla="*/ 707746 w 1487243"/>
              <a:gd name="connsiteY104" fmla="*/ 1145615 h 1876552"/>
              <a:gd name="connsiteX105" fmla="*/ 707746 w 1487243"/>
              <a:gd name="connsiteY105" fmla="*/ 1134898 h 1876552"/>
              <a:gd name="connsiteX106" fmla="*/ 704028 w 1487243"/>
              <a:gd name="connsiteY106" fmla="*/ 1118714 h 1876552"/>
              <a:gd name="connsiteX107" fmla="*/ 696155 w 1487243"/>
              <a:gd name="connsiteY107" fmla="*/ 1111059 h 1876552"/>
              <a:gd name="connsiteX108" fmla="*/ 695061 w 1487243"/>
              <a:gd name="connsiteY108" fmla="*/ 1098155 h 1876552"/>
              <a:gd name="connsiteX109" fmla="*/ 695061 w 1487243"/>
              <a:gd name="connsiteY109" fmla="*/ 1093781 h 1876552"/>
              <a:gd name="connsiteX110" fmla="*/ 688937 w 1487243"/>
              <a:gd name="connsiteY110" fmla="*/ 1091156 h 1876552"/>
              <a:gd name="connsiteX111" fmla="*/ 676470 w 1487243"/>
              <a:gd name="connsiteY111" fmla="*/ 1099248 h 1876552"/>
              <a:gd name="connsiteX112" fmla="*/ 645851 w 1487243"/>
              <a:gd name="connsiteY112" fmla="*/ 1166612 h 1876552"/>
              <a:gd name="connsiteX113" fmla="*/ 655474 w 1487243"/>
              <a:gd name="connsiteY113" fmla="*/ 1239662 h 1876552"/>
              <a:gd name="connsiteX114" fmla="*/ 691124 w 1487243"/>
              <a:gd name="connsiteY114" fmla="*/ 1268750 h 1876552"/>
              <a:gd name="connsiteX115" fmla="*/ 740334 w 1487243"/>
              <a:gd name="connsiteY115" fmla="*/ 1302651 h 1876552"/>
              <a:gd name="connsiteX116" fmla="*/ 768767 w 1487243"/>
              <a:gd name="connsiteY116" fmla="*/ 1344206 h 1876552"/>
              <a:gd name="connsiteX117" fmla="*/ 775328 w 1487243"/>
              <a:gd name="connsiteY117" fmla="*/ 1382262 h 1876552"/>
              <a:gd name="connsiteX118" fmla="*/ 845973 w 1487243"/>
              <a:gd name="connsiteY118" fmla="*/ 1489650 h 1876552"/>
              <a:gd name="connsiteX119" fmla="*/ 906556 w 1487243"/>
              <a:gd name="connsiteY119" fmla="*/ 1546078 h 1876552"/>
              <a:gd name="connsiteX120" fmla="*/ 1006289 w 1487243"/>
              <a:gd name="connsiteY120" fmla="*/ 1614535 h 1876552"/>
              <a:gd name="connsiteX121" fmla="*/ 1051125 w 1487243"/>
              <a:gd name="connsiteY121" fmla="*/ 1623721 h 1876552"/>
              <a:gd name="connsiteX122" fmla="*/ 1133579 w 1487243"/>
              <a:gd name="connsiteY122" fmla="*/ 1636187 h 1876552"/>
              <a:gd name="connsiteX123" fmla="*/ 1244466 w 1487243"/>
              <a:gd name="connsiteY123" fmla="*/ 1684741 h 1876552"/>
              <a:gd name="connsiteX124" fmla="*/ 1363008 w 1487243"/>
              <a:gd name="connsiteY124" fmla="*/ 1766540 h 1876552"/>
              <a:gd name="connsiteX125" fmla="*/ 1396472 w 1487243"/>
              <a:gd name="connsiteY125" fmla="*/ 1781194 h 1876552"/>
              <a:gd name="connsiteX126" fmla="*/ 1401502 w 1487243"/>
              <a:gd name="connsiteY126" fmla="*/ 1782506 h 1876552"/>
              <a:gd name="connsiteX127" fmla="*/ 1465585 w 1487243"/>
              <a:gd name="connsiteY127" fmla="*/ 1806345 h 1876552"/>
              <a:gd name="connsiteX128" fmla="*/ 1489206 w 1487243"/>
              <a:gd name="connsiteY128" fmla="*/ 1819906 h 1876552"/>
              <a:gd name="connsiteX129" fmla="*/ 1489206 w 1487243"/>
              <a:gd name="connsiteY129" fmla="*/ 1831716 h 1876552"/>
              <a:gd name="connsiteX130" fmla="*/ 1483956 w 1487243"/>
              <a:gd name="connsiteY130" fmla="*/ 1842870 h 1876552"/>
              <a:gd name="connsiteX131" fmla="*/ 1454868 w 1487243"/>
              <a:gd name="connsiteY131" fmla="*/ 1859711 h 1876552"/>
              <a:gd name="connsiteX132" fmla="*/ 1389035 w 1487243"/>
              <a:gd name="connsiteY132" fmla="*/ 1857524 h 1876552"/>
              <a:gd name="connsiteX133" fmla="*/ 1333264 w 1487243"/>
              <a:gd name="connsiteY133" fmla="*/ 1850088 h 1876552"/>
              <a:gd name="connsiteX134" fmla="*/ 1326921 w 1487243"/>
              <a:gd name="connsiteY134" fmla="*/ 1841121 h 1876552"/>
              <a:gd name="connsiteX135" fmla="*/ 1322109 w 1487243"/>
              <a:gd name="connsiteY135" fmla="*/ 1827123 h 1876552"/>
              <a:gd name="connsiteX136" fmla="*/ 1302863 w 1487243"/>
              <a:gd name="connsiteY136" fmla="*/ 1804814 h 1876552"/>
              <a:gd name="connsiteX137" fmla="*/ 1228719 w 1487243"/>
              <a:gd name="connsiteY137" fmla="*/ 1785130 h 1876552"/>
              <a:gd name="connsiteX138" fmla="*/ 1151295 w 1487243"/>
              <a:gd name="connsiteY138" fmla="*/ 1761291 h 1876552"/>
              <a:gd name="connsiteX139" fmla="*/ 960140 w 1487243"/>
              <a:gd name="connsiteY139" fmla="*/ 1716017 h 1876552"/>
              <a:gd name="connsiteX140" fmla="*/ 910493 w 1487243"/>
              <a:gd name="connsiteY140" fmla="*/ 1697208 h 1876552"/>
              <a:gd name="connsiteX141" fmla="*/ 883154 w 1487243"/>
              <a:gd name="connsiteY141" fmla="*/ 1680586 h 1876552"/>
              <a:gd name="connsiteX142" fmla="*/ 854065 w 1487243"/>
              <a:gd name="connsiteY142" fmla="*/ 1666807 h 1876552"/>
              <a:gd name="connsiteX143" fmla="*/ 724150 w 1487243"/>
              <a:gd name="connsiteY143" fmla="*/ 1587852 h 1876552"/>
              <a:gd name="connsiteX144" fmla="*/ 668597 w 1487243"/>
              <a:gd name="connsiteY144" fmla="*/ 1546296 h 1876552"/>
              <a:gd name="connsiteX145" fmla="*/ 624198 w 1487243"/>
              <a:gd name="connsiteY145" fmla="*/ 1510646 h 1876552"/>
              <a:gd name="connsiteX146" fmla="*/ 600796 w 1487243"/>
              <a:gd name="connsiteY146" fmla="*/ 1483745 h 1876552"/>
              <a:gd name="connsiteX147" fmla="*/ 499095 w 1487243"/>
              <a:gd name="connsiteY147" fmla="*/ 1476090 h 1876552"/>
              <a:gd name="connsiteX148" fmla="*/ 388645 w 1487243"/>
              <a:gd name="connsiteY148" fmla="*/ 1460780 h 1876552"/>
              <a:gd name="connsiteX149" fmla="*/ 309252 w 1487243"/>
              <a:gd name="connsiteY149" fmla="*/ 1441314 h 1876552"/>
              <a:gd name="connsiteX150" fmla="*/ 218706 w 1487243"/>
              <a:gd name="connsiteY150" fmla="*/ 1439783 h 1876552"/>
              <a:gd name="connsiteX151" fmla="*/ 209957 w 1487243"/>
              <a:gd name="connsiteY151" fmla="*/ 1468653 h 1876552"/>
              <a:gd name="connsiteX152" fmla="*/ 218706 w 1487243"/>
              <a:gd name="connsiteY152" fmla="*/ 1498180 h 1876552"/>
              <a:gd name="connsiteX153" fmla="*/ 224829 w 1487243"/>
              <a:gd name="connsiteY153" fmla="*/ 1649310 h 1876552"/>
              <a:gd name="connsiteX154" fmla="*/ 209957 w 1487243"/>
              <a:gd name="connsiteY154" fmla="*/ 1741606 h 1876552"/>
              <a:gd name="connsiteX155" fmla="*/ 218706 w 1487243"/>
              <a:gd name="connsiteY155" fmla="*/ 1840027 h 1876552"/>
              <a:gd name="connsiteX156" fmla="*/ 200334 w 1487243"/>
              <a:gd name="connsiteY156" fmla="*/ 1878739 h 1876552"/>
              <a:gd name="connsiteX157" fmla="*/ 39361 w 1487243"/>
              <a:gd name="connsiteY157" fmla="*/ 1878739 h 1876552"/>
              <a:gd name="connsiteX158" fmla="*/ 1305 w 1487243"/>
              <a:gd name="connsiteY158" fmla="*/ 1861680 h 1876552"/>
              <a:gd name="connsiteX159" fmla="*/ 1962 w 1487243"/>
              <a:gd name="connsiteY159" fmla="*/ 1846370 h 187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</a:cxnLst>
            <a:rect l="l" t="t" r="r" b="b"/>
            <a:pathLst>
              <a:path w="1487243" h="1876552">
                <a:moveTo>
                  <a:pt x="1962" y="1846370"/>
                </a:moveTo>
                <a:cubicBezTo>
                  <a:pt x="5680" y="1841121"/>
                  <a:pt x="10929" y="1840027"/>
                  <a:pt x="16834" y="1840902"/>
                </a:cubicBezTo>
                <a:cubicBezTo>
                  <a:pt x="38705" y="1843745"/>
                  <a:pt x="59264" y="1834559"/>
                  <a:pt x="80479" y="1830185"/>
                </a:cubicBezTo>
                <a:cubicBezTo>
                  <a:pt x="104538" y="1825155"/>
                  <a:pt x="125534" y="1810938"/>
                  <a:pt x="127721" y="1782287"/>
                </a:cubicBezTo>
                <a:cubicBezTo>
                  <a:pt x="131877" y="1731108"/>
                  <a:pt x="129033" y="1680586"/>
                  <a:pt x="121597" y="1630063"/>
                </a:cubicBezTo>
                <a:cubicBezTo>
                  <a:pt x="115911" y="1591570"/>
                  <a:pt x="112849" y="1552639"/>
                  <a:pt x="108912" y="1513927"/>
                </a:cubicBezTo>
                <a:cubicBezTo>
                  <a:pt x="108256" y="1506928"/>
                  <a:pt x="105194" y="1499711"/>
                  <a:pt x="105194" y="1492712"/>
                </a:cubicBezTo>
                <a:cubicBezTo>
                  <a:pt x="105194" y="1487463"/>
                  <a:pt x="105850" y="1481776"/>
                  <a:pt x="104538" y="1476746"/>
                </a:cubicBezTo>
                <a:cubicBezTo>
                  <a:pt x="97758" y="1449844"/>
                  <a:pt x="101913" y="1421849"/>
                  <a:pt x="97320" y="1394729"/>
                </a:cubicBezTo>
                <a:cubicBezTo>
                  <a:pt x="96883" y="1391667"/>
                  <a:pt x="97320" y="1388386"/>
                  <a:pt x="97101" y="1385324"/>
                </a:cubicBezTo>
                <a:cubicBezTo>
                  <a:pt x="95570" y="1363890"/>
                  <a:pt x="100382" y="1349893"/>
                  <a:pt x="120722" y="1341800"/>
                </a:cubicBezTo>
                <a:cubicBezTo>
                  <a:pt x="157903" y="1327147"/>
                  <a:pt x="194866" y="1314899"/>
                  <a:pt x="235546" y="1312712"/>
                </a:cubicBezTo>
                <a:cubicBezTo>
                  <a:pt x="278195" y="1310524"/>
                  <a:pt x="320407" y="1303963"/>
                  <a:pt x="363274" y="1306588"/>
                </a:cubicBezTo>
                <a:cubicBezTo>
                  <a:pt x="380553" y="1307681"/>
                  <a:pt x="397831" y="1307900"/>
                  <a:pt x="415109" y="1308119"/>
                </a:cubicBezTo>
                <a:cubicBezTo>
                  <a:pt x="422545" y="1308119"/>
                  <a:pt x="430200" y="1307681"/>
                  <a:pt x="437637" y="1306806"/>
                </a:cubicBezTo>
                <a:cubicBezTo>
                  <a:pt x="449666" y="1305494"/>
                  <a:pt x="451634" y="1303744"/>
                  <a:pt x="452728" y="1291496"/>
                </a:cubicBezTo>
                <a:cubicBezTo>
                  <a:pt x="455790" y="1258908"/>
                  <a:pt x="457539" y="1226320"/>
                  <a:pt x="461914" y="1193951"/>
                </a:cubicBezTo>
                <a:cubicBezTo>
                  <a:pt x="466507" y="1160925"/>
                  <a:pt x="465632" y="1127681"/>
                  <a:pt x="465194" y="1094655"/>
                </a:cubicBezTo>
                <a:cubicBezTo>
                  <a:pt x="464976" y="1079564"/>
                  <a:pt x="467163" y="1065567"/>
                  <a:pt x="474162" y="1052225"/>
                </a:cubicBezTo>
                <a:cubicBezTo>
                  <a:pt x="484222" y="1033197"/>
                  <a:pt x="491659" y="1002359"/>
                  <a:pt x="486409" y="981362"/>
                </a:cubicBezTo>
                <a:cubicBezTo>
                  <a:pt x="478536" y="950524"/>
                  <a:pt x="462789" y="898252"/>
                  <a:pt x="480942" y="873100"/>
                </a:cubicBezTo>
                <a:cubicBezTo>
                  <a:pt x="495595" y="852760"/>
                  <a:pt x="519435" y="853416"/>
                  <a:pt x="552023" y="837012"/>
                </a:cubicBezTo>
                <a:cubicBezTo>
                  <a:pt x="560990" y="829357"/>
                  <a:pt x="569520" y="828264"/>
                  <a:pt x="580893" y="817109"/>
                </a:cubicBezTo>
                <a:cubicBezTo>
                  <a:pt x="586798" y="811423"/>
                  <a:pt x="590298" y="804861"/>
                  <a:pt x="588986" y="796988"/>
                </a:cubicBezTo>
                <a:cubicBezTo>
                  <a:pt x="587017" y="784084"/>
                  <a:pt x="585924" y="770524"/>
                  <a:pt x="581331" y="758494"/>
                </a:cubicBezTo>
                <a:cubicBezTo>
                  <a:pt x="564490" y="714533"/>
                  <a:pt x="555523" y="669260"/>
                  <a:pt x="552242" y="622455"/>
                </a:cubicBezTo>
                <a:cubicBezTo>
                  <a:pt x="550492" y="597960"/>
                  <a:pt x="545680" y="573683"/>
                  <a:pt x="543056" y="549187"/>
                </a:cubicBezTo>
                <a:cubicBezTo>
                  <a:pt x="541525" y="534096"/>
                  <a:pt x="541525" y="519004"/>
                  <a:pt x="540650" y="503913"/>
                </a:cubicBezTo>
                <a:cubicBezTo>
                  <a:pt x="540431" y="500851"/>
                  <a:pt x="540431" y="497352"/>
                  <a:pt x="539119" y="494509"/>
                </a:cubicBezTo>
                <a:cubicBezTo>
                  <a:pt x="531464" y="479417"/>
                  <a:pt x="535182" y="457546"/>
                  <a:pt x="536713" y="441799"/>
                </a:cubicBezTo>
                <a:cubicBezTo>
                  <a:pt x="539119" y="418178"/>
                  <a:pt x="538463" y="400681"/>
                  <a:pt x="541525" y="377279"/>
                </a:cubicBezTo>
                <a:cubicBezTo>
                  <a:pt x="546118" y="343597"/>
                  <a:pt x="552898" y="309915"/>
                  <a:pt x="558803" y="276452"/>
                </a:cubicBezTo>
                <a:cubicBezTo>
                  <a:pt x="561865" y="258737"/>
                  <a:pt x="563396" y="240365"/>
                  <a:pt x="568427" y="223305"/>
                </a:cubicBezTo>
                <a:cubicBezTo>
                  <a:pt x="574113" y="203840"/>
                  <a:pt x="574769" y="184593"/>
                  <a:pt x="574113" y="164690"/>
                </a:cubicBezTo>
                <a:cubicBezTo>
                  <a:pt x="573457" y="143475"/>
                  <a:pt x="576738" y="122479"/>
                  <a:pt x="581768" y="101701"/>
                </a:cubicBezTo>
                <a:cubicBezTo>
                  <a:pt x="583736" y="93828"/>
                  <a:pt x="581987" y="85298"/>
                  <a:pt x="582424" y="76987"/>
                </a:cubicBezTo>
                <a:cubicBezTo>
                  <a:pt x="582862" y="63208"/>
                  <a:pt x="583518" y="49429"/>
                  <a:pt x="584393" y="35650"/>
                </a:cubicBezTo>
                <a:cubicBezTo>
                  <a:pt x="584611" y="33463"/>
                  <a:pt x="585267" y="31276"/>
                  <a:pt x="586361" y="29307"/>
                </a:cubicBezTo>
                <a:cubicBezTo>
                  <a:pt x="589423" y="23840"/>
                  <a:pt x="594453" y="20996"/>
                  <a:pt x="600359" y="22309"/>
                </a:cubicBezTo>
                <a:cubicBezTo>
                  <a:pt x="606483" y="23621"/>
                  <a:pt x="606701" y="29089"/>
                  <a:pt x="606701" y="33900"/>
                </a:cubicBezTo>
                <a:cubicBezTo>
                  <a:pt x="606701" y="36306"/>
                  <a:pt x="605826" y="38712"/>
                  <a:pt x="605608" y="41118"/>
                </a:cubicBezTo>
                <a:cubicBezTo>
                  <a:pt x="605170" y="53366"/>
                  <a:pt x="604733" y="65832"/>
                  <a:pt x="604733" y="78080"/>
                </a:cubicBezTo>
                <a:cubicBezTo>
                  <a:pt x="604733" y="80486"/>
                  <a:pt x="607795" y="82892"/>
                  <a:pt x="609545" y="85079"/>
                </a:cubicBezTo>
                <a:cubicBezTo>
                  <a:pt x="611294" y="82892"/>
                  <a:pt x="614356" y="80705"/>
                  <a:pt x="614794" y="78299"/>
                </a:cubicBezTo>
                <a:cubicBezTo>
                  <a:pt x="619605" y="55990"/>
                  <a:pt x="628354" y="35213"/>
                  <a:pt x="638414" y="14654"/>
                </a:cubicBezTo>
                <a:cubicBezTo>
                  <a:pt x="644320" y="2625"/>
                  <a:pt x="644757" y="3281"/>
                  <a:pt x="657880" y="5249"/>
                </a:cubicBezTo>
                <a:cubicBezTo>
                  <a:pt x="662692" y="6124"/>
                  <a:pt x="668378" y="1968"/>
                  <a:pt x="673627" y="0"/>
                </a:cubicBezTo>
                <a:cubicBezTo>
                  <a:pt x="675596" y="0"/>
                  <a:pt x="677564" y="0"/>
                  <a:pt x="679532" y="0"/>
                </a:cubicBezTo>
                <a:cubicBezTo>
                  <a:pt x="681938" y="3499"/>
                  <a:pt x="685000" y="6780"/>
                  <a:pt x="686969" y="10717"/>
                </a:cubicBezTo>
                <a:cubicBezTo>
                  <a:pt x="688937" y="14654"/>
                  <a:pt x="691343" y="16403"/>
                  <a:pt x="695936" y="16403"/>
                </a:cubicBezTo>
                <a:cubicBezTo>
                  <a:pt x="705778" y="16403"/>
                  <a:pt x="709277" y="19684"/>
                  <a:pt x="709059" y="29526"/>
                </a:cubicBezTo>
                <a:cubicBezTo>
                  <a:pt x="709059" y="34119"/>
                  <a:pt x="708184" y="38712"/>
                  <a:pt x="706653" y="43086"/>
                </a:cubicBezTo>
                <a:cubicBezTo>
                  <a:pt x="700966" y="61021"/>
                  <a:pt x="693093" y="77862"/>
                  <a:pt x="683032" y="94046"/>
                </a:cubicBezTo>
                <a:cubicBezTo>
                  <a:pt x="676689" y="104326"/>
                  <a:pt x="673627" y="116792"/>
                  <a:pt x="670128" y="128822"/>
                </a:cubicBezTo>
                <a:cubicBezTo>
                  <a:pt x="669253" y="131665"/>
                  <a:pt x="671659" y="136695"/>
                  <a:pt x="674283" y="138882"/>
                </a:cubicBezTo>
                <a:cubicBezTo>
                  <a:pt x="676252" y="140632"/>
                  <a:pt x="681282" y="140413"/>
                  <a:pt x="684125" y="139101"/>
                </a:cubicBezTo>
                <a:cubicBezTo>
                  <a:pt x="691124" y="136258"/>
                  <a:pt x="697467" y="131446"/>
                  <a:pt x="704466" y="129259"/>
                </a:cubicBezTo>
                <a:cubicBezTo>
                  <a:pt x="712339" y="126853"/>
                  <a:pt x="720869" y="125760"/>
                  <a:pt x="729180" y="125103"/>
                </a:cubicBezTo>
                <a:cubicBezTo>
                  <a:pt x="734429" y="124666"/>
                  <a:pt x="738585" y="127728"/>
                  <a:pt x="739460" y="133415"/>
                </a:cubicBezTo>
                <a:cubicBezTo>
                  <a:pt x="740334" y="139101"/>
                  <a:pt x="735741" y="140413"/>
                  <a:pt x="731805" y="142600"/>
                </a:cubicBezTo>
                <a:cubicBezTo>
                  <a:pt x="721088" y="148724"/>
                  <a:pt x="710371" y="155067"/>
                  <a:pt x="700091" y="162066"/>
                </a:cubicBezTo>
                <a:cubicBezTo>
                  <a:pt x="686094" y="171689"/>
                  <a:pt x="672971" y="182625"/>
                  <a:pt x="658536" y="191811"/>
                </a:cubicBezTo>
                <a:cubicBezTo>
                  <a:pt x="643664" y="201215"/>
                  <a:pt x="634696" y="213463"/>
                  <a:pt x="633384" y="231398"/>
                </a:cubicBezTo>
                <a:cubicBezTo>
                  <a:pt x="631197" y="264423"/>
                  <a:pt x="623980" y="297230"/>
                  <a:pt x="626823" y="330474"/>
                </a:cubicBezTo>
                <a:cubicBezTo>
                  <a:pt x="628791" y="354095"/>
                  <a:pt x="624854" y="385371"/>
                  <a:pt x="627041" y="408992"/>
                </a:cubicBezTo>
                <a:cubicBezTo>
                  <a:pt x="629885" y="440487"/>
                  <a:pt x="629447" y="448798"/>
                  <a:pt x="623761" y="480074"/>
                </a:cubicBezTo>
                <a:cubicBezTo>
                  <a:pt x="618730" y="508069"/>
                  <a:pt x="629885" y="550499"/>
                  <a:pt x="634478" y="578057"/>
                </a:cubicBezTo>
                <a:cubicBezTo>
                  <a:pt x="636446" y="589430"/>
                  <a:pt x="641258" y="614363"/>
                  <a:pt x="643007" y="625517"/>
                </a:cubicBezTo>
                <a:cubicBezTo>
                  <a:pt x="646726" y="648482"/>
                  <a:pt x="654599" y="654606"/>
                  <a:pt x="667722" y="673415"/>
                </a:cubicBezTo>
                <a:cubicBezTo>
                  <a:pt x="672971" y="681070"/>
                  <a:pt x="680845" y="679758"/>
                  <a:pt x="683251" y="670353"/>
                </a:cubicBezTo>
                <a:cubicBezTo>
                  <a:pt x="686750" y="657449"/>
                  <a:pt x="689375" y="644327"/>
                  <a:pt x="690687" y="631204"/>
                </a:cubicBezTo>
                <a:cubicBezTo>
                  <a:pt x="691999" y="617644"/>
                  <a:pt x="694624" y="614144"/>
                  <a:pt x="708184" y="615894"/>
                </a:cubicBezTo>
                <a:cubicBezTo>
                  <a:pt x="714308" y="616769"/>
                  <a:pt x="719338" y="615457"/>
                  <a:pt x="724587" y="611738"/>
                </a:cubicBezTo>
                <a:cubicBezTo>
                  <a:pt x="727430" y="609770"/>
                  <a:pt x="732680" y="609333"/>
                  <a:pt x="735960" y="610645"/>
                </a:cubicBezTo>
                <a:cubicBezTo>
                  <a:pt x="740991" y="612613"/>
                  <a:pt x="743834" y="611957"/>
                  <a:pt x="746021" y="607146"/>
                </a:cubicBezTo>
                <a:cubicBezTo>
                  <a:pt x="749302" y="599928"/>
                  <a:pt x="754988" y="598397"/>
                  <a:pt x="761768" y="600584"/>
                </a:cubicBezTo>
                <a:cubicBezTo>
                  <a:pt x="768548" y="602771"/>
                  <a:pt x="772923" y="600365"/>
                  <a:pt x="776422" y="594679"/>
                </a:cubicBezTo>
                <a:cubicBezTo>
                  <a:pt x="783421" y="583962"/>
                  <a:pt x="785608" y="584399"/>
                  <a:pt x="795669" y="592273"/>
                </a:cubicBezTo>
                <a:cubicBezTo>
                  <a:pt x="804636" y="599272"/>
                  <a:pt x="814259" y="605396"/>
                  <a:pt x="824101" y="611520"/>
                </a:cubicBezTo>
                <a:cubicBezTo>
                  <a:pt x="826507" y="613051"/>
                  <a:pt x="830225" y="612613"/>
                  <a:pt x="833287" y="613269"/>
                </a:cubicBezTo>
                <a:cubicBezTo>
                  <a:pt x="841161" y="614800"/>
                  <a:pt x="849253" y="615238"/>
                  <a:pt x="856471" y="618081"/>
                </a:cubicBezTo>
                <a:cubicBezTo>
                  <a:pt x="866969" y="622018"/>
                  <a:pt x="876592" y="627704"/>
                  <a:pt x="886653" y="632954"/>
                </a:cubicBezTo>
                <a:cubicBezTo>
                  <a:pt x="897370" y="638421"/>
                  <a:pt x="908524" y="642358"/>
                  <a:pt x="920991" y="640390"/>
                </a:cubicBezTo>
                <a:cubicBezTo>
                  <a:pt x="924272" y="639952"/>
                  <a:pt x="927771" y="640609"/>
                  <a:pt x="931052" y="641483"/>
                </a:cubicBezTo>
                <a:cubicBezTo>
                  <a:pt x="935863" y="642796"/>
                  <a:pt x="938269" y="646076"/>
                  <a:pt x="936519" y="650888"/>
                </a:cubicBezTo>
                <a:cubicBezTo>
                  <a:pt x="933676" y="657887"/>
                  <a:pt x="935426" y="664229"/>
                  <a:pt x="938269" y="670572"/>
                </a:cubicBezTo>
                <a:cubicBezTo>
                  <a:pt x="951611" y="699880"/>
                  <a:pt x="957078" y="730499"/>
                  <a:pt x="954016" y="762431"/>
                </a:cubicBezTo>
                <a:cubicBezTo>
                  <a:pt x="953142" y="770742"/>
                  <a:pt x="950298" y="779053"/>
                  <a:pt x="948767" y="787364"/>
                </a:cubicBezTo>
                <a:cubicBezTo>
                  <a:pt x="942643" y="820390"/>
                  <a:pt x="936957" y="853634"/>
                  <a:pt x="930833" y="886660"/>
                </a:cubicBezTo>
                <a:cubicBezTo>
                  <a:pt x="929302" y="894971"/>
                  <a:pt x="931270" y="902845"/>
                  <a:pt x="932583" y="910937"/>
                </a:cubicBezTo>
                <a:cubicBezTo>
                  <a:pt x="934551" y="922966"/>
                  <a:pt x="933676" y="935433"/>
                  <a:pt x="932801" y="947681"/>
                </a:cubicBezTo>
                <a:cubicBezTo>
                  <a:pt x="932364" y="951836"/>
                  <a:pt x="927552" y="955554"/>
                  <a:pt x="925365" y="959929"/>
                </a:cubicBezTo>
                <a:cubicBezTo>
                  <a:pt x="921866" y="966271"/>
                  <a:pt x="917273" y="972614"/>
                  <a:pt x="916179" y="979394"/>
                </a:cubicBezTo>
                <a:cubicBezTo>
                  <a:pt x="913555" y="997766"/>
                  <a:pt x="907649" y="1014825"/>
                  <a:pt x="900651" y="1031666"/>
                </a:cubicBezTo>
                <a:cubicBezTo>
                  <a:pt x="895401" y="1044133"/>
                  <a:pt x="891902" y="1056381"/>
                  <a:pt x="896933" y="1069941"/>
                </a:cubicBezTo>
                <a:cubicBezTo>
                  <a:pt x="898901" y="1075409"/>
                  <a:pt x="895839" y="1079564"/>
                  <a:pt x="891246" y="1082845"/>
                </a:cubicBezTo>
                <a:cubicBezTo>
                  <a:pt x="884903" y="1087438"/>
                  <a:pt x="878561" y="1092031"/>
                  <a:pt x="873312" y="1097717"/>
                </a:cubicBezTo>
                <a:cubicBezTo>
                  <a:pt x="862813" y="1108434"/>
                  <a:pt x="852096" y="1118495"/>
                  <a:pt x="837661" y="1123744"/>
                </a:cubicBezTo>
                <a:cubicBezTo>
                  <a:pt x="835693" y="1124400"/>
                  <a:pt x="833506" y="1125713"/>
                  <a:pt x="832194" y="1127244"/>
                </a:cubicBezTo>
                <a:cubicBezTo>
                  <a:pt x="828913" y="1131180"/>
                  <a:pt x="824539" y="1132055"/>
                  <a:pt x="819946" y="1133586"/>
                </a:cubicBezTo>
                <a:cubicBezTo>
                  <a:pt x="814478" y="1135336"/>
                  <a:pt x="809666" y="1139929"/>
                  <a:pt x="805729" y="1144084"/>
                </a:cubicBezTo>
                <a:cubicBezTo>
                  <a:pt x="791732" y="1158738"/>
                  <a:pt x="776422" y="1171205"/>
                  <a:pt x="756082" y="1176016"/>
                </a:cubicBezTo>
                <a:cubicBezTo>
                  <a:pt x="752364" y="1176891"/>
                  <a:pt x="748427" y="1177110"/>
                  <a:pt x="744490" y="1177547"/>
                </a:cubicBezTo>
                <a:cubicBezTo>
                  <a:pt x="733117" y="1178860"/>
                  <a:pt x="724587" y="1174267"/>
                  <a:pt x="719119" y="1164425"/>
                </a:cubicBezTo>
                <a:cubicBezTo>
                  <a:pt x="715620" y="1158082"/>
                  <a:pt x="710808" y="1152177"/>
                  <a:pt x="707746" y="1145615"/>
                </a:cubicBezTo>
                <a:cubicBezTo>
                  <a:pt x="706434" y="1142553"/>
                  <a:pt x="706653" y="1137960"/>
                  <a:pt x="707746" y="1134898"/>
                </a:cubicBezTo>
                <a:cubicBezTo>
                  <a:pt x="710371" y="1128337"/>
                  <a:pt x="709496" y="1123088"/>
                  <a:pt x="704028" y="1118714"/>
                </a:cubicBezTo>
                <a:cubicBezTo>
                  <a:pt x="701185" y="1116308"/>
                  <a:pt x="698560" y="1113902"/>
                  <a:pt x="696155" y="1111059"/>
                </a:cubicBezTo>
                <a:cubicBezTo>
                  <a:pt x="692436" y="1107122"/>
                  <a:pt x="687843" y="1103185"/>
                  <a:pt x="695061" y="1098155"/>
                </a:cubicBezTo>
                <a:cubicBezTo>
                  <a:pt x="695936" y="1097499"/>
                  <a:pt x="695936" y="1094437"/>
                  <a:pt x="695061" y="1093781"/>
                </a:cubicBezTo>
                <a:cubicBezTo>
                  <a:pt x="693311" y="1092250"/>
                  <a:pt x="690468" y="1090500"/>
                  <a:pt x="688937" y="1091156"/>
                </a:cubicBezTo>
                <a:cubicBezTo>
                  <a:pt x="684344" y="1093343"/>
                  <a:pt x="678876" y="1095312"/>
                  <a:pt x="676470" y="1099248"/>
                </a:cubicBezTo>
                <a:cubicBezTo>
                  <a:pt x="663129" y="1120245"/>
                  <a:pt x="649131" y="1141241"/>
                  <a:pt x="645851" y="1166612"/>
                </a:cubicBezTo>
                <a:cubicBezTo>
                  <a:pt x="641695" y="1198544"/>
                  <a:pt x="639727" y="1211666"/>
                  <a:pt x="655474" y="1239662"/>
                </a:cubicBezTo>
                <a:cubicBezTo>
                  <a:pt x="661598" y="1250597"/>
                  <a:pt x="680189" y="1262408"/>
                  <a:pt x="691124" y="1268750"/>
                </a:cubicBezTo>
                <a:cubicBezTo>
                  <a:pt x="709715" y="1279467"/>
                  <a:pt x="723712" y="1289528"/>
                  <a:pt x="740334" y="1302651"/>
                </a:cubicBezTo>
                <a:cubicBezTo>
                  <a:pt x="748208" y="1308775"/>
                  <a:pt x="764612" y="1334583"/>
                  <a:pt x="768767" y="1344206"/>
                </a:cubicBezTo>
                <a:cubicBezTo>
                  <a:pt x="774454" y="1357110"/>
                  <a:pt x="771392" y="1368702"/>
                  <a:pt x="775328" y="1382262"/>
                </a:cubicBezTo>
                <a:cubicBezTo>
                  <a:pt x="803761" y="1475652"/>
                  <a:pt x="807479" y="1465810"/>
                  <a:pt x="845973" y="1489650"/>
                </a:cubicBezTo>
                <a:cubicBezTo>
                  <a:pt x="869593" y="1504960"/>
                  <a:pt x="889496" y="1523550"/>
                  <a:pt x="906556" y="1546078"/>
                </a:cubicBezTo>
                <a:cubicBezTo>
                  <a:pt x="930395" y="1577572"/>
                  <a:pt x="970857" y="1598131"/>
                  <a:pt x="1006289" y="1614535"/>
                </a:cubicBezTo>
                <a:cubicBezTo>
                  <a:pt x="1019849" y="1620877"/>
                  <a:pt x="1036034" y="1621096"/>
                  <a:pt x="1051125" y="1623721"/>
                </a:cubicBezTo>
                <a:cubicBezTo>
                  <a:pt x="1078464" y="1628095"/>
                  <a:pt x="1106240" y="1631594"/>
                  <a:pt x="1133579" y="1636187"/>
                </a:cubicBezTo>
                <a:cubicBezTo>
                  <a:pt x="1174479" y="1643186"/>
                  <a:pt x="1210785" y="1661558"/>
                  <a:pt x="1244466" y="1684741"/>
                </a:cubicBezTo>
                <a:cubicBezTo>
                  <a:pt x="1284053" y="1711862"/>
                  <a:pt x="1323422" y="1739419"/>
                  <a:pt x="1363008" y="1766540"/>
                </a:cubicBezTo>
                <a:cubicBezTo>
                  <a:pt x="1373069" y="1773539"/>
                  <a:pt x="1382911" y="1781412"/>
                  <a:pt x="1396472" y="1781194"/>
                </a:cubicBezTo>
                <a:cubicBezTo>
                  <a:pt x="1398221" y="1781194"/>
                  <a:pt x="1399971" y="1781631"/>
                  <a:pt x="1401502" y="1782506"/>
                </a:cubicBezTo>
                <a:cubicBezTo>
                  <a:pt x="1421405" y="1794754"/>
                  <a:pt x="1444588" y="1797597"/>
                  <a:pt x="1465585" y="1806345"/>
                </a:cubicBezTo>
                <a:cubicBezTo>
                  <a:pt x="1473896" y="1809845"/>
                  <a:pt x="1481332" y="1815313"/>
                  <a:pt x="1489206" y="1819906"/>
                </a:cubicBezTo>
                <a:cubicBezTo>
                  <a:pt x="1489206" y="1823842"/>
                  <a:pt x="1489206" y="1827779"/>
                  <a:pt x="1489206" y="1831716"/>
                </a:cubicBezTo>
                <a:cubicBezTo>
                  <a:pt x="1487456" y="1835434"/>
                  <a:pt x="1485706" y="1839152"/>
                  <a:pt x="1483956" y="1842870"/>
                </a:cubicBezTo>
                <a:cubicBezTo>
                  <a:pt x="1478270" y="1855556"/>
                  <a:pt x="1469084" y="1860586"/>
                  <a:pt x="1454868" y="1859711"/>
                </a:cubicBezTo>
                <a:cubicBezTo>
                  <a:pt x="1432996" y="1858180"/>
                  <a:pt x="1410907" y="1859055"/>
                  <a:pt x="1389035" y="1857524"/>
                </a:cubicBezTo>
                <a:cubicBezTo>
                  <a:pt x="1370445" y="1856212"/>
                  <a:pt x="1351854" y="1852712"/>
                  <a:pt x="1333264" y="1850088"/>
                </a:cubicBezTo>
                <a:cubicBezTo>
                  <a:pt x="1328233" y="1849432"/>
                  <a:pt x="1324734" y="1846807"/>
                  <a:pt x="1326921" y="1841121"/>
                </a:cubicBezTo>
                <a:cubicBezTo>
                  <a:pt x="1329327" y="1834997"/>
                  <a:pt x="1326484" y="1830841"/>
                  <a:pt x="1322109" y="1827123"/>
                </a:cubicBezTo>
                <a:cubicBezTo>
                  <a:pt x="1308549" y="1815313"/>
                  <a:pt x="1320141" y="1809626"/>
                  <a:pt x="1302863" y="1804814"/>
                </a:cubicBezTo>
                <a:cubicBezTo>
                  <a:pt x="1288428" y="1800659"/>
                  <a:pt x="1243154" y="1791036"/>
                  <a:pt x="1228719" y="1785130"/>
                </a:cubicBezTo>
                <a:cubicBezTo>
                  <a:pt x="1202255" y="1773976"/>
                  <a:pt x="1177978" y="1772226"/>
                  <a:pt x="1151295" y="1761291"/>
                </a:cubicBezTo>
                <a:cubicBezTo>
                  <a:pt x="1089837" y="1736139"/>
                  <a:pt x="1026629" y="1719517"/>
                  <a:pt x="960140" y="1716017"/>
                </a:cubicBezTo>
                <a:cubicBezTo>
                  <a:pt x="941550" y="1715142"/>
                  <a:pt x="925146" y="1708800"/>
                  <a:pt x="910493" y="1697208"/>
                </a:cubicBezTo>
                <a:cubicBezTo>
                  <a:pt x="902182" y="1690647"/>
                  <a:pt x="892558" y="1685616"/>
                  <a:pt x="883154" y="1680586"/>
                </a:cubicBezTo>
                <a:cubicBezTo>
                  <a:pt x="873749" y="1675555"/>
                  <a:pt x="863251" y="1672275"/>
                  <a:pt x="854065" y="1666807"/>
                </a:cubicBezTo>
                <a:cubicBezTo>
                  <a:pt x="810541" y="1640780"/>
                  <a:pt x="767017" y="1614972"/>
                  <a:pt x="724150" y="1587852"/>
                </a:cubicBezTo>
                <a:cubicBezTo>
                  <a:pt x="704684" y="1575385"/>
                  <a:pt x="686969" y="1560513"/>
                  <a:pt x="668597" y="1546296"/>
                </a:cubicBezTo>
                <a:cubicBezTo>
                  <a:pt x="653506" y="1534705"/>
                  <a:pt x="639071" y="1522457"/>
                  <a:pt x="624198" y="1510646"/>
                </a:cubicBezTo>
                <a:cubicBezTo>
                  <a:pt x="617637" y="1505178"/>
                  <a:pt x="609326" y="1483526"/>
                  <a:pt x="600796" y="1483745"/>
                </a:cubicBezTo>
                <a:cubicBezTo>
                  <a:pt x="547430" y="1473903"/>
                  <a:pt x="541088" y="1476527"/>
                  <a:pt x="499095" y="1476090"/>
                </a:cubicBezTo>
                <a:cubicBezTo>
                  <a:pt x="456227" y="1475434"/>
                  <a:pt x="412485" y="1468872"/>
                  <a:pt x="388645" y="1460780"/>
                </a:cubicBezTo>
                <a:cubicBezTo>
                  <a:pt x="368961" y="1453125"/>
                  <a:pt x="329593" y="1447001"/>
                  <a:pt x="309252" y="1441314"/>
                </a:cubicBezTo>
                <a:cubicBezTo>
                  <a:pt x="287381" y="1434972"/>
                  <a:pt x="242326" y="1437596"/>
                  <a:pt x="218706" y="1439783"/>
                </a:cubicBezTo>
                <a:cubicBezTo>
                  <a:pt x="205583" y="1441096"/>
                  <a:pt x="206458" y="1455750"/>
                  <a:pt x="209957" y="1468653"/>
                </a:cubicBezTo>
                <a:cubicBezTo>
                  <a:pt x="212582" y="1478496"/>
                  <a:pt x="216081" y="1488119"/>
                  <a:pt x="218706" y="1498180"/>
                </a:cubicBezTo>
                <a:cubicBezTo>
                  <a:pt x="232266" y="1548046"/>
                  <a:pt x="236640" y="1598569"/>
                  <a:pt x="224829" y="1649310"/>
                </a:cubicBezTo>
                <a:cubicBezTo>
                  <a:pt x="217831" y="1679711"/>
                  <a:pt x="211707" y="1710331"/>
                  <a:pt x="209957" y="1741606"/>
                </a:cubicBezTo>
                <a:cubicBezTo>
                  <a:pt x="207989" y="1774851"/>
                  <a:pt x="207989" y="1807876"/>
                  <a:pt x="218706" y="1840027"/>
                </a:cubicBezTo>
                <a:cubicBezTo>
                  <a:pt x="224392" y="1857087"/>
                  <a:pt x="212800" y="1872834"/>
                  <a:pt x="200334" y="1878739"/>
                </a:cubicBezTo>
                <a:cubicBezTo>
                  <a:pt x="144125" y="1878739"/>
                  <a:pt x="95570" y="1878739"/>
                  <a:pt x="39361" y="1878739"/>
                </a:cubicBezTo>
                <a:cubicBezTo>
                  <a:pt x="24052" y="1876115"/>
                  <a:pt x="11366" y="1873709"/>
                  <a:pt x="1305" y="1861680"/>
                </a:cubicBezTo>
                <a:cubicBezTo>
                  <a:pt x="-1975" y="1855118"/>
                  <a:pt x="1962" y="1848338"/>
                  <a:pt x="1962" y="1846370"/>
                </a:cubicBezTo>
                <a:close/>
              </a:path>
            </a:pathLst>
          </a:custGeom>
          <a:solidFill>
            <a:schemeClr val="accent3"/>
          </a:solidFill>
          <a:ln w="218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12" name="Graphic 85">
            <a:extLst>
              <a:ext uri="{FF2B5EF4-FFF2-40B4-BE49-F238E27FC236}">
                <a16:creationId xmlns:a16="http://schemas.microsoft.com/office/drawing/2014/main" id="{A3A3AD28-4A9B-420B-99B8-63516B31F1E1}"/>
              </a:ext>
            </a:extLst>
          </p:cNvPr>
          <p:cNvSpPr/>
          <p:nvPr/>
        </p:nvSpPr>
        <p:spPr>
          <a:xfrm>
            <a:off x="6825987" y="2022538"/>
            <a:ext cx="791358" cy="2128020"/>
          </a:xfrm>
          <a:custGeom>
            <a:avLst/>
            <a:gdLst>
              <a:gd name="connsiteX0" fmla="*/ 610485 w 1001116"/>
              <a:gd name="connsiteY0" fmla="*/ 0 h 2692078"/>
              <a:gd name="connsiteX1" fmla="*/ 616584 w 1001116"/>
              <a:gd name="connsiteY1" fmla="*/ 46480 h 2692078"/>
              <a:gd name="connsiteX2" fmla="*/ 644767 w 1001116"/>
              <a:gd name="connsiteY2" fmla="*/ 176247 h 2692078"/>
              <a:gd name="connsiteX3" fmla="*/ 664326 w 1001116"/>
              <a:gd name="connsiteY3" fmla="*/ 201906 h 2692078"/>
              <a:gd name="connsiteX4" fmla="*/ 758760 w 1001116"/>
              <a:gd name="connsiteY4" fmla="*/ 233664 h 2692078"/>
              <a:gd name="connsiteX5" fmla="*/ 982749 w 1001116"/>
              <a:gd name="connsiteY5" fmla="*/ 325784 h 2692078"/>
              <a:gd name="connsiteX6" fmla="*/ 998943 w 1001116"/>
              <a:gd name="connsiteY6" fmla="*/ 364062 h 2692078"/>
              <a:gd name="connsiteX7" fmla="*/ 984852 w 1001116"/>
              <a:gd name="connsiteY7" fmla="*/ 439356 h 2692078"/>
              <a:gd name="connsiteX8" fmla="*/ 923649 w 1001116"/>
              <a:gd name="connsiteY8" fmla="*/ 631166 h 2692078"/>
              <a:gd name="connsiteX9" fmla="*/ 864760 w 1001116"/>
              <a:gd name="connsiteY9" fmla="*/ 766822 h 2692078"/>
              <a:gd name="connsiteX10" fmla="*/ 859923 w 1001116"/>
              <a:gd name="connsiteY10" fmla="*/ 776076 h 2692078"/>
              <a:gd name="connsiteX11" fmla="*/ 831740 w 1001116"/>
              <a:gd name="connsiteY11" fmla="*/ 848425 h 2692078"/>
              <a:gd name="connsiteX12" fmla="*/ 810498 w 1001116"/>
              <a:gd name="connsiteY12" fmla="*/ 919513 h 2692078"/>
              <a:gd name="connsiteX13" fmla="*/ 804609 w 1001116"/>
              <a:gd name="connsiteY13" fmla="*/ 943910 h 2692078"/>
              <a:gd name="connsiteX14" fmla="*/ 778529 w 1001116"/>
              <a:gd name="connsiteY14" fmla="*/ 1114058 h 2692078"/>
              <a:gd name="connsiteX15" fmla="*/ 803978 w 1001116"/>
              <a:gd name="connsiteY15" fmla="*/ 1246558 h 2692078"/>
              <a:gd name="connsiteX16" fmla="*/ 832581 w 1001116"/>
              <a:gd name="connsiteY16" fmla="*/ 1336154 h 2692078"/>
              <a:gd name="connsiteX17" fmla="*/ 831740 w 1001116"/>
              <a:gd name="connsiteY17" fmla="*/ 1352769 h 2692078"/>
              <a:gd name="connsiteX18" fmla="*/ 836157 w 1001116"/>
              <a:gd name="connsiteY18" fmla="*/ 1420702 h 2692078"/>
              <a:gd name="connsiteX19" fmla="*/ 818700 w 1001116"/>
              <a:gd name="connsiteY19" fmla="*/ 1636489 h 2692078"/>
              <a:gd name="connsiteX20" fmla="*/ 736886 w 1001116"/>
              <a:gd name="connsiteY20" fmla="*/ 1940610 h 2692078"/>
              <a:gd name="connsiteX21" fmla="*/ 722795 w 1001116"/>
              <a:gd name="connsiteY21" fmla="*/ 2078368 h 2692078"/>
              <a:gd name="connsiteX22" fmla="*/ 703656 w 1001116"/>
              <a:gd name="connsiteY22" fmla="*/ 2235477 h 2692078"/>
              <a:gd name="connsiteX23" fmla="*/ 663275 w 1001116"/>
              <a:gd name="connsiteY23" fmla="*/ 2382910 h 2692078"/>
              <a:gd name="connsiteX24" fmla="*/ 659489 w 1001116"/>
              <a:gd name="connsiteY24" fmla="*/ 2399315 h 2692078"/>
              <a:gd name="connsiteX25" fmla="*/ 645608 w 1001116"/>
              <a:gd name="connsiteY25" fmla="*/ 2420557 h 2692078"/>
              <a:gd name="connsiteX26" fmla="*/ 641612 w 1001116"/>
              <a:gd name="connsiteY26" fmla="*/ 2426025 h 2692078"/>
              <a:gd name="connsiteX27" fmla="*/ 630675 w 1001116"/>
              <a:gd name="connsiteY27" fmla="*/ 2506787 h 2692078"/>
              <a:gd name="connsiteX28" fmla="*/ 625838 w 1001116"/>
              <a:gd name="connsiteY28" fmla="*/ 2532657 h 2692078"/>
              <a:gd name="connsiteX29" fmla="*/ 622894 w 1001116"/>
              <a:gd name="connsiteY29" fmla="*/ 2568831 h 2692078"/>
              <a:gd name="connsiteX30" fmla="*/ 651497 w 1001116"/>
              <a:gd name="connsiteY30" fmla="*/ 2613840 h 2692078"/>
              <a:gd name="connsiteX31" fmla="*/ 671898 w 1001116"/>
              <a:gd name="connsiteY31" fmla="*/ 2636133 h 2692078"/>
              <a:gd name="connsiteX32" fmla="*/ 679469 w 1001116"/>
              <a:gd name="connsiteY32" fmla="*/ 2657586 h 2692078"/>
              <a:gd name="connsiteX33" fmla="*/ 671688 w 1001116"/>
              <a:gd name="connsiteY33" fmla="*/ 2665578 h 2692078"/>
              <a:gd name="connsiteX34" fmla="*/ 660961 w 1001116"/>
              <a:gd name="connsiteY34" fmla="*/ 2672098 h 2692078"/>
              <a:gd name="connsiteX35" fmla="*/ 656545 w 1001116"/>
              <a:gd name="connsiteY35" fmla="*/ 2676094 h 2692078"/>
              <a:gd name="connsiteX36" fmla="*/ 631937 w 1001116"/>
              <a:gd name="connsiteY36" fmla="*/ 2685979 h 2692078"/>
              <a:gd name="connsiteX37" fmla="*/ 624156 w 1001116"/>
              <a:gd name="connsiteY37" fmla="*/ 2692709 h 2692078"/>
              <a:gd name="connsiteX38" fmla="*/ 615743 w 1001116"/>
              <a:gd name="connsiteY38" fmla="*/ 2692709 h 2692078"/>
              <a:gd name="connsiteX39" fmla="*/ 599969 w 1001116"/>
              <a:gd name="connsiteY39" fmla="*/ 2668733 h 2692078"/>
              <a:gd name="connsiteX40" fmla="*/ 584195 w 1001116"/>
              <a:gd name="connsiteY40" fmla="*/ 2692709 h 2692078"/>
              <a:gd name="connsiteX41" fmla="*/ 579989 w 1001116"/>
              <a:gd name="connsiteY41" fmla="*/ 2692709 h 2692078"/>
              <a:gd name="connsiteX42" fmla="*/ 551175 w 1001116"/>
              <a:gd name="connsiteY42" fmla="*/ 2663475 h 2692078"/>
              <a:gd name="connsiteX43" fmla="*/ 546758 w 1001116"/>
              <a:gd name="connsiteY43" fmla="*/ 2615943 h 2692078"/>
              <a:gd name="connsiteX44" fmla="*/ 543183 w 1001116"/>
              <a:gd name="connsiteY44" fmla="*/ 2581451 h 2692078"/>
              <a:gd name="connsiteX45" fmla="*/ 544445 w 1001116"/>
              <a:gd name="connsiteY45" fmla="*/ 2535811 h 2692078"/>
              <a:gd name="connsiteX46" fmla="*/ 548441 w 1001116"/>
              <a:gd name="connsiteY46" fmla="*/ 2502581 h 2692078"/>
              <a:gd name="connsiteX47" fmla="*/ 557274 w 1001116"/>
              <a:gd name="connsiteY47" fmla="*/ 2473978 h 2692078"/>
              <a:gd name="connsiteX48" fmla="*/ 578727 w 1001116"/>
              <a:gd name="connsiteY48" fmla="*/ 2413196 h 2692078"/>
              <a:gd name="connsiteX49" fmla="*/ 570735 w 1001116"/>
              <a:gd name="connsiteY49" fmla="*/ 2393846 h 2692078"/>
              <a:gd name="connsiteX50" fmla="*/ 570314 w 1001116"/>
              <a:gd name="connsiteY50" fmla="*/ 2377442 h 2692078"/>
              <a:gd name="connsiteX51" fmla="*/ 577675 w 1001116"/>
              <a:gd name="connsiteY51" fmla="*/ 2343160 h 2692078"/>
              <a:gd name="connsiteX52" fmla="*/ 581040 w 1001116"/>
              <a:gd name="connsiteY52" fmla="*/ 2280274 h 2692078"/>
              <a:gd name="connsiteX53" fmla="*/ 583354 w 1001116"/>
              <a:gd name="connsiteY53" fmla="*/ 2201826 h 2692078"/>
              <a:gd name="connsiteX54" fmla="*/ 585036 w 1001116"/>
              <a:gd name="connsiteY54" fmla="*/ 2190468 h 2692078"/>
              <a:gd name="connsiteX55" fmla="*/ 577044 w 1001116"/>
              <a:gd name="connsiteY55" fmla="*/ 2161655 h 2692078"/>
              <a:gd name="connsiteX56" fmla="*/ 570104 w 1001116"/>
              <a:gd name="connsiteY56" fmla="*/ 2140623 h 2692078"/>
              <a:gd name="connsiteX57" fmla="*/ 543604 w 1001116"/>
              <a:gd name="connsiteY57" fmla="*/ 2070587 h 2692078"/>
              <a:gd name="connsiteX58" fmla="*/ 532036 w 1001116"/>
              <a:gd name="connsiteY58" fmla="*/ 2050817 h 2692078"/>
              <a:gd name="connsiteX59" fmla="*/ 492706 w 1001116"/>
              <a:gd name="connsiteY59" fmla="*/ 1998447 h 2692078"/>
              <a:gd name="connsiteX60" fmla="*/ 427297 w 1001116"/>
              <a:gd name="connsiteY60" fmla="*/ 1954701 h 2692078"/>
              <a:gd name="connsiteX61" fmla="*/ 415730 w 1001116"/>
              <a:gd name="connsiteY61" fmla="*/ 1953229 h 2692078"/>
              <a:gd name="connsiteX62" fmla="*/ 405214 w 1001116"/>
              <a:gd name="connsiteY62" fmla="*/ 1950705 h 2692078"/>
              <a:gd name="connsiteX63" fmla="*/ 308257 w 1001116"/>
              <a:gd name="connsiteY63" fmla="*/ 1912006 h 2692078"/>
              <a:gd name="connsiteX64" fmla="*/ 216137 w 1001116"/>
              <a:gd name="connsiteY64" fmla="*/ 1883824 h 2692078"/>
              <a:gd name="connsiteX65" fmla="*/ 92680 w 1001116"/>
              <a:gd name="connsiteY65" fmla="*/ 1845966 h 2692078"/>
              <a:gd name="connsiteX66" fmla="*/ 34001 w 1001116"/>
              <a:gd name="connsiteY66" fmla="*/ 1818625 h 2692078"/>
              <a:gd name="connsiteX67" fmla="*/ 2874 w 1001116"/>
              <a:gd name="connsiteY67" fmla="*/ 1733656 h 2692078"/>
              <a:gd name="connsiteX68" fmla="*/ 24537 w 1001116"/>
              <a:gd name="connsiteY68" fmla="*/ 1693485 h 2692078"/>
              <a:gd name="connsiteX69" fmla="*/ 167554 w 1001116"/>
              <a:gd name="connsiteY69" fmla="*/ 1565191 h 2692078"/>
              <a:gd name="connsiteX70" fmla="*/ 359154 w 1001116"/>
              <a:gd name="connsiteY70" fmla="*/ 1440682 h 2692078"/>
              <a:gd name="connsiteX71" fmla="*/ 403531 w 1001116"/>
              <a:gd name="connsiteY71" fmla="*/ 1404718 h 2692078"/>
              <a:gd name="connsiteX72" fmla="*/ 424984 w 1001116"/>
              <a:gd name="connsiteY72" fmla="*/ 1387051 h 2692078"/>
              <a:gd name="connsiteX73" fmla="*/ 428349 w 1001116"/>
              <a:gd name="connsiteY73" fmla="*/ 1378428 h 2692078"/>
              <a:gd name="connsiteX74" fmla="*/ 428349 w 1001116"/>
              <a:gd name="connsiteY74" fmla="*/ 1356345 h 2692078"/>
              <a:gd name="connsiteX75" fmla="*/ 436762 w 1001116"/>
              <a:gd name="connsiteY75" fmla="*/ 1341833 h 2692078"/>
              <a:gd name="connsiteX76" fmla="*/ 440968 w 1001116"/>
              <a:gd name="connsiteY76" fmla="*/ 1327321 h 2692078"/>
              <a:gd name="connsiteX77" fmla="*/ 454218 w 1001116"/>
              <a:gd name="connsiteY77" fmla="*/ 1251606 h 2692078"/>
              <a:gd name="connsiteX78" fmla="*/ 464103 w 1001116"/>
              <a:gd name="connsiteY78" fmla="*/ 1140137 h 2692078"/>
              <a:gd name="connsiteX79" fmla="*/ 432555 w 1001116"/>
              <a:gd name="connsiteY79" fmla="*/ 995859 h 2692078"/>
              <a:gd name="connsiteX80" fmla="*/ 412365 w 1001116"/>
              <a:gd name="connsiteY80" fmla="*/ 936549 h 2692078"/>
              <a:gd name="connsiteX81" fmla="*/ 391543 w 1001116"/>
              <a:gd name="connsiteY81" fmla="*/ 862727 h 2692078"/>
              <a:gd name="connsiteX82" fmla="*/ 364622 w 1001116"/>
              <a:gd name="connsiteY82" fmla="*/ 801735 h 2692078"/>
              <a:gd name="connsiteX83" fmla="*/ 351793 w 1001116"/>
              <a:gd name="connsiteY83" fmla="*/ 779020 h 2692078"/>
              <a:gd name="connsiteX84" fmla="*/ 291431 w 1001116"/>
              <a:gd name="connsiteY84" fmla="*/ 663766 h 2692078"/>
              <a:gd name="connsiteX85" fmla="*/ 232332 w 1001116"/>
              <a:gd name="connsiteY85" fmla="*/ 512336 h 2692078"/>
              <a:gd name="connsiteX86" fmla="*/ 201836 w 1001116"/>
              <a:gd name="connsiteY86" fmla="*/ 396871 h 2692078"/>
              <a:gd name="connsiteX87" fmla="*/ 211721 w 1001116"/>
              <a:gd name="connsiteY87" fmla="*/ 371633 h 2692078"/>
              <a:gd name="connsiteX88" fmla="*/ 306785 w 1001116"/>
              <a:gd name="connsiteY88" fmla="*/ 309799 h 2692078"/>
              <a:gd name="connsiteX89" fmla="*/ 475460 w 1001116"/>
              <a:gd name="connsiteY89" fmla="*/ 229668 h 2692078"/>
              <a:gd name="connsiteX90" fmla="*/ 529512 w 1001116"/>
              <a:gd name="connsiteY90" fmla="*/ 202326 h 2692078"/>
              <a:gd name="connsiteX91" fmla="*/ 534980 w 1001116"/>
              <a:gd name="connsiteY91" fmla="*/ 196017 h 2692078"/>
              <a:gd name="connsiteX92" fmla="*/ 548862 w 1001116"/>
              <a:gd name="connsiteY92" fmla="*/ 166572 h 2692078"/>
              <a:gd name="connsiteX93" fmla="*/ 574731 w 1001116"/>
              <a:gd name="connsiteY93" fmla="*/ 72560 h 2692078"/>
              <a:gd name="connsiteX94" fmla="*/ 593870 w 1001116"/>
              <a:gd name="connsiteY94" fmla="*/ 3786 h 2692078"/>
              <a:gd name="connsiteX95" fmla="*/ 602072 w 1001116"/>
              <a:gd name="connsiteY95" fmla="*/ 7782 h 2692078"/>
              <a:gd name="connsiteX96" fmla="*/ 608592 w 1001116"/>
              <a:gd name="connsiteY96" fmla="*/ 0 h 2692078"/>
              <a:gd name="connsiteX97" fmla="*/ 610485 w 1001116"/>
              <a:gd name="connsiteY97" fmla="*/ 0 h 2692078"/>
              <a:gd name="connsiteX98" fmla="*/ 688934 w 1001116"/>
              <a:gd name="connsiteY98" fmla="*/ 530634 h 2692078"/>
              <a:gd name="connsiteX99" fmla="*/ 674842 w 1001116"/>
              <a:gd name="connsiteY99" fmla="*/ 565757 h 2692078"/>
              <a:gd name="connsiteX100" fmla="*/ 663485 w 1001116"/>
              <a:gd name="connsiteY100" fmla="*/ 595202 h 2692078"/>
              <a:gd name="connsiteX101" fmla="*/ 660120 w 1001116"/>
              <a:gd name="connsiteY101" fmla="*/ 621281 h 2692078"/>
              <a:gd name="connsiteX102" fmla="*/ 679890 w 1001116"/>
              <a:gd name="connsiteY102" fmla="*/ 684166 h 2692078"/>
              <a:gd name="connsiteX103" fmla="*/ 692509 w 1001116"/>
              <a:gd name="connsiteY103" fmla="*/ 692789 h 2692078"/>
              <a:gd name="connsiteX104" fmla="*/ 725319 w 1001116"/>
              <a:gd name="connsiteY104" fmla="*/ 712349 h 2692078"/>
              <a:gd name="connsiteX105" fmla="*/ 743617 w 1001116"/>
              <a:gd name="connsiteY105" fmla="*/ 709194 h 2692078"/>
              <a:gd name="connsiteX106" fmla="*/ 819331 w 1001116"/>
              <a:gd name="connsiteY106" fmla="*/ 616444 h 2692078"/>
              <a:gd name="connsiteX107" fmla="*/ 852772 w 1001116"/>
              <a:gd name="connsiteY107" fmla="*/ 556293 h 2692078"/>
              <a:gd name="connsiteX108" fmla="*/ 888105 w 1001116"/>
              <a:gd name="connsiteY108" fmla="*/ 449661 h 2692078"/>
              <a:gd name="connsiteX109" fmla="*/ 868756 w 1001116"/>
              <a:gd name="connsiteY109" fmla="*/ 381518 h 2692078"/>
              <a:gd name="connsiteX110" fmla="*/ 670215 w 1001116"/>
              <a:gd name="connsiteY110" fmla="*/ 266894 h 2692078"/>
              <a:gd name="connsiteX111" fmla="*/ 602072 w 1001116"/>
              <a:gd name="connsiteY111" fmla="*/ 230509 h 2692078"/>
              <a:gd name="connsiteX112" fmla="*/ 582092 w 1001116"/>
              <a:gd name="connsiteY112" fmla="*/ 234505 h 2692078"/>
              <a:gd name="connsiteX113" fmla="*/ 574310 w 1001116"/>
              <a:gd name="connsiteY113" fmla="*/ 241025 h 2692078"/>
              <a:gd name="connsiteX114" fmla="*/ 476091 w 1001116"/>
              <a:gd name="connsiteY114" fmla="*/ 297601 h 2692078"/>
              <a:gd name="connsiteX115" fmla="*/ 324662 w 1001116"/>
              <a:gd name="connsiteY115" fmla="*/ 417062 h 2692078"/>
              <a:gd name="connsiteX116" fmla="*/ 313515 w 1001116"/>
              <a:gd name="connsiteY116" fmla="*/ 476582 h 2692078"/>
              <a:gd name="connsiteX117" fmla="*/ 353475 w 1001116"/>
              <a:gd name="connsiteY117" fmla="*/ 578166 h 2692078"/>
              <a:gd name="connsiteX118" fmla="*/ 390492 w 1001116"/>
              <a:gd name="connsiteY118" fmla="*/ 635373 h 2692078"/>
              <a:gd name="connsiteX119" fmla="*/ 467048 w 1001116"/>
              <a:gd name="connsiteY119" fmla="*/ 715925 h 2692078"/>
              <a:gd name="connsiteX120" fmla="*/ 490393 w 1001116"/>
              <a:gd name="connsiteY120" fmla="*/ 719500 h 2692078"/>
              <a:gd name="connsiteX121" fmla="*/ 508270 w 1001116"/>
              <a:gd name="connsiteY121" fmla="*/ 709615 h 2692078"/>
              <a:gd name="connsiteX122" fmla="*/ 529512 w 1001116"/>
              <a:gd name="connsiteY122" fmla="*/ 697837 h 2692078"/>
              <a:gd name="connsiteX123" fmla="*/ 544234 w 1001116"/>
              <a:gd name="connsiteY123" fmla="*/ 625277 h 2692078"/>
              <a:gd name="connsiteX124" fmla="*/ 526147 w 1001116"/>
              <a:gd name="connsiteY124" fmla="*/ 551876 h 2692078"/>
              <a:gd name="connsiteX125" fmla="*/ 525095 w 1001116"/>
              <a:gd name="connsiteY125" fmla="*/ 547880 h 2692078"/>
              <a:gd name="connsiteX126" fmla="*/ 512266 w 1001116"/>
              <a:gd name="connsiteY126" fmla="*/ 538416 h 2692078"/>
              <a:gd name="connsiteX127" fmla="*/ 491234 w 1001116"/>
              <a:gd name="connsiteY127" fmla="*/ 521590 h 2692078"/>
              <a:gd name="connsiteX128" fmla="*/ 488921 w 1001116"/>
              <a:gd name="connsiteY128" fmla="*/ 495511 h 2692078"/>
              <a:gd name="connsiteX129" fmla="*/ 491444 w 1001116"/>
              <a:gd name="connsiteY129" fmla="*/ 482261 h 2692078"/>
              <a:gd name="connsiteX130" fmla="*/ 498595 w 1001116"/>
              <a:gd name="connsiteY130" fmla="*/ 458915 h 2692078"/>
              <a:gd name="connsiteX131" fmla="*/ 510163 w 1001116"/>
              <a:gd name="connsiteY131" fmla="*/ 412645 h 2692078"/>
              <a:gd name="connsiteX132" fmla="*/ 510373 w 1001116"/>
              <a:gd name="connsiteY132" fmla="*/ 406966 h 2692078"/>
              <a:gd name="connsiteX133" fmla="*/ 511214 w 1001116"/>
              <a:gd name="connsiteY133" fmla="*/ 394978 h 2692078"/>
              <a:gd name="connsiteX134" fmla="*/ 516052 w 1001116"/>
              <a:gd name="connsiteY134" fmla="*/ 384673 h 2692078"/>
              <a:gd name="connsiteX135" fmla="*/ 560639 w 1001116"/>
              <a:gd name="connsiteY135" fmla="*/ 339454 h 2692078"/>
              <a:gd name="connsiteX136" fmla="*/ 638668 w 1001116"/>
              <a:gd name="connsiteY136" fmla="*/ 341768 h 2692078"/>
              <a:gd name="connsiteX137" fmla="*/ 681993 w 1001116"/>
              <a:gd name="connsiteY137" fmla="*/ 382990 h 2692078"/>
              <a:gd name="connsiteX138" fmla="*/ 688723 w 1001116"/>
              <a:gd name="connsiteY138" fmla="*/ 401288 h 2692078"/>
              <a:gd name="connsiteX139" fmla="*/ 698608 w 1001116"/>
              <a:gd name="connsiteY139" fmla="*/ 443352 h 2692078"/>
              <a:gd name="connsiteX140" fmla="*/ 707442 w 1001116"/>
              <a:gd name="connsiteY140" fmla="*/ 482892 h 2692078"/>
              <a:gd name="connsiteX141" fmla="*/ 706180 w 1001116"/>
              <a:gd name="connsiteY141" fmla="*/ 511074 h 2692078"/>
              <a:gd name="connsiteX142" fmla="*/ 688934 w 1001116"/>
              <a:gd name="connsiteY142" fmla="*/ 530634 h 2692078"/>
              <a:gd name="connsiteX143" fmla="*/ 240745 w 1001116"/>
              <a:gd name="connsiteY143" fmla="*/ 1741438 h 2692078"/>
              <a:gd name="connsiteX144" fmla="*/ 272923 w 1001116"/>
              <a:gd name="connsiteY144" fmla="*/ 1755319 h 2692078"/>
              <a:gd name="connsiteX145" fmla="*/ 366726 w 1001116"/>
              <a:gd name="connsiteY145" fmla="*/ 1813577 h 2692078"/>
              <a:gd name="connsiteX146" fmla="*/ 428559 w 1001116"/>
              <a:gd name="connsiteY146" fmla="*/ 1843653 h 2692078"/>
              <a:gd name="connsiteX147" fmla="*/ 455270 w 1001116"/>
              <a:gd name="connsiteY147" fmla="*/ 1854800 h 2692078"/>
              <a:gd name="connsiteX148" fmla="*/ 458635 w 1001116"/>
              <a:gd name="connsiteY148" fmla="*/ 1858375 h 2692078"/>
              <a:gd name="connsiteX149" fmla="*/ 471885 w 1001116"/>
              <a:gd name="connsiteY149" fmla="*/ 1871205 h 2692078"/>
              <a:gd name="connsiteX150" fmla="*/ 521310 w 1001116"/>
              <a:gd name="connsiteY150" fmla="*/ 1888871 h 2692078"/>
              <a:gd name="connsiteX151" fmla="*/ 556433 w 1001116"/>
              <a:gd name="connsiteY151" fmla="*/ 1893078 h 2692078"/>
              <a:gd name="connsiteX152" fmla="*/ 606489 w 1001116"/>
              <a:gd name="connsiteY152" fmla="*/ 1893288 h 2692078"/>
              <a:gd name="connsiteX153" fmla="*/ 613850 w 1001116"/>
              <a:gd name="connsiteY153" fmla="*/ 1824935 h 2692078"/>
              <a:gd name="connsiteX154" fmla="*/ 621001 w 1001116"/>
              <a:gd name="connsiteY154" fmla="*/ 1633124 h 2692078"/>
              <a:gd name="connsiteX155" fmla="*/ 586088 w 1001116"/>
              <a:gd name="connsiteY155" fmla="*/ 1556568 h 2692078"/>
              <a:gd name="connsiteX156" fmla="*/ 557905 w 1001116"/>
              <a:gd name="connsiteY156" fmla="*/ 1548786 h 2692078"/>
              <a:gd name="connsiteX157" fmla="*/ 461790 w 1001116"/>
              <a:gd name="connsiteY157" fmla="*/ 1600314 h 2692078"/>
              <a:gd name="connsiteX158" fmla="*/ 295638 w 1001116"/>
              <a:gd name="connsiteY158" fmla="*/ 1700636 h 2692078"/>
              <a:gd name="connsiteX159" fmla="*/ 240745 w 1001116"/>
              <a:gd name="connsiteY159" fmla="*/ 1741438 h 2692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</a:cxnLst>
            <a:rect l="l" t="t" r="r" b="b"/>
            <a:pathLst>
              <a:path w="1001116" h="2692078">
                <a:moveTo>
                  <a:pt x="610485" y="0"/>
                </a:moveTo>
                <a:cubicBezTo>
                  <a:pt x="612588" y="15564"/>
                  <a:pt x="614691" y="30917"/>
                  <a:pt x="616584" y="46480"/>
                </a:cubicBezTo>
                <a:cubicBezTo>
                  <a:pt x="621842" y="90647"/>
                  <a:pt x="627941" y="134604"/>
                  <a:pt x="644767" y="176247"/>
                </a:cubicBezTo>
                <a:cubicBezTo>
                  <a:pt x="648763" y="186342"/>
                  <a:pt x="652759" y="195596"/>
                  <a:pt x="664326" y="201906"/>
                </a:cubicBezTo>
                <a:cubicBezTo>
                  <a:pt x="693981" y="218311"/>
                  <a:pt x="726791" y="224200"/>
                  <a:pt x="758760" y="233664"/>
                </a:cubicBezTo>
                <a:cubicBezTo>
                  <a:pt x="836577" y="256589"/>
                  <a:pt x="911241" y="287506"/>
                  <a:pt x="982749" y="325784"/>
                </a:cubicBezTo>
                <a:cubicBezTo>
                  <a:pt x="1002939" y="336510"/>
                  <a:pt x="1003781" y="342188"/>
                  <a:pt x="998943" y="364062"/>
                </a:cubicBezTo>
                <a:cubicBezTo>
                  <a:pt x="993265" y="388879"/>
                  <a:pt x="990741" y="414538"/>
                  <a:pt x="984852" y="439356"/>
                </a:cubicBezTo>
                <a:cubicBezTo>
                  <a:pt x="969288" y="504765"/>
                  <a:pt x="950991" y="569332"/>
                  <a:pt x="923649" y="631166"/>
                </a:cubicBezTo>
                <a:cubicBezTo>
                  <a:pt x="903669" y="676174"/>
                  <a:pt x="884320" y="721603"/>
                  <a:pt x="864760" y="766822"/>
                </a:cubicBezTo>
                <a:cubicBezTo>
                  <a:pt x="863288" y="769976"/>
                  <a:pt x="862026" y="773342"/>
                  <a:pt x="859923" y="776076"/>
                </a:cubicBezTo>
                <a:cubicBezTo>
                  <a:pt x="842677" y="797318"/>
                  <a:pt x="836998" y="822346"/>
                  <a:pt x="831740" y="848425"/>
                </a:cubicBezTo>
                <a:cubicBezTo>
                  <a:pt x="826903" y="872612"/>
                  <a:pt x="817649" y="895747"/>
                  <a:pt x="810498" y="919513"/>
                </a:cubicBezTo>
                <a:cubicBezTo>
                  <a:pt x="808184" y="927505"/>
                  <a:pt x="805871" y="935707"/>
                  <a:pt x="804609" y="943910"/>
                </a:cubicBezTo>
                <a:cubicBezTo>
                  <a:pt x="794934" y="1000486"/>
                  <a:pt x="781474" y="1056220"/>
                  <a:pt x="778529" y="1114058"/>
                </a:cubicBezTo>
                <a:cubicBezTo>
                  <a:pt x="776216" y="1160538"/>
                  <a:pt x="783156" y="1204915"/>
                  <a:pt x="803978" y="1246558"/>
                </a:cubicBezTo>
                <a:cubicBezTo>
                  <a:pt x="818280" y="1275162"/>
                  <a:pt x="827534" y="1304817"/>
                  <a:pt x="832581" y="1336154"/>
                </a:cubicBezTo>
                <a:cubicBezTo>
                  <a:pt x="833423" y="1341412"/>
                  <a:pt x="831319" y="1347301"/>
                  <a:pt x="831740" y="1352769"/>
                </a:cubicBezTo>
                <a:cubicBezTo>
                  <a:pt x="833002" y="1375484"/>
                  <a:pt x="834895" y="1398198"/>
                  <a:pt x="836157" y="1420702"/>
                </a:cubicBezTo>
                <a:cubicBezTo>
                  <a:pt x="840363" y="1493472"/>
                  <a:pt x="843097" y="1565401"/>
                  <a:pt x="818700" y="1636489"/>
                </a:cubicBezTo>
                <a:cubicBezTo>
                  <a:pt x="784839" y="1735970"/>
                  <a:pt x="758760" y="1837764"/>
                  <a:pt x="736886" y="1940610"/>
                </a:cubicBezTo>
                <a:cubicBezTo>
                  <a:pt x="727212" y="1986039"/>
                  <a:pt x="721954" y="2031888"/>
                  <a:pt x="722795" y="2078368"/>
                </a:cubicBezTo>
                <a:cubicBezTo>
                  <a:pt x="723847" y="2131579"/>
                  <a:pt x="716485" y="2183948"/>
                  <a:pt x="703656" y="2235477"/>
                </a:cubicBezTo>
                <a:cubicBezTo>
                  <a:pt x="691247" y="2284901"/>
                  <a:pt x="676735" y="2333695"/>
                  <a:pt x="663275" y="2382910"/>
                </a:cubicBezTo>
                <a:cubicBezTo>
                  <a:pt x="661803" y="2388378"/>
                  <a:pt x="659910" y="2393636"/>
                  <a:pt x="659489" y="2399315"/>
                </a:cubicBezTo>
                <a:cubicBezTo>
                  <a:pt x="658648" y="2408989"/>
                  <a:pt x="655493" y="2416771"/>
                  <a:pt x="645608" y="2420557"/>
                </a:cubicBezTo>
                <a:cubicBezTo>
                  <a:pt x="643715" y="2421188"/>
                  <a:pt x="642243" y="2423922"/>
                  <a:pt x="641612" y="2426025"/>
                </a:cubicBezTo>
                <a:cubicBezTo>
                  <a:pt x="634251" y="2452315"/>
                  <a:pt x="628152" y="2478815"/>
                  <a:pt x="630675" y="2506787"/>
                </a:cubicBezTo>
                <a:cubicBezTo>
                  <a:pt x="631517" y="2515200"/>
                  <a:pt x="629203" y="2524875"/>
                  <a:pt x="625838" y="2532657"/>
                </a:cubicBezTo>
                <a:cubicBezTo>
                  <a:pt x="620580" y="2544855"/>
                  <a:pt x="620160" y="2555581"/>
                  <a:pt x="622894" y="2568831"/>
                </a:cubicBezTo>
                <a:cubicBezTo>
                  <a:pt x="627100" y="2588181"/>
                  <a:pt x="634882" y="2602693"/>
                  <a:pt x="651497" y="2613840"/>
                </a:cubicBezTo>
                <a:cubicBezTo>
                  <a:pt x="659699" y="2619308"/>
                  <a:pt x="666219" y="2627931"/>
                  <a:pt x="671898" y="2636133"/>
                </a:cubicBezTo>
                <a:cubicBezTo>
                  <a:pt x="675894" y="2642233"/>
                  <a:pt x="677787" y="2650225"/>
                  <a:pt x="679469" y="2657586"/>
                </a:cubicBezTo>
                <a:cubicBezTo>
                  <a:pt x="680731" y="2662844"/>
                  <a:pt x="677997" y="2666209"/>
                  <a:pt x="671688" y="2665578"/>
                </a:cubicBezTo>
                <a:cubicBezTo>
                  <a:pt x="666640" y="2664947"/>
                  <a:pt x="661592" y="2664737"/>
                  <a:pt x="660961" y="2672098"/>
                </a:cubicBezTo>
                <a:cubicBezTo>
                  <a:pt x="660751" y="2673570"/>
                  <a:pt x="658438" y="2675253"/>
                  <a:pt x="656545" y="2676094"/>
                </a:cubicBezTo>
                <a:cubicBezTo>
                  <a:pt x="648342" y="2679459"/>
                  <a:pt x="639929" y="2682404"/>
                  <a:pt x="631937" y="2685979"/>
                </a:cubicBezTo>
                <a:cubicBezTo>
                  <a:pt x="628993" y="2687451"/>
                  <a:pt x="626679" y="2690395"/>
                  <a:pt x="624156" y="2692709"/>
                </a:cubicBezTo>
                <a:cubicBezTo>
                  <a:pt x="621421" y="2692709"/>
                  <a:pt x="618477" y="2692709"/>
                  <a:pt x="615743" y="2692709"/>
                </a:cubicBezTo>
                <a:cubicBezTo>
                  <a:pt x="610906" y="2685138"/>
                  <a:pt x="605858" y="2677566"/>
                  <a:pt x="599969" y="2668733"/>
                </a:cubicBezTo>
                <a:cubicBezTo>
                  <a:pt x="597024" y="2678618"/>
                  <a:pt x="595342" y="2689344"/>
                  <a:pt x="584195" y="2692709"/>
                </a:cubicBezTo>
                <a:cubicBezTo>
                  <a:pt x="582723" y="2692709"/>
                  <a:pt x="581461" y="2692709"/>
                  <a:pt x="579989" y="2692709"/>
                </a:cubicBezTo>
                <a:cubicBezTo>
                  <a:pt x="561060" y="2692078"/>
                  <a:pt x="552016" y="2682404"/>
                  <a:pt x="551175" y="2663475"/>
                </a:cubicBezTo>
                <a:cubicBezTo>
                  <a:pt x="550544" y="2647491"/>
                  <a:pt x="548441" y="2631717"/>
                  <a:pt x="546758" y="2615943"/>
                </a:cubicBezTo>
                <a:cubicBezTo>
                  <a:pt x="545707" y="2604375"/>
                  <a:pt x="543604" y="2593018"/>
                  <a:pt x="543183" y="2581451"/>
                </a:cubicBezTo>
                <a:cubicBezTo>
                  <a:pt x="542762" y="2566308"/>
                  <a:pt x="543604" y="2550954"/>
                  <a:pt x="544445" y="2535811"/>
                </a:cubicBezTo>
                <a:cubicBezTo>
                  <a:pt x="545076" y="2524665"/>
                  <a:pt x="546338" y="2513518"/>
                  <a:pt x="548441" y="2502581"/>
                </a:cubicBezTo>
                <a:cubicBezTo>
                  <a:pt x="550334" y="2492696"/>
                  <a:pt x="552016" y="2482180"/>
                  <a:pt x="557274" y="2473978"/>
                </a:cubicBezTo>
                <a:cubicBezTo>
                  <a:pt x="569262" y="2455259"/>
                  <a:pt x="575993" y="2434648"/>
                  <a:pt x="578727" y="2413196"/>
                </a:cubicBezTo>
                <a:cubicBezTo>
                  <a:pt x="579568" y="2407096"/>
                  <a:pt x="574520" y="2399735"/>
                  <a:pt x="570735" y="2393846"/>
                </a:cubicBezTo>
                <a:cubicBezTo>
                  <a:pt x="566949" y="2387957"/>
                  <a:pt x="566739" y="2384592"/>
                  <a:pt x="570314" y="2377442"/>
                </a:cubicBezTo>
                <a:cubicBezTo>
                  <a:pt x="575362" y="2367346"/>
                  <a:pt x="576624" y="2354727"/>
                  <a:pt x="577675" y="2343160"/>
                </a:cubicBezTo>
                <a:cubicBezTo>
                  <a:pt x="579568" y="2322338"/>
                  <a:pt x="580199" y="2301306"/>
                  <a:pt x="581040" y="2280274"/>
                </a:cubicBezTo>
                <a:cubicBezTo>
                  <a:pt x="582092" y="2254195"/>
                  <a:pt x="582512" y="2228115"/>
                  <a:pt x="583354" y="2201826"/>
                </a:cubicBezTo>
                <a:cubicBezTo>
                  <a:pt x="583564" y="2198040"/>
                  <a:pt x="583143" y="2193623"/>
                  <a:pt x="585036" y="2190468"/>
                </a:cubicBezTo>
                <a:cubicBezTo>
                  <a:pt x="592608" y="2177639"/>
                  <a:pt x="583354" y="2170698"/>
                  <a:pt x="577044" y="2161655"/>
                </a:cubicBezTo>
                <a:cubicBezTo>
                  <a:pt x="573048" y="2155766"/>
                  <a:pt x="568631" y="2146932"/>
                  <a:pt x="570104" y="2140623"/>
                </a:cubicBezTo>
                <a:cubicBezTo>
                  <a:pt x="576413" y="2110968"/>
                  <a:pt x="557695" y="2092039"/>
                  <a:pt x="543604" y="2070587"/>
                </a:cubicBezTo>
                <a:cubicBezTo>
                  <a:pt x="539397" y="2064277"/>
                  <a:pt x="535191" y="2057757"/>
                  <a:pt x="532036" y="2050817"/>
                </a:cubicBezTo>
                <a:cubicBezTo>
                  <a:pt x="522782" y="2030416"/>
                  <a:pt x="511214" y="2011697"/>
                  <a:pt x="492706" y="1998447"/>
                </a:cubicBezTo>
                <a:cubicBezTo>
                  <a:pt x="471254" y="1983304"/>
                  <a:pt x="449381" y="1969003"/>
                  <a:pt x="427297" y="1954701"/>
                </a:cubicBezTo>
                <a:cubicBezTo>
                  <a:pt x="424353" y="1952808"/>
                  <a:pt x="419516" y="1953860"/>
                  <a:pt x="415730" y="1953229"/>
                </a:cubicBezTo>
                <a:cubicBezTo>
                  <a:pt x="412154" y="1952598"/>
                  <a:pt x="408158" y="1952388"/>
                  <a:pt x="405214" y="1950705"/>
                </a:cubicBezTo>
                <a:cubicBezTo>
                  <a:pt x="374928" y="1932618"/>
                  <a:pt x="343380" y="1919367"/>
                  <a:pt x="308257" y="1912006"/>
                </a:cubicBezTo>
                <a:cubicBezTo>
                  <a:pt x="276919" y="1905487"/>
                  <a:pt x="246634" y="1893709"/>
                  <a:pt x="216137" y="1883824"/>
                </a:cubicBezTo>
                <a:cubicBezTo>
                  <a:pt x="175125" y="1870784"/>
                  <a:pt x="134744" y="1856062"/>
                  <a:pt x="92680" y="1845966"/>
                </a:cubicBezTo>
                <a:cubicBezTo>
                  <a:pt x="72069" y="1840919"/>
                  <a:pt x="52509" y="1829562"/>
                  <a:pt x="34001" y="1818625"/>
                </a:cubicBezTo>
                <a:cubicBezTo>
                  <a:pt x="3716" y="1800748"/>
                  <a:pt x="-5328" y="1773617"/>
                  <a:pt x="2874" y="1733656"/>
                </a:cubicBezTo>
                <a:cubicBezTo>
                  <a:pt x="6029" y="1718093"/>
                  <a:pt x="14021" y="1705263"/>
                  <a:pt x="24537" y="1693485"/>
                </a:cubicBezTo>
                <a:cubicBezTo>
                  <a:pt x="67232" y="1645322"/>
                  <a:pt x="117288" y="1605152"/>
                  <a:pt x="167554" y="1565191"/>
                </a:cubicBezTo>
                <a:cubicBezTo>
                  <a:pt x="227705" y="1517869"/>
                  <a:pt x="289959" y="1474123"/>
                  <a:pt x="359154" y="1440682"/>
                </a:cubicBezTo>
                <a:cubicBezTo>
                  <a:pt x="375769" y="1432690"/>
                  <a:pt x="388809" y="1416916"/>
                  <a:pt x="403531" y="1404718"/>
                </a:cubicBezTo>
                <a:cubicBezTo>
                  <a:pt x="410682" y="1398829"/>
                  <a:pt x="418254" y="1393361"/>
                  <a:pt x="424984" y="1387051"/>
                </a:cubicBezTo>
                <a:cubicBezTo>
                  <a:pt x="427087" y="1385158"/>
                  <a:pt x="429190" y="1379480"/>
                  <a:pt x="428349" y="1378428"/>
                </a:cubicBezTo>
                <a:cubicBezTo>
                  <a:pt x="420988" y="1370857"/>
                  <a:pt x="424143" y="1363706"/>
                  <a:pt x="428349" y="1356345"/>
                </a:cubicBezTo>
                <a:cubicBezTo>
                  <a:pt x="431083" y="1351507"/>
                  <a:pt x="434448" y="1346880"/>
                  <a:pt x="436762" y="1341833"/>
                </a:cubicBezTo>
                <a:cubicBezTo>
                  <a:pt x="438865" y="1337206"/>
                  <a:pt x="441389" y="1331948"/>
                  <a:pt x="440968" y="1327321"/>
                </a:cubicBezTo>
                <a:cubicBezTo>
                  <a:pt x="438444" y="1300821"/>
                  <a:pt x="442440" y="1275372"/>
                  <a:pt x="454218" y="1251606"/>
                </a:cubicBezTo>
                <a:cubicBezTo>
                  <a:pt x="471885" y="1215642"/>
                  <a:pt x="467048" y="1177994"/>
                  <a:pt x="464103" y="1140137"/>
                </a:cubicBezTo>
                <a:cubicBezTo>
                  <a:pt x="460107" y="1090502"/>
                  <a:pt x="447488" y="1042970"/>
                  <a:pt x="432555" y="995859"/>
                </a:cubicBezTo>
                <a:cubicBezTo>
                  <a:pt x="426246" y="975878"/>
                  <a:pt x="420988" y="955898"/>
                  <a:pt x="412365" y="936549"/>
                </a:cubicBezTo>
                <a:cubicBezTo>
                  <a:pt x="402059" y="913414"/>
                  <a:pt x="398063" y="887334"/>
                  <a:pt x="391543" y="862727"/>
                </a:cubicBezTo>
                <a:cubicBezTo>
                  <a:pt x="385865" y="840854"/>
                  <a:pt x="378714" y="819822"/>
                  <a:pt x="364622" y="801735"/>
                </a:cubicBezTo>
                <a:cubicBezTo>
                  <a:pt x="359364" y="795004"/>
                  <a:pt x="355789" y="786592"/>
                  <a:pt x="351793" y="779020"/>
                </a:cubicBezTo>
                <a:cubicBezTo>
                  <a:pt x="331602" y="740532"/>
                  <a:pt x="312253" y="701833"/>
                  <a:pt x="291431" y="663766"/>
                </a:cubicBezTo>
                <a:cubicBezTo>
                  <a:pt x="265142" y="615813"/>
                  <a:pt x="248316" y="564075"/>
                  <a:pt x="232332" y="512336"/>
                </a:cubicBezTo>
                <a:cubicBezTo>
                  <a:pt x="220554" y="474268"/>
                  <a:pt x="212141" y="435360"/>
                  <a:pt x="201836" y="396871"/>
                </a:cubicBezTo>
                <a:cubicBezTo>
                  <a:pt x="198681" y="385514"/>
                  <a:pt x="202677" y="377522"/>
                  <a:pt x="211721" y="371633"/>
                </a:cubicBezTo>
                <a:cubicBezTo>
                  <a:pt x="243268" y="350811"/>
                  <a:pt x="274185" y="328938"/>
                  <a:pt x="306785" y="309799"/>
                </a:cubicBezTo>
                <a:cubicBezTo>
                  <a:pt x="360626" y="278041"/>
                  <a:pt x="417833" y="253224"/>
                  <a:pt x="475460" y="229668"/>
                </a:cubicBezTo>
                <a:cubicBezTo>
                  <a:pt x="494179" y="222096"/>
                  <a:pt x="511635" y="211581"/>
                  <a:pt x="529512" y="202326"/>
                </a:cubicBezTo>
                <a:cubicBezTo>
                  <a:pt x="531826" y="201065"/>
                  <a:pt x="533719" y="198541"/>
                  <a:pt x="534980" y="196017"/>
                </a:cubicBezTo>
                <a:cubicBezTo>
                  <a:pt x="539818" y="186342"/>
                  <a:pt x="545707" y="176878"/>
                  <a:pt x="548862" y="166572"/>
                </a:cubicBezTo>
                <a:cubicBezTo>
                  <a:pt x="558536" y="135656"/>
                  <a:pt x="570104" y="105370"/>
                  <a:pt x="574731" y="72560"/>
                </a:cubicBezTo>
                <a:cubicBezTo>
                  <a:pt x="578096" y="49425"/>
                  <a:pt x="587139" y="27131"/>
                  <a:pt x="593870" y="3786"/>
                </a:cubicBezTo>
                <a:cubicBezTo>
                  <a:pt x="597024" y="5258"/>
                  <a:pt x="599338" y="6310"/>
                  <a:pt x="602072" y="7782"/>
                </a:cubicBezTo>
                <a:cubicBezTo>
                  <a:pt x="604175" y="5258"/>
                  <a:pt x="606278" y="2524"/>
                  <a:pt x="608592" y="0"/>
                </a:cubicBezTo>
                <a:cubicBezTo>
                  <a:pt x="607751" y="0"/>
                  <a:pt x="609223" y="0"/>
                  <a:pt x="610485" y="0"/>
                </a:cubicBezTo>
                <a:close/>
                <a:moveTo>
                  <a:pt x="688934" y="530634"/>
                </a:moveTo>
                <a:cubicBezTo>
                  <a:pt x="683886" y="543674"/>
                  <a:pt x="681783" y="556503"/>
                  <a:pt x="674842" y="565757"/>
                </a:cubicBezTo>
                <a:cubicBezTo>
                  <a:pt x="667902" y="575011"/>
                  <a:pt x="664537" y="584265"/>
                  <a:pt x="663485" y="595202"/>
                </a:cubicBezTo>
                <a:cubicBezTo>
                  <a:pt x="662644" y="603825"/>
                  <a:pt x="661592" y="612658"/>
                  <a:pt x="660120" y="621281"/>
                </a:cubicBezTo>
                <a:cubicBezTo>
                  <a:pt x="656124" y="645678"/>
                  <a:pt x="663906" y="666289"/>
                  <a:pt x="679890" y="684166"/>
                </a:cubicBezTo>
                <a:cubicBezTo>
                  <a:pt x="683255" y="687952"/>
                  <a:pt x="688092" y="690055"/>
                  <a:pt x="692509" y="692789"/>
                </a:cubicBezTo>
                <a:cubicBezTo>
                  <a:pt x="703446" y="699309"/>
                  <a:pt x="714382" y="705829"/>
                  <a:pt x="725319" y="712349"/>
                </a:cubicBezTo>
                <a:cubicBezTo>
                  <a:pt x="732259" y="716556"/>
                  <a:pt x="738359" y="715925"/>
                  <a:pt x="743617" y="709194"/>
                </a:cubicBezTo>
                <a:cubicBezTo>
                  <a:pt x="768645" y="678067"/>
                  <a:pt x="793672" y="646940"/>
                  <a:pt x="819331" y="616444"/>
                </a:cubicBezTo>
                <a:cubicBezTo>
                  <a:pt x="834264" y="598356"/>
                  <a:pt x="845621" y="578797"/>
                  <a:pt x="852772" y="556293"/>
                </a:cubicBezTo>
                <a:cubicBezTo>
                  <a:pt x="863919" y="520539"/>
                  <a:pt x="875907" y="484995"/>
                  <a:pt x="888105" y="449661"/>
                </a:cubicBezTo>
                <a:cubicBezTo>
                  <a:pt x="900935" y="411804"/>
                  <a:pt x="899883" y="407387"/>
                  <a:pt x="868756" y="381518"/>
                </a:cubicBezTo>
                <a:cubicBezTo>
                  <a:pt x="809026" y="332093"/>
                  <a:pt x="741513" y="296339"/>
                  <a:pt x="670215" y="266894"/>
                </a:cubicBezTo>
                <a:cubicBezTo>
                  <a:pt x="646449" y="257009"/>
                  <a:pt x="621632" y="249017"/>
                  <a:pt x="602072" y="230509"/>
                </a:cubicBezTo>
                <a:cubicBezTo>
                  <a:pt x="594080" y="222938"/>
                  <a:pt x="589032" y="225041"/>
                  <a:pt x="582092" y="234505"/>
                </a:cubicBezTo>
                <a:cubicBezTo>
                  <a:pt x="580199" y="237239"/>
                  <a:pt x="577044" y="239343"/>
                  <a:pt x="574310" y="241025"/>
                </a:cubicBezTo>
                <a:cubicBezTo>
                  <a:pt x="541500" y="259954"/>
                  <a:pt x="508691" y="278672"/>
                  <a:pt x="476091" y="297601"/>
                </a:cubicBezTo>
                <a:cubicBezTo>
                  <a:pt x="419726" y="329990"/>
                  <a:pt x="370722" y="371423"/>
                  <a:pt x="324662" y="417062"/>
                </a:cubicBezTo>
                <a:cubicBezTo>
                  <a:pt x="306574" y="434939"/>
                  <a:pt x="303209" y="453237"/>
                  <a:pt x="313515" y="476582"/>
                </a:cubicBezTo>
                <a:cubicBezTo>
                  <a:pt x="328237" y="509812"/>
                  <a:pt x="341698" y="543884"/>
                  <a:pt x="353475" y="578166"/>
                </a:cubicBezTo>
                <a:cubicBezTo>
                  <a:pt x="361257" y="600670"/>
                  <a:pt x="373035" y="618968"/>
                  <a:pt x="390492" y="635373"/>
                </a:cubicBezTo>
                <a:cubicBezTo>
                  <a:pt x="417412" y="660821"/>
                  <a:pt x="446857" y="684166"/>
                  <a:pt x="467048" y="715925"/>
                </a:cubicBezTo>
                <a:cubicBezTo>
                  <a:pt x="473147" y="725389"/>
                  <a:pt x="481349" y="726020"/>
                  <a:pt x="490393" y="719500"/>
                </a:cubicBezTo>
                <a:cubicBezTo>
                  <a:pt x="495861" y="715504"/>
                  <a:pt x="502381" y="712770"/>
                  <a:pt x="508270" y="709615"/>
                </a:cubicBezTo>
                <a:cubicBezTo>
                  <a:pt x="515421" y="705829"/>
                  <a:pt x="526147" y="703936"/>
                  <a:pt x="529512" y="697837"/>
                </a:cubicBezTo>
                <a:cubicBezTo>
                  <a:pt x="541711" y="675543"/>
                  <a:pt x="550123" y="650726"/>
                  <a:pt x="544234" y="625277"/>
                </a:cubicBezTo>
                <a:cubicBezTo>
                  <a:pt x="538556" y="600670"/>
                  <a:pt x="538766" y="574801"/>
                  <a:pt x="526147" y="551876"/>
                </a:cubicBezTo>
                <a:cubicBezTo>
                  <a:pt x="525516" y="550614"/>
                  <a:pt x="525095" y="549142"/>
                  <a:pt x="525095" y="547880"/>
                </a:cubicBezTo>
                <a:cubicBezTo>
                  <a:pt x="524465" y="539888"/>
                  <a:pt x="520258" y="537574"/>
                  <a:pt x="512266" y="538416"/>
                </a:cubicBezTo>
                <a:cubicBezTo>
                  <a:pt x="500278" y="539678"/>
                  <a:pt x="492706" y="533368"/>
                  <a:pt x="491234" y="521590"/>
                </a:cubicBezTo>
                <a:cubicBezTo>
                  <a:pt x="490183" y="512967"/>
                  <a:pt x="489131" y="504134"/>
                  <a:pt x="488921" y="495511"/>
                </a:cubicBezTo>
                <a:cubicBezTo>
                  <a:pt x="488710" y="491094"/>
                  <a:pt x="490183" y="486677"/>
                  <a:pt x="491444" y="482261"/>
                </a:cubicBezTo>
                <a:cubicBezTo>
                  <a:pt x="493758" y="474479"/>
                  <a:pt x="496492" y="466697"/>
                  <a:pt x="498595" y="458915"/>
                </a:cubicBezTo>
                <a:cubicBezTo>
                  <a:pt x="502591" y="443562"/>
                  <a:pt x="506377" y="427998"/>
                  <a:pt x="510163" y="412645"/>
                </a:cubicBezTo>
                <a:cubicBezTo>
                  <a:pt x="510583" y="410752"/>
                  <a:pt x="510373" y="408859"/>
                  <a:pt x="510373" y="406966"/>
                </a:cubicBezTo>
                <a:cubicBezTo>
                  <a:pt x="510583" y="402970"/>
                  <a:pt x="510163" y="398764"/>
                  <a:pt x="511214" y="394978"/>
                </a:cubicBezTo>
                <a:cubicBezTo>
                  <a:pt x="512056" y="391403"/>
                  <a:pt x="515000" y="388248"/>
                  <a:pt x="516052" y="384673"/>
                </a:cubicBezTo>
                <a:cubicBezTo>
                  <a:pt x="522992" y="361748"/>
                  <a:pt x="537084" y="345553"/>
                  <a:pt x="560639" y="339454"/>
                </a:cubicBezTo>
                <a:cubicBezTo>
                  <a:pt x="586719" y="332724"/>
                  <a:pt x="613009" y="334827"/>
                  <a:pt x="638668" y="341768"/>
                </a:cubicBezTo>
                <a:cubicBezTo>
                  <a:pt x="660120" y="347657"/>
                  <a:pt x="676315" y="359855"/>
                  <a:pt x="681993" y="382990"/>
                </a:cubicBezTo>
                <a:cubicBezTo>
                  <a:pt x="683465" y="389300"/>
                  <a:pt x="687041" y="394978"/>
                  <a:pt x="688723" y="401288"/>
                </a:cubicBezTo>
                <a:cubicBezTo>
                  <a:pt x="692299" y="415169"/>
                  <a:pt x="695243" y="429471"/>
                  <a:pt x="698608" y="443352"/>
                </a:cubicBezTo>
                <a:cubicBezTo>
                  <a:pt x="701763" y="456602"/>
                  <a:pt x="705759" y="469641"/>
                  <a:pt x="707442" y="482892"/>
                </a:cubicBezTo>
                <a:cubicBezTo>
                  <a:pt x="708704" y="492146"/>
                  <a:pt x="706601" y="501610"/>
                  <a:pt x="706180" y="511074"/>
                </a:cubicBezTo>
                <a:cubicBezTo>
                  <a:pt x="704708" y="523483"/>
                  <a:pt x="699660" y="528951"/>
                  <a:pt x="688934" y="530634"/>
                </a:cubicBezTo>
                <a:close/>
                <a:moveTo>
                  <a:pt x="240745" y="1741438"/>
                </a:moveTo>
                <a:cubicBezTo>
                  <a:pt x="252102" y="1746275"/>
                  <a:pt x="263249" y="1749640"/>
                  <a:pt x="272923" y="1755319"/>
                </a:cubicBezTo>
                <a:cubicBezTo>
                  <a:pt x="304471" y="1774458"/>
                  <a:pt x="334967" y="1795069"/>
                  <a:pt x="366726" y="1813577"/>
                </a:cubicBezTo>
                <a:cubicBezTo>
                  <a:pt x="386495" y="1825145"/>
                  <a:pt x="407738" y="1833978"/>
                  <a:pt x="428559" y="1843653"/>
                </a:cubicBezTo>
                <a:cubicBezTo>
                  <a:pt x="437182" y="1847649"/>
                  <a:pt x="446436" y="1851014"/>
                  <a:pt x="455270" y="1854800"/>
                </a:cubicBezTo>
                <a:cubicBezTo>
                  <a:pt x="456742" y="1855431"/>
                  <a:pt x="458424" y="1857113"/>
                  <a:pt x="458635" y="1858375"/>
                </a:cubicBezTo>
                <a:cubicBezTo>
                  <a:pt x="459055" y="1866998"/>
                  <a:pt x="465786" y="1868891"/>
                  <a:pt x="471885" y="1871205"/>
                </a:cubicBezTo>
                <a:cubicBezTo>
                  <a:pt x="488290" y="1877304"/>
                  <a:pt x="504484" y="1884034"/>
                  <a:pt x="521310" y="1888871"/>
                </a:cubicBezTo>
                <a:cubicBezTo>
                  <a:pt x="532667" y="1892026"/>
                  <a:pt x="544655" y="1892657"/>
                  <a:pt x="556433" y="1893078"/>
                </a:cubicBezTo>
                <a:cubicBezTo>
                  <a:pt x="572838" y="1893709"/>
                  <a:pt x="589453" y="1893288"/>
                  <a:pt x="606489" y="1893288"/>
                </a:cubicBezTo>
                <a:cubicBezTo>
                  <a:pt x="608802" y="1870784"/>
                  <a:pt x="610485" y="1847649"/>
                  <a:pt x="613850" y="1824935"/>
                </a:cubicBezTo>
                <a:cubicBezTo>
                  <a:pt x="623104" y="1761208"/>
                  <a:pt x="624787" y="1697271"/>
                  <a:pt x="621001" y="1633124"/>
                </a:cubicBezTo>
                <a:cubicBezTo>
                  <a:pt x="619318" y="1603469"/>
                  <a:pt x="607330" y="1577600"/>
                  <a:pt x="586088" y="1556568"/>
                </a:cubicBezTo>
                <a:cubicBezTo>
                  <a:pt x="578516" y="1549207"/>
                  <a:pt x="569683" y="1542687"/>
                  <a:pt x="557905" y="1548786"/>
                </a:cubicBezTo>
                <a:cubicBezTo>
                  <a:pt x="525726" y="1565612"/>
                  <a:pt x="492286" y="1580544"/>
                  <a:pt x="461790" y="1600314"/>
                </a:cubicBezTo>
                <a:cubicBezTo>
                  <a:pt x="407317" y="1635648"/>
                  <a:pt x="353265" y="1670981"/>
                  <a:pt x="295638" y="1700636"/>
                </a:cubicBezTo>
                <a:cubicBezTo>
                  <a:pt x="275868" y="1710942"/>
                  <a:pt x="257360" y="1723561"/>
                  <a:pt x="240745" y="1741438"/>
                </a:cubicBezTo>
                <a:close/>
              </a:path>
            </a:pathLst>
          </a:custGeom>
          <a:solidFill>
            <a:schemeClr val="accent4"/>
          </a:solidFill>
          <a:ln w="209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13" name="Graphic 18">
            <a:extLst>
              <a:ext uri="{FF2B5EF4-FFF2-40B4-BE49-F238E27FC236}">
                <a16:creationId xmlns:a16="http://schemas.microsoft.com/office/drawing/2014/main" id="{A5968D58-280B-4C92-81C0-DD8423FB16CB}"/>
              </a:ext>
            </a:extLst>
          </p:cNvPr>
          <p:cNvSpPr/>
          <p:nvPr/>
        </p:nvSpPr>
        <p:spPr>
          <a:xfrm>
            <a:off x="3902244" y="2351355"/>
            <a:ext cx="1465587" cy="1956665"/>
          </a:xfrm>
          <a:custGeom>
            <a:avLst/>
            <a:gdLst>
              <a:gd name="connsiteX0" fmla="*/ 935589 w 1364222"/>
              <a:gd name="connsiteY0" fmla="*/ 1822761 h 1821336"/>
              <a:gd name="connsiteX1" fmla="*/ 877774 w 1364222"/>
              <a:gd name="connsiteY1" fmla="*/ 1817635 h 1821336"/>
              <a:gd name="connsiteX2" fmla="*/ 813407 w 1364222"/>
              <a:gd name="connsiteY2" fmla="*/ 1819771 h 1821336"/>
              <a:gd name="connsiteX3" fmla="*/ 787205 w 1364222"/>
              <a:gd name="connsiteY3" fmla="*/ 1817919 h 1821336"/>
              <a:gd name="connsiteX4" fmla="*/ 760291 w 1364222"/>
              <a:gd name="connsiteY4" fmla="*/ 1815356 h 1821336"/>
              <a:gd name="connsiteX5" fmla="*/ 753598 w 1364222"/>
              <a:gd name="connsiteY5" fmla="*/ 1811369 h 1821336"/>
              <a:gd name="connsiteX6" fmla="*/ 756588 w 1364222"/>
              <a:gd name="connsiteY6" fmla="*/ 1805245 h 1821336"/>
              <a:gd name="connsiteX7" fmla="*/ 779658 w 1364222"/>
              <a:gd name="connsiteY7" fmla="*/ 1791717 h 1821336"/>
              <a:gd name="connsiteX8" fmla="*/ 862109 w 1364222"/>
              <a:gd name="connsiteY8" fmla="*/ 1756116 h 1821336"/>
              <a:gd name="connsiteX9" fmla="*/ 889735 w 1364222"/>
              <a:gd name="connsiteY9" fmla="*/ 1723506 h 1821336"/>
              <a:gd name="connsiteX10" fmla="*/ 888739 w 1364222"/>
              <a:gd name="connsiteY10" fmla="*/ 1663269 h 1821336"/>
              <a:gd name="connsiteX11" fmla="*/ 883327 w 1364222"/>
              <a:gd name="connsiteY11" fmla="*/ 1568856 h 1821336"/>
              <a:gd name="connsiteX12" fmla="*/ 872505 w 1364222"/>
              <a:gd name="connsiteY12" fmla="*/ 1461199 h 1821336"/>
              <a:gd name="connsiteX13" fmla="*/ 869941 w 1364222"/>
              <a:gd name="connsiteY13" fmla="*/ 1414349 h 1821336"/>
              <a:gd name="connsiteX14" fmla="*/ 863248 w 1364222"/>
              <a:gd name="connsiteY14" fmla="*/ 1376042 h 1821336"/>
              <a:gd name="connsiteX15" fmla="*/ 860685 w 1364222"/>
              <a:gd name="connsiteY15" fmla="*/ 1366501 h 1821336"/>
              <a:gd name="connsiteX16" fmla="*/ 849720 w 1364222"/>
              <a:gd name="connsiteY16" fmla="*/ 1242753 h 1821336"/>
              <a:gd name="connsiteX17" fmla="*/ 849720 w 1364222"/>
              <a:gd name="connsiteY17" fmla="*/ 1165428 h 1821336"/>
              <a:gd name="connsiteX18" fmla="*/ 855131 w 1364222"/>
              <a:gd name="connsiteY18" fmla="*/ 1086821 h 1821336"/>
              <a:gd name="connsiteX19" fmla="*/ 862964 w 1364222"/>
              <a:gd name="connsiteY19" fmla="*/ 1025445 h 1821336"/>
              <a:gd name="connsiteX20" fmla="*/ 864672 w 1364222"/>
              <a:gd name="connsiteY20" fmla="*/ 1017898 h 1821336"/>
              <a:gd name="connsiteX21" fmla="*/ 842600 w 1364222"/>
              <a:gd name="connsiteY21" fmla="*/ 1005936 h 1821336"/>
              <a:gd name="connsiteX22" fmla="*/ 831635 w 1364222"/>
              <a:gd name="connsiteY22" fmla="*/ 1001379 h 1821336"/>
              <a:gd name="connsiteX23" fmla="*/ 808993 w 1364222"/>
              <a:gd name="connsiteY23" fmla="*/ 982867 h 1821336"/>
              <a:gd name="connsiteX24" fmla="*/ 783503 w 1364222"/>
              <a:gd name="connsiteY24" fmla="*/ 968911 h 1821336"/>
              <a:gd name="connsiteX25" fmla="*/ 773107 w 1364222"/>
              <a:gd name="connsiteY25" fmla="*/ 968769 h 1821336"/>
              <a:gd name="connsiteX26" fmla="*/ 771968 w 1364222"/>
              <a:gd name="connsiteY26" fmla="*/ 969481 h 1821336"/>
              <a:gd name="connsiteX27" fmla="*/ 744342 w 1364222"/>
              <a:gd name="connsiteY27" fmla="*/ 963643 h 1821336"/>
              <a:gd name="connsiteX28" fmla="*/ 733377 w 1364222"/>
              <a:gd name="connsiteY28" fmla="*/ 952962 h 1821336"/>
              <a:gd name="connsiteX29" fmla="*/ 676131 w 1364222"/>
              <a:gd name="connsiteY29" fmla="*/ 909529 h 1821336"/>
              <a:gd name="connsiteX30" fmla="*/ 613616 w 1364222"/>
              <a:gd name="connsiteY30" fmla="*/ 859119 h 1821336"/>
              <a:gd name="connsiteX31" fmla="*/ 605783 w 1364222"/>
              <a:gd name="connsiteY31" fmla="*/ 851002 h 1821336"/>
              <a:gd name="connsiteX32" fmla="*/ 556085 w 1364222"/>
              <a:gd name="connsiteY32" fmla="*/ 799452 h 1821336"/>
              <a:gd name="connsiteX33" fmla="*/ 525895 w 1364222"/>
              <a:gd name="connsiteY33" fmla="*/ 768693 h 1821336"/>
              <a:gd name="connsiteX34" fmla="*/ 511512 w 1364222"/>
              <a:gd name="connsiteY34" fmla="*/ 723408 h 1821336"/>
              <a:gd name="connsiteX35" fmla="*/ 512652 w 1364222"/>
              <a:gd name="connsiteY35" fmla="*/ 715719 h 1821336"/>
              <a:gd name="connsiteX36" fmla="*/ 507668 w 1364222"/>
              <a:gd name="connsiteY36" fmla="*/ 708883 h 1821336"/>
              <a:gd name="connsiteX37" fmla="*/ 363983 w 1364222"/>
              <a:gd name="connsiteY37" fmla="*/ 666732 h 1821336"/>
              <a:gd name="connsiteX38" fmla="*/ 309727 w 1364222"/>
              <a:gd name="connsiteY38" fmla="*/ 652349 h 1821336"/>
              <a:gd name="connsiteX39" fmla="*/ 281104 w 1364222"/>
              <a:gd name="connsiteY39" fmla="*/ 640387 h 1821336"/>
              <a:gd name="connsiteX40" fmla="*/ 142973 w 1364222"/>
              <a:gd name="connsiteY40" fmla="*/ 546259 h 1821336"/>
              <a:gd name="connsiteX41" fmla="*/ 130157 w 1364222"/>
              <a:gd name="connsiteY41" fmla="*/ 542271 h 1821336"/>
              <a:gd name="connsiteX42" fmla="*/ 125030 w 1364222"/>
              <a:gd name="connsiteY42" fmla="*/ 540847 h 1821336"/>
              <a:gd name="connsiteX43" fmla="*/ 108796 w 1364222"/>
              <a:gd name="connsiteY43" fmla="*/ 533300 h 1821336"/>
              <a:gd name="connsiteX44" fmla="*/ 82879 w 1364222"/>
              <a:gd name="connsiteY44" fmla="*/ 523617 h 1821336"/>
              <a:gd name="connsiteX45" fmla="*/ 41867 w 1364222"/>
              <a:gd name="connsiteY45" fmla="*/ 517066 h 1821336"/>
              <a:gd name="connsiteX46" fmla="*/ 27911 w 1364222"/>
              <a:gd name="connsiteY46" fmla="*/ 515072 h 1821336"/>
              <a:gd name="connsiteX47" fmla="*/ 22357 w 1364222"/>
              <a:gd name="connsiteY47" fmla="*/ 508237 h 1821336"/>
              <a:gd name="connsiteX48" fmla="*/ 29620 w 1364222"/>
              <a:gd name="connsiteY48" fmla="*/ 504535 h 1821336"/>
              <a:gd name="connsiteX49" fmla="*/ 61091 w 1364222"/>
              <a:gd name="connsiteY49" fmla="*/ 501402 h 1821336"/>
              <a:gd name="connsiteX50" fmla="*/ 61518 w 1364222"/>
              <a:gd name="connsiteY50" fmla="*/ 499550 h 1821336"/>
              <a:gd name="connsiteX51" fmla="*/ 57246 w 1364222"/>
              <a:gd name="connsiteY51" fmla="*/ 496987 h 1821336"/>
              <a:gd name="connsiteX52" fmla="*/ 31186 w 1364222"/>
              <a:gd name="connsiteY52" fmla="*/ 490294 h 1821336"/>
              <a:gd name="connsiteX53" fmla="*/ 0 w 1364222"/>
              <a:gd name="connsiteY53" fmla="*/ 477193 h 1821336"/>
              <a:gd name="connsiteX54" fmla="*/ 0 w 1364222"/>
              <a:gd name="connsiteY54" fmla="*/ 471497 h 1821336"/>
              <a:gd name="connsiteX55" fmla="*/ 12389 w 1364222"/>
              <a:gd name="connsiteY55" fmla="*/ 467225 h 1821336"/>
              <a:gd name="connsiteX56" fmla="*/ 48844 w 1364222"/>
              <a:gd name="connsiteY56" fmla="*/ 461956 h 1821336"/>
              <a:gd name="connsiteX57" fmla="*/ 43575 w 1364222"/>
              <a:gd name="connsiteY57" fmla="*/ 458254 h 1821336"/>
              <a:gd name="connsiteX58" fmla="*/ 28053 w 1364222"/>
              <a:gd name="connsiteY58" fmla="*/ 451276 h 1821336"/>
              <a:gd name="connsiteX59" fmla="*/ 22642 w 1364222"/>
              <a:gd name="connsiteY59" fmla="*/ 441023 h 1821336"/>
              <a:gd name="connsiteX60" fmla="*/ 32326 w 1364222"/>
              <a:gd name="connsiteY60" fmla="*/ 438602 h 1821336"/>
              <a:gd name="connsiteX61" fmla="*/ 68638 w 1364222"/>
              <a:gd name="connsiteY61" fmla="*/ 452557 h 1821336"/>
              <a:gd name="connsiteX62" fmla="*/ 127736 w 1364222"/>
              <a:gd name="connsiteY62" fmla="*/ 486734 h 1821336"/>
              <a:gd name="connsiteX63" fmla="*/ 140410 w 1364222"/>
              <a:gd name="connsiteY63" fmla="*/ 489013 h 1821336"/>
              <a:gd name="connsiteX64" fmla="*/ 153511 w 1364222"/>
              <a:gd name="connsiteY64" fmla="*/ 495563 h 1821336"/>
              <a:gd name="connsiteX65" fmla="*/ 159492 w 1364222"/>
              <a:gd name="connsiteY65" fmla="*/ 501117 h 1821336"/>
              <a:gd name="connsiteX66" fmla="*/ 286658 w 1364222"/>
              <a:gd name="connsiteY66" fmla="*/ 552667 h 1821336"/>
              <a:gd name="connsiteX67" fmla="*/ 324679 w 1364222"/>
              <a:gd name="connsiteY67" fmla="*/ 570182 h 1821336"/>
              <a:gd name="connsiteX68" fmla="*/ 397875 w 1364222"/>
              <a:gd name="connsiteY68" fmla="*/ 600087 h 1821336"/>
              <a:gd name="connsiteX69" fmla="*/ 487161 w 1364222"/>
              <a:gd name="connsiteY69" fmla="*/ 607207 h 1821336"/>
              <a:gd name="connsiteX70" fmla="*/ 565910 w 1364222"/>
              <a:gd name="connsiteY70" fmla="*/ 605783 h 1821336"/>
              <a:gd name="connsiteX71" fmla="*/ 582287 w 1364222"/>
              <a:gd name="connsiteY71" fmla="*/ 595957 h 1821336"/>
              <a:gd name="connsiteX72" fmla="*/ 579581 w 1364222"/>
              <a:gd name="connsiteY72" fmla="*/ 563205 h 1821336"/>
              <a:gd name="connsiteX73" fmla="*/ 545404 w 1364222"/>
              <a:gd name="connsiteY73" fmla="*/ 540563 h 1821336"/>
              <a:gd name="connsiteX74" fmla="*/ 518633 w 1364222"/>
              <a:gd name="connsiteY74" fmla="*/ 544407 h 1821336"/>
              <a:gd name="connsiteX75" fmla="*/ 493000 w 1364222"/>
              <a:gd name="connsiteY75" fmla="*/ 526607 h 1821336"/>
              <a:gd name="connsiteX76" fmla="*/ 488870 w 1364222"/>
              <a:gd name="connsiteY76" fmla="*/ 517778 h 1821336"/>
              <a:gd name="connsiteX77" fmla="*/ 480753 w 1364222"/>
              <a:gd name="connsiteY77" fmla="*/ 491433 h 1821336"/>
              <a:gd name="connsiteX78" fmla="*/ 475769 w 1364222"/>
              <a:gd name="connsiteY78" fmla="*/ 481465 h 1821336"/>
              <a:gd name="connsiteX79" fmla="*/ 471640 w 1364222"/>
              <a:gd name="connsiteY79" fmla="*/ 463238 h 1821336"/>
              <a:gd name="connsiteX80" fmla="*/ 484883 w 1364222"/>
              <a:gd name="connsiteY80" fmla="*/ 443871 h 1821336"/>
              <a:gd name="connsiteX81" fmla="*/ 486734 w 1364222"/>
              <a:gd name="connsiteY81" fmla="*/ 430627 h 1821336"/>
              <a:gd name="connsiteX82" fmla="*/ 485025 w 1364222"/>
              <a:gd name="connsiteY82" fmla="*/ 402574 h 1821336"/>
              <a:gd name="connsiteX83" fmla="*/ 492003 w 1364222"/>
              <a:gd name="connsiteY83" fmla="*/ 367115 h 1821336"/>
              <a:gd name="connsiteX84" fmla="*/ 508095 w 1364222"/>
              <a:gd name="connsiteY84" fmla="*/ 339204 h 1821336"/>
              <a:gd name="connsiteX85" fmla="*/ 533443 w 1364222"/>
              <a:gd name="connsiteY85" fmla="*/ 325676 h 1821336"/>
              <a:gd name="connsiteX86" fmla="*/ 601939 w 1364222"/>
              <a:gd name="connsiteY86" fmla="*/ 311863 h 1821336"/>
              <a:gd name="connsiteX87" fmla="*/ 658330 w 1364222"/>
              <a:gd name="connsiteY87" fmla="*/ 336641 h 1821336"/>
              <a:gd name="connsiteX88" fmla="*/ 695355 w 1364222"/>
              <a:gd name="connsiteY88" fmla="*/ 404140 h 1821336"/>
              <a:gd name="connsiteX89" fmla="*/ 708029 w 1364222"/>
              <a:gd name="connsiteY89" fmla="*/ 456687 h 1821336"/>
              <a:gd name="connsiteX90" fmla="*/ 719991 w 1364222"/>
              <a:gd name="connsiteY90" fmla="*/ 491006 h 1821336"/>
              <a:gd name="connsiteX91" fmla="*/ 746905 w 1364222"/>
              <a:gd name="connsiteY91" fmla="*/ 471639 h 1821336"/>
              <a:gd name="connsiteX92" fmla="*/ 804721 w 1364222"/>
              <a:gd name="connsiteY92" fmla="*/ 420232 h 1821336"/>
              <a:gd name="connsiteX93" fmla="*/ 908817 w 1364222"/>
              <a:gd name="connsiteY93" fmla="*/ 290218 h 1821336"/>
              <a:gd name="connsiteX94" fmla="*/ 956380 w 1364222"/>
              <a:gd name="connsiteY94" fmla="*/ 247070 h 1821336"/>
              <a:gd name="connsiteX95" fmla="*/ 1032851 w 1364222"/>
              <a:gd name="connsiteY95" fmla="*/ 194238 h 1821336"/>
              <a:gd name="connsiteX96" fmla="*/ 1085825 w 1364222"/>
              <a:gd name="connsiteY96" fmla="*/ 158637 h 1821336"/>
              <a:gd name="connsiteX97" fmla="*/ 1142928 w 1364222"/>
              <a:gd name="connsiteY97" fmla="*/ 91708 h 1821336"/>
              <a:gd name="connsiteX98" fmla="*/ 1168134 w 1364222"/>
              <a:gd name="connsiteY98" fmla="*/ 44145 h 1821336"/>
              <a:gd name="connsiteX99" fmla="*/ 1182659 w 1364222"/>
              <a:gd name="connsiteY99" fmla="*/ 23354 h 1821336"/>
              <a:gd name="connsiteX100" fmla="*/ 1184368 w 1364222"/>
              <a:gd name="connsiteY100" fmla="*/ 19652 h 1821336"/>
              <a:gd name="connsiteX101" fmla="*/ 1190349 w 1364222"/>
              <a:gd name="connsiteY101" fmla="*/ 9399 h 1821336"/>
              <a:gd name="connsiteX102" fmla="*/ 1201741 w 1364222"/>
              <a:gd name="connsiteY102" fmla="*/ 0 h 1821336"/>
              <a:gd name="connsiteX103" fmla="*/ 1210285 w 1364222"/>
              <a:gd name="connsiteY103" fmla="*/ 0 h 1821336"/>
              <a:gd name="connsiteX104" fmla="*/ 1220965 w 1364222"/>
              <a:gd name="connsiteY104" fmla="*/ 22785 h 1821336"/>
              <a:gd name="connsiteX105" fmla="*/ 1226377 w 1364222"/>
              <a:gd name="connsiteY105" fmla="*/ 35458 h 1821336"/>
              <a:gd name="connsiteX106" fmla="*/ 1252152 w 1364222"/>
              <a:gd name="connsiteY106" fmla="*/ 67357 h 1821336"/>
              <a:gd name="connsiteX107" fmla="*/ 1256993 w 1364222"/>
              <a:gd name="connsiteY107" fmla="*/ 77467 h 1821336"/>
              <a:gd name="connsiteX108" fmla="*/ 1263117 w 1364222"/>
              <a:gd name="connsiteY108" fmla="*/ 128590 h 1821336"/>
              <a:gd name="connsiteX109" fmla="*/ 1264968 w 1364222"/>
              <a:gd name="connsiteY109" fmla="*/ 181422 h 1821336"/>
              <a:gd name="connsiteX110" fmla="*/ 1365647 w 1364222"/>
              <a:gd name="connsiteY110" fmla="*/ 499835 h 1821336"/>
              <a:gd name="connsiteX111" fmla="*/ 1359524 w 1364222"/>
              <a:gd name="connsiteY111" fmla="*/ 540705 h 1821336"/>
              <a:gd name="connsiteX112" fmla="*/ 1325062 w 1364222"/>
              <a:gd name="connsiteY112" fmla="*/ 612476 h 1821336"/>
              <a:gd name="connsiteX113" fmla="*/ 1224525 w 1364222"/>
              <a:gd name="connsiteY113" fmla="*/ 721984 h 1821336"/>
              <a:gd name="connsiteX114" fmla="*/ 1134242 w 1364222"/>
              <a:gd name="connsiteY114" fmla="*/ 811556 h 1821336"/>
              <a:gd name="connsiteX115" fmla="*/ 1102628 w 1364222"/>
              <a:gd name="connsiteY115" fmla="*/ 846729 h 1821336"/>
              <a:gd name="connsiteX116" fmla="*/ 1074575 w 1364222"/>
              <a:gd name="connsiteY116" fmla="*/ 873501 h 1821336"/>
              <a:gd name="connsiteX117" fmla="*/ 1087534 w 1364222"/>
              <a:gd name="connsiteY117" fmla="*/ 921491 h 1821336"/>
              <a:gd name="connsiteX118" fmla="*/ 1091663 w 1364222"/>
              <a:gd name="connsiteY118" fmla="*/ 950684 h 1821336"/>
              <a:gd name="connsiteX119" fmla="*/ 1089812 w 1364222"/>
              <a:gd name="connsiteY119" fmla="*/ 959940 h 1821336"/>
              <a:gd name="connsiteX120" fmla="*/ 1081125 w 1364222"/>
              <a:gd name="connsiteY120" fmla="*/ 969196 h 1821336"/>
              <a:gd name="connsiteX121" fmla="*/ 1068024 w 1364222"/>
              <a:gd name="connsiteY121" fmla="*/ 983152 h 1821336"/>
              <a:gd name="connsiteX122" fmla="*/ 1060050 w 1364222"/>
              <a:gd name="connsiteY122" fmla="*/ 1016189 h 1821336"/>
              <a:gd name="connsiteX123" fmla="*/ 1050082 w 1364222"/>
              <a:gd name="connsiteY123" fmla="*/ 1050936 h 1821336"/>
              <a:gd name="connsiteX124" fmla="*/ 1041822 w 1364222"/>
              <a:gd name="connsiteY124" fmla="*/ 1094084 h 1821336"/>
              <a:gd name="connsiteX125" fmla="*/ 1041252 w 1364222"/>
              <a:gd name="connsiteY125" fmla="*/ 1098356 h 1821336"/>
              <a:gd name="connsiteX126" fmla="*/ 1024591 w 1364222"/>
              <a:gd name="connsiteY126" fmla="*/ 1178244 h 1821336"/>
              <a:gd name="connsiteX127" fmla="*/ 970478 w 1364222"/>
              <a:gd name="connsiteY127" fmla="*/ 1342862 h 1821336"/>
              <a:gd name="connsiteX128" fmla="*/ 969196 w 1364222"/>
              <a:gd name="connsiteY128" fmla="*/ 1375045 h 1821336"/>
              <a:gd name="connsiteX129" fmla="*/ 984861 w 1364222"/>
              <a:gd name="connsiteY129" fmla="*/ 1447956 h 1821336"/>
              <a:gd name="connsiteX130" fmla="*/ 989702 w 1364222"/>
              <a:gd name="connsiteY130" fmla="*/ 1549917 h 1821336"/>
              <a:gd name="connsiteX131" fmla="*/ 980019 w 1364222"/>
              <a:gd name="connsiteY131" fmla="*/ 1597194 h 1821336"/>
              <a:gd name="connsiteX132" fmla="*/ 969481 w 1364222"/>
              <a:gd name="connsiteY132" fmla="*/ 1691180 h 1821336"/>
              <a:gd name="connsiteX133" fmla="*/ 971332 w 1364222"/>
              <a:gd name="connsiteY133" fmla="*/ 1762524 h 1821336"/>
              <a:gd name="connsiteX134" fmla="*/ 979165 w 1364222"/>
              <a:gd name="connsiteY134" fmla="*/ 1797128 h 1821336"/>
              <a:gd name="connsiteX135" fmla="*/ 967915 w 1364222"/>
              <a:gd name="connsiteY135" fmla="*/ 1817635 h 1821336"/>
              <a:gd name="connsiteX136" fmla="*/ 955526 w 1364222"/>
              <a:gd name="connsiteY136" fmla="*/ 1822476 h 1821336"/>
              <a:gd name="connsiteX137" fmla="*/ 935589 w 1364222"/>
              <a:gd name="connsiteY137" fmla="*/ 1822761 h 1821336"/>
              <a:gd name="connsiteX138" fmla="*/ 1165855 w 1364222"/>
              <a:gd name="connsiteY138" fmla="*/ 161200 h 1821336"/>
              <a:gd name="connsiteX139" fmla="*/ 1152897 w 1364222"/>
              <a:gd name="connsiteY139" fmla="*/ 171453 h 1821336"/>
              <a:gd name="connsiteX140" fmla="*/ 1078562 w 1364222"/>
              <a:gd name="connsiteY140" fmla="*/ 242085 h 1821336"/>
              <a:gd name="connsiteX141" fmla="*/ 993832 w 1364222"/>
              <a:gd name="connsiteY141" fmla="*/ 311293 h 1821336"/>
              <a:gd name="connsiteX142" fmla="*/ 954102 w 1364222"/>
              <a:gd name="connsiteY142" fmla="*/ 352448 h 1821336"/>
              <a:gd name="connsiteX143" fmla="*/ 921207 w 1364222"/>
              <a:gd name="connsiteY143" fmla="*/ 413112 h 1821336"/>
              <a:gd name="connsiteX144" fmla="*/ 822664 w 1364222"/>
              <a:gd name="connsiteY144" fmla="*/ 564059 h 1821336"/>
              <a:gd name="connsiteX145" fmla="*/ 810417 w 1364222"/>
              <a:gd name="connsiteY145" fmla="*/ 581575 h 1821336"/>
              <a:gd name="connsiteX146" fmla="*/ 801161 w 1364222"/>
              <a:gd name="connsiteY146" fmla="*/ 616748 h 1821336"/>
              <a:gd name="connsiteX147" fmla="*/ 796604 w 1364222"/>
              <a:gd name="connsiteY147" fmla="*/ 640102 h 1821336"/>
              <a:gd name="connsiteX148" fmla="*/ 793044 w 1364222"/>
              <a:gd name="connsiteY148" fmla="*/ 654485 h 1821336"/>
              <a:gd name="connsiteX149" fmla="*/ 803297 w 1364222"/>
              <a:gd name="connsiteY149" fmla="*/ 684105 h 1821336"/>
              <a:gd name="connsiteX150" fmla="*/ 822521 w 1364222"/>
              <a:gd name="connsiteY150" fmla="*/ 701621 h 1821336"/>
              <a:gd name="connsiteX151" fmla="*/ 876065 w 1364222"/>
              <a:gd name="connsiteY151" fmla="*/ 694358 h 1821336"/>
              <a:gd name="connsiteX152" fmla="*/ 899846 w 1364222"/>
              <a:gd name="connsiteY152" fmla="*/ 696352 h 1821336"/>
              <a:gd name="connsiteX153" fmla="*/ 958801 w 1364222"/>
              <a:gd name="connsiteY153" fmla="*/ 710022 h 1821336"/>
              <a:gd name="connsiteX154" fmla="*/ 967915 w 1364222"/>
              <a:gd name="connsiteY154" fmla="*/ 707317 h 1821336"/>
              <a:gd name="connsiteX155" fmla="*/ 988563 w 1364222"/>
              <a:gd name="connsiteY155" fmla="*/ 695497 h 1821336"/>
              <a:gd name="connsiteX156" fmla="*/ 1063467 w 1364222"/>
              <a:gd name="connsiteY156" fmla="*/ 646511 h 1821336"/>
              <a:gd name="connsiteX157" fmla="*/ 1142216 w 1364222"/>
              <a:gd name="connsiteY157" fmla="*/ 593964 h 1821336"/>
              <a:gd name="connsiteX158" fmla="*/ 1247452 w 1364222"/>
              <a:gd name="connsiteY158" fmla="*/ 504677 h 1821336"/>
              <a:gd name="connsiteX159" fmla="*/ 1244177 w 1364222"/>
              <a:gd name="connsiteY159" fmla="*/ 473918 h 1821336"/>
              <a:gd name="connsiteX160" fmla="*/ 1230506 w 1364222"/>
              <a:gd name="connsiteY160" fmla="*/ 448143 h 1821336"/>
              <a:gd name="connsiteX161" fmla="*/ 1208434 w 1364222"/>
              <a:gd name="connsiteY161" fmla="*/ 355154 h 1821336"/>
              <a:gd name="connsiteX162" fmla="*/ 1209004 w 1364222"/>
              <a:gd name="connsiteY162" fmla="*/ 223573 h 1821336"/>
              <a:gd name="connsiteX163" fmla="*/ 1196330 w 1364222"/>
              <a:gd name="connsiteY163" fmla="*/ 211042 h 1821336"/>
              <a:gd name="connsiteX164" fmla="*/ 1165855 w 1364222"/>
              <a:gd name="connsiteY164" fmla="*/ 184127 h 1821336"/>
              <a:gd name="connsiteX165" fmla="*/ 1165855 w 1364222"/>
              <a:gd name="connsiteY165" fmla="*/ 161200 h 1821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</a:cxnLst>
            <a:rect l="l" t="t" r="r" b="b"/>
            <a:pathLst>
              <a:path w="1364222" h="1821336">
                <a:moveTo>
                  <a:pt x="935589" y="1822761"/>
                </a:moveTo>
                <a:cubicBezTo>
                  <a:pt x="909814" y="1816353"/>
                  <a:pt x="904118" y="1819628"/>
                  <a:pt x="877774" y="1817635"/>
                </a:cubicBezTo>
                <a:cubicBezTo>
                  <a:pt x="864103" y="1816638"/>
                  <a:pt x="827078" y="1820340"/>
                  <a:pt x="813407" y="1819771"/>
                </a:cubicBezTo>
                <a:cubicBezTo>
                  <a:pt x="804721" y="1819343"/>
                  <a:pt x="795892" y="1818631"/>
                  <a:pt x="787205" y="1817919"/>
                </a:cubicBezTo>
                <a:cubicBezTo>
                  <a:pt x="778234" y="1817207"/>
                  <a:pt x="769262" y="1816495"/>
                  <a:pt x="760291" y="1815356"/>
                </a:cubicBezTo>
                <a:cubicBezTo>
                  <a:pt x="757870" y="1815071"/>
                  <a:pt x="754880" y="1813362"/>
                  <a:pt x="753598" y="1811369"/>
                </a:cubicBezTo>
                <a:cubicBezTo>
                  <a:pt x="752886" y="1810372"/>
                  <a:pt x="754880" y="1806385"/>
                  <a:pt x="756588" y="1805245"/>
                </a:cubicBezTo>
                <a:cubicBezTo>
                  <a:pt x="763993" y="1800404"/>
                  <a:pt x="771398" y="1794992"/>
                  <a:pt x="779658" y="1791717"/>
                </a:cubicBezTo>
                <a:cubicBezTo>
                  <a:pt x="799594" y="1783600"/>
                  <a:pt x="860400" y="1756259"/>
                  <a:pt x="862109" y="1756116"/>
                </a:cubicBezTo>
                <a:cubicBezTo>
                  <a:pt x="881476" y="1753838"/>
                  <a:pt x="888739" y="1740025"/>
                  <a:pt x="889735" y="1723506"/>
                </a:cubicBezTo>
                <a:cubicBezTo>
                  <a:pt x="890875" y="1703427"/>
                  <a:pt x="889593" y="1683348"/>
                  <a:pt x="888739" y="1663269"/>
                </a:cubicBezTo>
                <a:cubicBezTo>
                  <a:pt x="887315" y="1631798"/>
                  <a:pt x="885891" y="1600327"/>
                  <a:pt x="883327" y="1568856"/>
                </a:cubicBezTo>
                <a:cubicBezTo>
                  <a:pt x="880337" y="1532971"/>
                  <a:pt x="875922" y="1497085"/>
                  <a:pt x="872505" y="1461199"/>
                </a:cubicBezTo>
                <a:cubicBezTo>
                  <a:pt x="871081" y="1445677"/>
                  <a:pt x="871508" y="1429871"/>
                  <a:pt x="869941" y="1414349"/>
                </a:cubicBezTo>
                <a:cubicBezTo>
                  <a:pt x="868660" y="1401532"/>
                  <a:pt x="865669" y="1388858"/>
                  <a:pt x="863248" y="1376042"/>
                </a:cubicBezTo>
                <a:cubicBezTo>
                  <a:pt x="862679" y="1372767"/>
                  <a:pt x="860970" y="1369777"/>
                  <a:pt x="860685" y="1366501"/>
                </a:cubicBezTo>
                <a:cubicBezTo>
                  <a:pt x="856413" y="1325916"/>
                  <a:pt x="843882" y="1284192"/>
                  <a:pt x="849720" y="1242753"/>
                </a:cubicBezTo>
                <a:cubicBezTo>
                  <a:pt x="853280" y="1217405"/>
                  <a:pt x="851002" y="1191203"/>
                  <a:pt x="849720" y="1165428"/>
                </a:cubicBezTo>
                <a:cubicBezTo>
                  <a:pt x="848438" y="1138941"/>
                  <a:pt x="851429" y="1112881"/>
                  <a:pt x="855131" y="1086821"/>
                </a:cubicBezTo>
                <a:cubicBezTo>
                  <a:pt x="858122" y="1066458"/>
                  <a:pt x="860258" y="1045952"/>
                  <a:pt x="862964" y="1025445"/>
                </a:cubicBezTo>
                <a:cubicBezTo>
                  <a:pt x="863248" y="1022882"/>
                  <a:pt x="864103" y="1020461"/>
                  <a:pt x="864672" y="1017898"/>
                </a:cubicBezTo>
                <a:cubicBezTo>
                  <a:pt x="866524" y="1009069"/>
                  <a:pt x="851144" y="1003373"/>
                  <a:pt x="842600" y="1005936"/>
                </a:cubicBezTo>
                <a:cubicBezTo>
                  <a:pt x="837046" y="1007503"/>
                  <a:pt x="834198" y="1005936"/>
                  <a:pt x="831635" y="1001379"/>
                </a:cubicBezTo>
                <a:cubicBezTo>
                  <a:pt x="826508" y="992266"/>
                  <a:pt x="818391" y="986997"/>
                  <a:pt x="808993" y="982867"/>
                </a:cubicBezTo>
                <a:cubicBezTo>
                  <a:pt x="800164" y="979022"/>
                  <a:pt x="791904" y="973896"/>
                  <a:pt x="783503" y="968911"/>
                </a:cubicBezTo>
                <a:cubicBezTo>
                  <a:pt x="779800" y="966633"/>
                  <a:pt x="776667" y="966206"/>
                  <a:pt x="773107" y="968769"/>
                </a:cubicBezTo>
                <a:cubicBezTo>
                  <a:pt x="772680" y="969054"/>
                  <a:pt x="772253" y="969339"/>
                  <a:pt x="771968" y="969481"/>
                </a:cubicBezTo>
                <a:cubicBezTo>
                  <a:pt x="758012" y="978452"/>
                  <a:pt x="756731" y="979164"/>
                  <a:pt x="744342" y="963643"/>
                </a:cubicBezTo>
                <a:cubicBezTo>
                  <a:pt x="741209" y="959655"/>
                  <a:pt x="737364" y="956095"/>
                  <a:pt x="733377" y="952962"/>
                </a:cubicBezTo>
                <a:cubicBezTo>
                  <a:pt x="714437" y="938437"/>
                  <a:pt x="695070" y="924339"/>
                  <a:pt x="676131" y="909529"/>
                </a:cubicBezTo>
                <a:cubicBezTo>
                  <a:pt x="655055" y="893010"/>
                  <a:pt x="634406" y="876065"/>
                  <a:pt x="613616" y="859119"/>
                </a:cubicBezTo>
                <a:cubicBezTo>
                  <a:pt x="610767" y="856698"/>
                  <a:pt x="607635" y="854134"/>
                  <a:pt x="605783" y="851002"/>
                </a:cubicBezTo>
                <a:cubicBezTo>
                  <a:pt x="592967" y="830068"/>
                  <a:pt x="573031" y="816255"/>
                  <a:pt x="556085" y="799452"/>
                </a:cubicBezTo>
                <a:cubicBezTo>
                  <a:pt x="545832" y="789341"/>
                  <a:pt x="535151" y="780085"/>
                  <a:pt x="525895" y="768693"/>
                </a:cubicBezTo>
                <a:cubicBezTo>
                  <a:pt x="514788" y="754737"/>
                  <a:pt x="511512" y="740069"/>
                  <a:pt x="511512" y="723408"/>
                </a:cubicBezTo>
                <a:cubicBezTo>
                  <a:pt x="511512" y="720845"/>
                  <a:pt x="512224" y="718282"/>
                  <a:pt x="512652" y="715719"/>
                </a:cubicBezTo>
                <a:cubicBezTo>
                  <a:pt x="513364" y="711589"/>
                  <a:pt x="511940" y="709453"/>
                  <a:pt x="507668" y="708883"/>
                </a:cubicBezTo>
                <a:cubicBezTo>
                  <a:pt x="457684" y="702190"/>
                  <a:pt x="411403" y="682539"/>
                  <a:pt x="363983" y="666732"/>
                </a:cubicBezTo>
                <a:cubicBezTo>
                  <a:pt x="346325" y="660751"/>
                  <a:pt x="327670" y="657618"/>
                  <a:pt x="309727" y="652349"/>
                </a:cubicBezTo>
                <a:cubicBezTo>
                  <a:pt x="299901" y="649359"/>
                  <a:pt x="289933" y="645656"/>
                  <a:pt x="281104" y="640387"/>
                </a:cubicBezTo>
                <a:cubicBezTo>
                  <a:pt x="233399" y="611479"/>
                  <a:pt x="187403" y="580151"/>
                  <a:pt x="142973" y="546259"/>
                </a:cubicBezTo>
                <a:cubicBezTo>
                  <a:pt x="139270" y="543411"/>
                  <a:pt x="135710" y="540135"/>
                  <a:pt x="130157" y="542271"/>
                </a:cubicBezTo>
                <a:cubicBezTo>
                  <a:pt x="128733" y="542841"/>
                  <a:pt x="125884" y="541987"/>
                  <a:pt x="125030" y="540847"/>
                </a:cubicBezTo>
                <a:cubicBezTo>
                  <a:pt x="121043" y="535009"/>
                  <a:pt x="114635" y="535151"/>
                  <a:pt x="108796" y="533300"/>
                </a:cubicBezTo>
                <a:cubicBezTo>
                  <a:pt x="99967" y="530452"/>
                  <a:pt x="91138" y="527746"/>
                  <a:pt x="82879" y="523617"/>
                </a:cubicBezTo>
                <a:cubicBezTo>
                  <a:pt x="69778" y="516924"/>
                  <a:pt x="55680" y="517920"/>
                  <a:pt x="41867" y="517066"/>
                </a:cubicBezTo>
                <a:cubicBezTo>
                  <a:pt x="37167" y="516781"/>
                  <a:pt x="32326" y="516639"/>
                  <a:pt x="27911" y="515072"/>
                </a:cubicBezTo>
                <a:cubicBezTo>
                  <a:pt x="25490" y="514218"/>
                  <a:pt x="24066" y="510658"/>
                  <a:pt x="22357" y="508237"/>
                </a:cubicBezTo>
                <a:cubicBezTo>
                  <a:pt x="24778" y="506955"/>
                  <a:pt x="27057" y="504819"/>
                  <a:pt x="29620" y="504535"/>
                </a:cubicBezTo>
                <a:cubicBezTo>
                  <a:pt x="40015" y="503253"/>
                  <a:pt x="50553" y="502398"/>
                  <a:pt x="61091" y="501402"/>
                </a:cubicBezTo>
                <a:cubicBezTo>
                  <a:pt x="61233" y="500832"/>
                  <a:pt x="61376" y="500120"/>
                  <a:pt x="61518" y="499550"/>
                </a:cubicBezTo>
                <a:cubicBezTo>
                  <a:pt x="60094" y="498696"/>
                  <a:pt x="58813" y="497414"/>
                  <a:pt x="57246" y="496987"/>
                </a:cubicBezTo>
                <a:cubicBezTo>
                  <a:pt x="48560" y="494566"/>
                  <a:pt x="40015" y="491576"/>
                  <a:pt x="31186" y="490294"/>
                </a:cubicBezTo>
                <a:cubicBezTo>
                  <a:pt x="19509" y="488585"/>
                  <a:pt x="9826" y="483032"/>
                  <a:pt x="0" y="477193"/>
                </a:cubicBezTo>
                <a:cubicBezTo>
                  <a:pt x="0" y="475342"/>
                  <a:pt x="0" y="473348"/>
                  <a:pt x="0" y="471497"/>
                </a:cubicBezTo>
                <a:cubicBezTo>
                  <a:pt x="4130" y="470073"/>
                  <a:pt x="8117" y="467937"/>
                  <a:pt x="12389" y="467225"/>
                </a:cubicBezTo>
                <a:cubicBezTo>
                  <a:pt x="23924" y="465231"/>
                  <a:pt x="35601" y="463807"/>
                  <a:pt x="48844" y="461956"/>
                </a:cubicBezTo>
                <a:cubicBezTo>
                  <a:pt x="46139" y="459962"/>
                  <a:pt x="44999" y="458823"/>
                  <a:pt x="43575" y="458254"/>
                </a:cubicBezTo>
                <a:cubicBezTo>
                  <a:pt x="38449" y="455833"/>
                  <a:pt x="33180" y="453697"/>
                  <a:pt x="28053" y="451276"/>
                </a:cubicBezTo>
                <a:cubicBezTo>
                  <a:pt x="23781" y="449282"/>
                  <a:pt x="20933" y="445864"/>
                  <a:pt x="22642" y="441023"/>
                </a:cubicBezTo>
                <a:cubicBezTo>
                  <a:pt x="24351" y="435896"/>
                  <a:pt x="28908" y="437463"/>
                  <a:pt x="32326" y="438602"/>
                </a:cubicBezTo>
                <a:cubicBezTo>
                  <a:pt x="44572" y="443016"/>
                  <a:pt x="57246" y="446576"/>
                  <a:pt x="68638" y="452557"/>
                </a:cubicBezTo>
                <a:cubicBezTo>
                  <a:pt x="88717" y="463238"/>
                  <a:pt x="107942" y="475627"/>
                  <a:pt x="127736" y="486734"/>
                </a:cubicBezTo>
                <a:cubicBezTo>
                  <a:pt x="131296" y="488728"/>
                  <a:pt x="136137" y="489155"/>
                  <a:pt x="140410" y="489013"/>
                </a:cubicBezTo>
                <a:cubicBezTo>
                  <a:pt x="146106" y="488870"/>
                  <a:pt x="150520" y="490152"/>
                  <a:pt x="153511" y="495563"/>
                </a:cubicBezTo>
                <a:cubicBezTo>
                  <a:pt x="154792" y="497842"/>
                  <a:pt x="157213" y="499978"/>
                  <a:pt x="159492" y="501117"/>
                </a:cubicBezTo>
                <a:cubicBezTo>
                  <a:pt x="200931" y="520626"/>
                  <a:pt x="243510" y="537145"/>
                  <a:pt x="286658" y="552667"/>
                </a:cubicBezTo>
                <a:cubicBezTo>
                  <a:pt x="299759" y="557366"/>
                  <a:pt x="313145" y="562493"/>
                  <a:pt x="324679" y="570182"/>
                </a:cubicBezTo>
                <a:cubicBezTo>
                  <a:pt x="347179" y="585277"/>
                  <a:pt x="372100" y="593252"/>
                  <a:pt x="397875" y="600087"/>
                </a:cubicBezTo>
                <a:cubicBezTo>
                  <a:pt x="427352" y="607919"/>
                  <a:pt x="456687" y="611622"/>
                  <a:pt x="487161" y="607207"/>
                </a:cubicBezTo>
                <a:cubicBezTo>
                  <a:pt x="513221" y="603362"/>
                  <a:pt x="539708" y="602650"/>
                  <a:pt x="565910" y="605783"/>
                </a:cubicBezTo>
                <a:cubicBezTo>
                  <a:pt x="576448" y="607065"/>
                  <a:pt x="578584" y="605783"/>
                  <a:pt x="582287" y="595957"/>
                </a:cubicBezTo>
                <a:cubicBezTo>
                  <a:pt x="586559" y="584565"/>
                  <a:pt x="581860" y="573885"/>
                  <a:pt x="579581" y="563205"/>
                </a:cubicBezTo>
                <a:cubicBezTo>
                  <a:pt x="575594" y="545119"/>
                  <a:pt x="563774" y="537715"/>
                  <a:pt x="545404" y="540563"/>
                </a:cubicBezTo>
                <a:cubicBezTo>
                  <a:pt x="536575" y="541987"/>
                  <a:pt x="527604" y="543838"/>
                  <a:pt x="518633" y="544407"/>
                </a:cubicBezTo>
                <a:cubicBezTo>
                  <a:pt x="503538" y="545547"/>
                  <a:pt x="497699" y="540990"/>
                  <a:pt x="493000" y="526607"/>
                </a:cubicBezTo>
                <a:cubicBezTo>
                  <a:pt x="492003" y="523474"/>
                  <a:pt x="491149" y="519487"/>
                  <a:pt x="488870" y="517778"/>
                </a:cubicBezTo>
                <a:cubicBezTo>
                  <a:pt x="479756" y="510800"/>
                  <a:pt x="481038" y="500690"/>
                  <a:pt x="480753" y="491433"/>
                </a:cubicBezTo>
                <a:cubicBezTo>
                  <a:pt x="480611" y="486592"/>
                  <a:pt x="480611" y="483744"/>
                  <a:pt x="475769" y="481465"/>
                </a:cubicBezTo>
                <a:cubicBezTo>
                  <a:pt x="466655" y="477336"/>
                  <a:pt x="465659" y="471639"/>
                  <a:pt x="471640" y="463238"/>
                </a:cubicBezTo>
                <a:cubicBezTo>
                  <a:pt x="476196" y="456972"/>
                  <a:pt x="481323" y="450849"/>
                  <a:pt x="484883" y="443871"/>
                </a:cubicBezTo>
                <a:cubicBezTo>
                  <a:pt x="486877" y="440168"/>
                  <a:pt x="486877" y="435042"/>
                  <a:pt x="486734" y="430627"/>
                </a:cubicBezTo>
                <a:cubicBezTo>
                  <a:pt x="486449" y="421229"/>
                  <a:pt x="484171" y="411830"/>
                  <a:pt x="485025" y="402574"/>
                </a:cubicBezTo>
                <a:cubicBezTo>
                  <a:pt x="486165" y="390612"/>
                  <a:pt x="488870" y="378650"/>
                  <a:pt x="492003" y="367115"/>
                </a:cubicBezTo>
                <a:cubicBezTo>
                  <a:pt x="494851" y="356578"/>
                  <a:pt x="496987" y="346609"/>
                  <a:pt x="508095" y="339204"/>
                </a:cubicBezTo>
                <a:cubicBezTo>
                  <a:pt x="516354" y="333793"/>
                  <a:pt x="524756" y="329948"/>
                  <a:pt x="533443" y="325676"/>
                </a:cubicBezTo>
                <a:cubicBezTo>
                  <a:pt x="555088" y="315138"/>
                  <a:pt x="578300" y="312005"/>
                  <a:pt x="601939" y="311863"/>
                </a:cubicBezTo>
                <a:cubicBezTo>
                  <a:pt x="624153" y="311863"/>
                  <a:pt x="643805" y="320550"/>
                  <a:pt x="658330" y="336641"/>
                </a:cubicBezTo>
                <a:cubicBezTo>
                  <a:pt x="675703" y="355866"/>
                  <a:pt x="687950" y="378935"/>
                  <a:pt x="695355" y="404140"/>
                </a:cubicBezTo>
                <a:cubicBezTo>
                  <a:pt x="700339" y="421371"/>
                  <a:pt x="703330" y="439314"/>
                  <a:pt x="708029" y="456687"/>
                </a:cubicBezTo>
                <a:cubicBezTo>
                  <a:pt x="711019" y="467937"/>
                  <a:pt x="715719" y="478760"/>
                  <a:pt x="719991" y="491006"/>
                </a:cubicBezTo>
                <a:cubicBezTo>
                  <a:pt x="730101" y="483744"/>
                  <a:pt x="738361" y="477478"/>
                  <a:pt x="746905" y="471639"/>
                </a:cubicBezTo>
                <a:cubicBezTo>
                  <a:pt x="768550" y="457257"/>
                  <a:pt x="788344" y="440453"/>
                  <a:pt x="804721" y="420232"/>
                </a:cubicBezTo>
                <a:cubicBezTo>
                  <a:pt x="839752" y="377084"/>
                  <a:pt x="874498" y="333936"/>
                  <a:pt x="908817" y="290218"/>
                </a:cubicBezTo>
                <a:cubicBezTo>
                  <a:pt x="922346" y="272987"/>
                  <a:pt x="936871" y="257465"/>
                  <a:pt x="956380" y="247070"/>
                </a:cubicBezTo>
                <a:cubicBezTo>
                  <a:pt x="962361" y="243794"/>
                  <a:pt x="1011917" y="206342"/>
                  <a:pt x="1032851" y="194238"/>
                </a:cubicBezTo>
                <a:cubicBezTo>
                  <a:pt x="1051221" y="183558"/>
                  <a:pt x="1069164" y="171738"/>
                  <a:pt x="1085825" y="158637"/>
                </a:cubicBezTo>
                <a:cubicBezTo>
                  <a:pt x="1109179" y="140410"/>
                  <a:pt x="1131251" y="120473"/>
                  <a:pt x="1142928" y="91708"/>
                </a:cubicBezTo>
                <a:cubicBezTo>
                  <a:pt x="1149621" y="75046"/>
                  <a:pt x="1155887" y="58101"/>
                  <a:pt x="1168134" y="44145"/>
                </a:cubicBezTo>
                <a:cubicBezTo>
                  <a:pt x="1173688" y="37879"/>
                  <a:pt x="1177817" y="30332"/>
                  <a:pt x="1182659" y="23354"/>
                </a:cubicBezTo>
                <a:cubicBezTo>
                  <a:pt x="1183371" y="22215"/>
                  <a:pt x="1184653" y="20791"/>
                  <a:pt x="1184368" y="19652"/>
                </a:cubicBezTo>
                <a:cubicBezTo>
                  <a:pt x="1183371" y="14383"/>
                  <a:pt x="1186931" y="11962"/>
                  <a:pt x="1190349" y="9399"/>
                </a:cubicBezTo>
                <a:cubicBezTo>
                  <a:pt x="1194194" y="6408"/>
                  <a:pt x="1198038" y="3133"/>
                  <a:pt x="1201741" y="0"/>
                </a:cubicBezTo>
                <a:cubicBezTo>
                  <a:pt x="1204589" y="0"/>
                  <a:pt x="1207437" y="0"/>
                  <a:pt x="1210285" y="0"/>
                </a:cubicBezTo>
                <a:cubicBezTo>
                  <a:pt x="1217263" y="6123"/>
                  <a:pt x="1220823" y="13386"/>
                  <a:pt x="1220965" y="22785"/>
                </a:cubicBezTo>
                <a:cubicBezTo>
                  <a:pt x="1220965" y="27057"/>
                  <a:pt x="1223671" y="31756"/>
                  <a:pt x="1226377" y="35458"/>
                </a:cubicBezTo>
                <a:cubicBezTo>
                  <a:pt x="1234636" y="46281"/>
                  <a:pt x="1243750" y="56676"/>
                  <a:pt x="1252152" y="67357"/>
                </a:cubicBezTo>
                <a:cubicBezTo>
                  <a:pt x="1254430" y="70205"/>
                  <a:pt x="1257136" y="74050"/>
                  <a:pt x="1256993" y="77467"/>
                </a:cubicBezTo>
                <a:cubicBezTo>
                  <a:pt x="1256281" y="91708"/>
                  <a:pt x="1264541" y="107230"/>
                  <a:pt x="1263117" y="128590"/>
                </a:cubicBezTo>
                <a:cubicBezTo>
                  <a:pt x="1266392" y="156074"/>
                  <a:pt x="1261550" y="163764"/>
                  <a:pt x="1264968" y="181422"/>
                </a:cubicBezTo>
                <a:cubicBezTo>
                  <a:pt x="1273085" y="222861"/>
                  <a:pt x="1343432" y="434187"/>
                  <a:pt x="1365647" y="499835"/>
                </a:cubicBezTo>
                <a:cubicBezTo>
                  <a:pt x="1365647" y="506955"/>
                  <a:pt x="1362229" y="534439"/>
                  <a:pt x="1359524" y="540705"/>
                </a:cubicBezTo>
                <a:cubicBezTo>
                  <a:pt x="1344999" y="575167"/>
                  <a:pt x="1349128" y="584280"/>
                  <a:pt x="1325062" y="612476"/>
                </a:cubicBezTo>
                <a:cubicBezTo>
                  <a:pt x="1293021" y="650355"/>
                  <a:pt x="1255569" y="683108"/>
                  <a:pt x="1224525" y="721984"/>
                </a:cubicBezTo>
                <a:cubicBezTo>
                  <a:pt x="1208861" y="741778"/>
                  <a:pt x="1147343" y="800591"/>
                  <a:pt x="1134242" y="811556"/>
                </a:cubicBezTo>
                <a:cubicBezTo>
                  <a:pt x="1121995" y="821809"/>
                  <a:pt x="1110176" y="832489"/>
                  <a:pt x="1102628" y="846729"/>
                </a:cubicBezTo>
                <a:cubicBezTo>
                  <a:pt x="1092803" y="860400"/>
                  <a:pt x="1096220" y="858691"/>
                  <a:pt x="1074575" y="873501"/>
                </a:cubicBezTo>
                <a:cubicBezTo>
                  <a:pt x="1086252" y="888311"/>
                  <a:pt x="1087534" y="904688"/>
                  <a:pt x="1087534" y="921491"/>
                </a:cubicBezTo>
                <a:cubicBezTo>
                  <a:pt x="1087534" y="929323"/>
                  <a:pt x="1091094" y="942852"/>
                  <a:pt x="1091663" y="950684"/>
                </a:cubicBezTo>
                <a:cubicBezTo>
                  <a:pt x="1091948" y="953674"/>
                  <a:pt x="1091378" y="957377"/>
                  <a:pt x="1089812" y="959940"/>
                </a:cubicBezTo>
                <a:cubicBezTo>
                  <a:pt x="1087534" y="963500"/>
                  <a:pt x="1083546" y="965779"/>
                  <a:pt x="1081125" y="969196"/>
                </a:cubicBezTo>
                <a:cubicBezTo>
                  <a:pt x="1076711" y="975462"/>
                  <a:pt x="1070445" y="976032"/>
                  <a:pt x="1068024" y="983152"/>
                </a:cubicBezTo>
                <a:cubicBezTo>
                  <a:pt x="1064322" y="993832"/>
                  <a:pt x="1062898" y="1005224"/>
                  <a:pt x="1060050" y="1016189"/>
                </a:cubicBezTo>
                <a:cubicBezTo>
                  <a:pt x="1056917" y="1027866"/>
                  <a:pt x="1052787" y="1039259"/>
                  <a:pt x="1050082" y="1050936"/>
                </a:cubicBezTo>
                <a:cubicBezTo>
                  <a:pt x="1046806" y="1065176"/>
                  <a:pt x="1044528" y="1079701"/>
                  <a:pt x="1041822" y="1094084"/>
                </a:cubicBezTo>
                <a:cubicBezTo>
                  <a:pt x="1041537" y="1095508"/>
                  <a:pt x="1041537" y="1096932"/>
                  <a:pt x="1041252" y="1098356"/>
                </a:cubicBezTo>
                <a:cubicBezTo>
                  <a:pt x="1035841" y="1124985"/>
                  <a:pt x="1032139" y="1152184"/>
                  <a:pt x="1024591" y="1178244"/>
                </a:cubicBezTo>
                <a:cubicBezTo>
                  <a:pt x="1008500" y="1233639"/>
                  <a:pt x="982725" y="1286043"/>
                  <a:pt x="970478" y="1342862"/>
                </a:cubicBezTo>
                <a:cubicBezTo>
                  <a:pt x="968200" y="1353685"/>
                  <a:pt x="966633" y="1364080"/>
                  <a:pt x="969196" y="1375045"/>
                </a:cubicBezTo>
                <a:cubicBezTo>
                  <a:pt x="974750" y="1399254"/>
                  <a:pt x="980304" y="1423605"/>
                  <a:pt x="984861" y="1447956"/>
                </a:cubicBezTo>
                <a:cubicBezTo>
                  <a:pt x="991127" y="1481705"/>
                  <a:pt x="994259" y="1515740"/>
                  <a:pt x="989702" y="1549917"/>
                </a:cubicBezTo>
                <a:cubicBezTo>
                  <a:pt x="987566" y="1565866"/>
                  <a:pt x="982155" y="1581388"/>
                  <a:pt x="980019" y="1597194"/>
                </a:cubicBezTo>
                <a:cubicBezTo>
                  <a:pt x="975889" y="1628381"/>
                  <a:pt x="973468" y="1659852"/>
                  <a:pt x="969481" y="1691180"/>
                </a:cubicBezTo>
                <a:cubicBezTo>
                  <a:pt x="966491" y="1715104"/>
                  <a:pt x="966776" y="1738886"/>
                  <a:pt x="971332" y="1762524"/>
                </a:cubicBezTo>
                <a:cubicBezTo>
                  <a:pt x="973611" y="1774202"/>
                  <a:pt x="977029" y="1785451"/>
                  <a:pt x="979165" y="1797128"/>
                </a:cubicBezTo>
                <a:cubicBezTo>
                  <a:pt x="981016" y="1807239"/>
                  <a:pt x="977313" y="1813362"/>
                  <a:pt x="967915" y="1817635"/>
                </a:cubicBezTo>
                <a:cubicBezTo>
                  <a:pt x="963928" y="1819486"/>
                  <a:pt x="959655" y="1820910"/>
                  <a:pt x="955526" y="1822476"/>
                </a:cubicBezTo>
                <a:cubicBezTo>
                  <a:pt x="948833" y="1822761"/>
                  <a:pt x="942282" y="1822761"/>
                  <a:pt x="935589" y="1822761"/>
                </a:cubicBezTo>
                <a:close/>
                <a:moveTo>
                  <a:pt x="1165855" y="161200"/>
                </a:moveTo>
                <a:cubicBezTo>
                  <a:pt x="1160871" y="165045"/>
                  <a:pt x="1156599" y="168036"/>
                  <a:pt x="1152897" y="171453"/>
                </a:cubicBezTo>
                <a:cubicBezTo>
                  <a:pt x="1128118" y="194950"/>
                  <a:pt x="1103340" y="218447"/>
                  <a:pt x="1078562" y="242085"/>
                </a:cubicBezTo>
                <a:cubicBezTo>
                  <a:pt x="1052075" y="267291"/>
                  <a:pt x="1025303" y="291927"/>
                  <a:pt x="993832" y="311293"/>
                </a:cubicBezTo>
                <a:cubicBezTo>
                  <a:pt x="977598" y="321262"/>
                  <a:pt x="963928" y="335502"/>
                  <a:pt x="954102" y="352448"/>
                </a:cubicBezTo>
                <a:cubicBezTo>
                  <a:pt x="942709" y="372384"/>
                  <a:pt x="932029" y="392748"/>
                  <a:pt x="921207" y="413112"/>
                </a:cubicBezTo>
                <a:cubicBezTo>
                  <a:pt x="892726" y="466228"/>
                  <a:pt x="863391" y="518917"/>
                  <a:pt x="822664" y="564059"/>
                </a:cubicBezTo>
                <a:cubicBezTo>
                  <a:pt x="817964" y="569328"/>
                  <a:pt x="813977" y="575451"/>
                  <a:pt x="810417" y="581575"/>
                </a:cubicBezTo>
                <a:cubicBezTo>
                  <a:pt x="804151" y="592397"/>
                  <a:pt x="800591" y="603790"/>
                  <a:pt x="801161" y="616748"/>
                </a:cubicBezTo>
                <a:cubicBezTo>
                  <a:pt x="801445" y="624438"/>
                  <a:pt x="798313" y="632413"/>
                  <a:pt x="796604" y="640102"/>
                </a:cubicBezTo>
                <a:cubicBezTo>
                  <a:pt x="795464" y="644944"/>
                  <a:pt x="793898" y="649643"/>
                  <a:pt x="793044" y="654485"/>
                </a:cubicBezTo>
                <a:cubicBezTo>
                  <a:pt x="791050" y="666162"/>
                  <a:pt x="799594" y="674279"/>
                  <a:pt x="803297" y="684105"/>
                </a:cubicBezTo>
                <a:cubicBezTo>
                  <a:pt x="805290" y="689659"/>
                  <a:pt x="817395" y="704184"/>
                  <a:pt x="822521" y="701621"/>
                </a:cubicBezTo>
                <a:cubicBezTo>
                  <a:pt x="839467" y="693361"/>
                  <a:pt x="857552" y="692222"/>
                  <a:pt x="876065" y="694358"/>
                </a:cubicBezTo>
                <a:cubicBezTo>
                  <a:pt x="884039" y="695355"/>
                  <a:pt x="891871" y="696067"/>
                  <a:pt x="899846" y="696352"/>
                </a:cubicBezTo>
                <a:cubicBezTo>
                  <a:pt x="919498" y="696921"/>
                  <a:pt x="939149" y="710022"/>
                  <a:pt x="958801" y="710022"/>
                </a:cubicBezTo>
                <a:cubicBezTo>
                  <a:pt x="961934" y="710022"/>
                  <a:pt x="966206" y="709310"/>
                  <a:pt x="967915" y="707317"/>
                </a:cubicBezTo>
                <a:cubicBezTo>
                  <a:pt x="973326" y="700481"/>
                  <a:pt x="980873" y="698061"/>
                  <a:pt x="988563" y="695497"/>
                </a:cubicBezTo>
                <a:cubicBezTo>
                  <a:pt x="992693" y="694073"/>
                  <a:pt x="1052787" y="653204"/>
                  <a:pt x="1063467" y="646511"/>
                </a:cubicBezTo>
                <a:cubicBezTo>
                  <a:pt x="1090239" y="629707"/>
                  <a:pt x="1116157" y="611907"/>
                  <a:pt x="1142216" y="593964"/>
                </a:cubicBezTo>
                <a:cubicBezTo>
                  <a:pt x="1177817" y="569470"/>
                  <a:pt x="1216124" y="534439"/>
                  <a:pt x="1247452" y="504677"/>
                </a:cubicBezTo>
                <a:cubicBezTo>
                  <a:pt x="1256139" y="496418"/>
                  <a:pt x="1249588" y="484598"/>
                  <a:pt x="1244177" y="473918"/>
                </a:cubicBezTo>
                <a:cubicBezTo>
                  <a:pt x="1239905" y="465231"/>
                  <a:pt x="1234921" y="456829"/>
                  <a:pt x="1230506" y="448143"/>
                </a:cubicBezTo>
                <a:cubicBezTo>
                  <a:pt x="1215554" y="418950"/>
                  <a:pt x="1207295" y="388618"/>
                  <a:pt x="1208434" y="355154"/>
                </a:cubicBezTo>
                <a:cubicBezTo>
                  <a:pt x="1210000" y="311293"/>
                  <a:pt x="1209004" y="267433"/>
                  <a:pt x="1209004" y="223573"/>
                </a:cubicBezTo>
                <a:cubicBezTo>
                  <a:pt x="1209004" y="209333"/>
                  <a:pt x="1209288" y="210757"/>
                  <a:pt x="1196330" y="211042"/>
                </a:cubicBezTo>
                <a:cubicBezTo>
                  <a:pt x="1178814" y="211469"/>
                  <a:pt x="1167564" y="201643"/>
                  <a:pt x="1165855" y="184127"/>
                </a:cubicBezTo>
                <a:cubicBezTo>
                  <a:pt x="1165286" y="177007"/>
                  <a:pt x="1165855" y="169887"/>
                  <a:pt x="1165855" y="161200"/>
                </a:cubicBezTo>
                <a:close/>
              </a:path>
            </a:pathLst>
          </a:custGeom>
          <a:solidFill>
            <a:schemeClr val="accent4"/>
          </a:solidFill>
          <a:ln w="142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14" name="Freeform: Shape 813">
            <a:extLst>
              <a:ext uri="{FF2B5EF4-FFF2-40B4-BE49-F238E27FC236}">
                <a16:creationId xmlns:a16="http://schemas.microsoft.com/office/drawing/2014/main" id="{4D578039-5034-4956-9ECE-6BF3311CB9F1}"/>
              </a:ext>
            </a:extLst>
          </p:cNvPr>
          <p:cNvSpPr/>
          <p:nvPr/>
        </p:nvSpPr>
        <p:spPr>
          <a:xfrm>
            <a:off x="6814845" y="3713794"/>
            <a:ext cx="2851194" cy="1678318"/>
          </a:xfrm>
          <a:custGeom>
            <a:avLst/>
            <a:gdLst>
              <a:gd name="connsiteX0" fmla="*/ 1667604 w 8501553"/>
              <a:gd name="connsiteY0" fmla="*/ 4511362 h 5004323"/>
              <a:gd name="connsiteX1" fmla="*/ 1788687 w 8501553"/>
              <a:gd name="connsiteY1" fmla="*/ 4593157 h 5004323"/>
              <a:gd name="connsiteX2" fmla="*/ 2184138 w 8501553"/>
              <a:gd name="connsiteY2" fmla="*/ 4674308 h 5004323"/>
              <a:gd name="connsiteX3" fmla="*/ 2406338 w 8501553"/>
              <a:gd name="connsiteY3" fmla="*/ 4691054 h 5004323"/>
              <a:gd name="connsiteX4" fmla="*/ 2817890 w 8501553"/>
              <a:gd name="connsiteY4" fmla="*/ 4759324 h 5004323"/>
              <a:gd name="connsiteX5" fmla="*/ 3139918 w 8501553"/>
              <a:gd name="connsiteY5" fmla="*/ 4837899 h 5004323"/>
              <a:gd name="connsiteX6" fmla="*/ 3865771 w 8501553"/>
              <a:gd name="connsiteY6" fmla="*/ 4897796 h 5004323"/>
              <a:gd name="connsiteX7" fmla="*/ 4608369 w 8501553"/>
              <a:gd name="connsiteY7" fmla="*/ 4884915 h 5004323"/>
              <a:gd name="connsiteX8" fmla="*/ 5173851 w 8501553"/>
              <a:gd name="connsiteY8" fmla="*/ 4817933 h 5004323"/>
              <a:gd name="connsiteX9" fmla="*/ 5891975 w 8501553"/>
              <a:gd name="connsiteY9" fmla="*/ 4717460 h 5004323"/>
              <a:gd name="connsiteX10" fmla="*/ 7214223 w 8501553"/>
              <a:gd name="connsiteY10" fmla="*/ 4786375 h 5004323"/>
              <a:gd name="connsiteX11" fmla="*/ 7943940 w 8501553"/>
              <a:gd name="connsiteY11" fmla="*/ 4959626 h 5004323"/>
              <a:gd name="connsiteX12" fmla="*/ 8499762 w 8501553"/>
              <a:gd name="connsiteY12" fmla="*/ 4910677 h 5004323"/>
              <a:gd name="connsiteX13" fmla="*/ 8291087 w 8501553"/>
              <a:gd name="connsiteY13" fmla="*/ 4832746 h 5004323"/>
              <a:gd name="connsiteX14" fmla="*/ 8151326 w 8501553"/>
              <a:gd name="connsiteY14" fmla="*/ 4785086 h 5004323"/>
              <a:gd name="connsiteX15" fmla="*/ 8005126 w 8501553"/>
              <a:gd name="connsiteY15" fmla="*/ 4691054 h 5004323"/>
              <a:gd name="connsiteX16" fmla="*/ 7719808 w 8501553"/>
              <a:gd name="connsiteY16" fmla="*/ 4524243 h 5004323"/>
              <a:gd name="connsiteX17" fmla="*/ 7539472 w 8501553"/>
              <a:gd name="connsiteY17" fmla="*/ 4309772 h 5004323"/>
              <a:gd name="connsiteX18" fmla="*/ 7251579 w 8501553"/>
              <a:gd name="connsiteY18" fmla="*/ 4374822 h 5004323"/>
              <a:gd name="connsiteX19" fmla="*/ 7001041 w 8501553"/>
              <a:gd name="connsiteY19" fmla="*/ 4433431 h 5004323"/>
              <a:gd name="connsiteX20" fmla="*/ 6774977 w 8501553"/>
              <a:gd name="connsiteY20" fmla="*/ 4346483 h 5004323"/>
              <a:gd name="connsiteX21" fmla="*/ 6193393 w 8501553"/>
              <a:gd name="connsiteY21" fmla="*/ 4124928 h 5004323"/>
              <a:gd name="connsiteX22" fmla="*/ 6027871 w 8501553"/>
              <a:gd name="connsiteY22" fmla="*/ 4061166 h 5004323"/>
              <a:gd name="connsiteX23" fmla="*/ 5873941 w 8501553"/>
              <a:gd name="connsiteY23" fmla="*/ 4024455 h 5004323"/>
              <a:gd name="connsiteX24" fmla="*/ 5391542 w 8501553"/>
              <a:gd name="connsiteY24" fmla="*/ 3956829 h 5004323"/>
              <a:gd name="connsiteX25" fmla="*/ 4808026 w 8501553"/>
              <a:gd name="connsiteY25" fmla="*/ 4043776 h 5004323"/>
              <a:gd name="connsiteX26" fmla="*/ 4292781 w 8501553"/>
              <a:gd name="connsiteY26" fmla="*/ 3970998 h 5004323"/>
              <a:gd name="connsiteX27" fmla="*/ 3644215 w 8501553"/>
              <a:gd name="connsiteY27" fmla="*/ 3756527 h 5004323"/>
              <a:gd name="connsiteX28" fmla="*/ 3240392 w 8501553"/>
              <a:gd name="connsiteY28" fmla="*/ 3558802 h 5004323"/>
              <a:gd name="connsiteX29" fmla="*/ 2982769 w 8501553"/>
              <a:gd name="connsiteY29" fmla="*/ 3335314 h 5004323"/>
              <a:gd name="connsiteX30" fmla="*/ 2462371 w 8501553"/>
              <a:gd name="connsiteY30" fmla="*/ 3272840 h 5004323"/>
              <a:gd name="connsiteX31" fmla="*/ 2245967 w 8501553"/>
              <a:gd name="connsiteY31" fmla="*/ 3275416 h 5004323"/>
              <a:gd name="connsiteX32" fmla="*/ 2209900 w 8501553"/>
              <a:gd name="connsiteY32" fmla="*/ 3284433 h 5004323"/>
              <a:gd name="connsiteX33" fmla="*/ 2140986 w 8501553"/>
              <a:gd name="connsiteY33" fmla="*/ 3305043 h 5004323"/>
              <a:gd name="connsiteX34" fmla="*/ 2066919 w 8501553"/>
              <a:gd name="connsiteY34" fmla="*/ 3278637 h 5004323"/>
              <a:gd name="connsiteX35" fmla="*/ 1949701 w 8501553"/>
              <a:gd name="connsiteY35" fmla="*/ 3178808 h 5004323"/>
              <a:gd name="connsiteX36" fmla="*/ 1946481 w 8501553"/>
              <a:gd name="connsiteY36" fmla="*/ 3175588 h 5004323"/>
              <a:gd name="connsiteX37" fmla="*/ 1842143 w 8501553"/>
              <a:gd name="connsiteY37" fmla="*/ 3091216 h 5004323"/>
              <a:gd name="connsiteX38" fmla="*/ 1792551 w 8501553"/>
              <a:gd name="connsiteY38" fmla="*/ 3028743 h 5004323"/>
              <a:gd name="connsiteX39" fmla="*/ 1697231 w 8501553"/>
              <a:gd name="connsiteY39" fmla="*/ 2883830 h 5004323"/>
              <a:gd name="connsiteX40" fmla="*/ 1659231 w 8501553"/>
              <a:gd name="connsiteY40" fmla="*/ 2773052 h 5004323"/>
              <a:gd name="connsiteX41" fmla="*/ 1631537 w 8501553"/>
              <a:gd name="connsiteY41" fmla="*/ 2688037 h 5004323"/>
              <a:gd name="connsiteX42" fmla="*/ 1595470 w 8501553"/>
              <a:gd name="connsiteY42" fmla="*/ 2565666 h 5004323"/>
              <a:gd name="connsiteX43" fmla="*/ 1589029 w 8501553"/>
              <a:gd name="connsiteY43" fmla="*/ 2496107 h 5004323"/>
              <a:gd name="connsiteX44" fmla="*/ 1544589 w 8501553"/>
              <a:gd name="connsiteY44" fmla="*/ 2295806 h 5004323"/>
              <a:gd name="connsiteX45" fmla="*/ 1491132 w 8501553"/>
              <a:gd name="connsiteY45" fmla="*/ 1996319 h 5004323"/>
              <a:gd name="connsiteX46" fmla="*/ 1285034 w 8501553"/>
              <a:gd name="connsiteY46" fmla="*/ 1629207 h 5004323"/>
              <a:gd name="connsiteX47" fmla="*/ 1104698 w 8501553"/>
              <a:gd name="connsiteY47" fmla="*/ 1522937 h 5004323"/>
              <a:gd name="connsiteX48" fmla="*/ 1122088 w 8501553"/>
              <a:gd name="connsiteY48" fmla="*/ 1443718 h 5004323"/>
              <a:gd name="connsiteX49" fmla="*/ 1192934 w 8501553"/>
              <a:gd name="connsiteY49" fmla="*/ 1417956 h 5004323"/>
              <a:gd name="connsiteX50" fmla="*/ 1355236 w 8501553"/>
              <a:gd name="connsiteY50" fmla="*/ 1288501 h 5004323"/>
              <a:gd name="connsiteX51" fmla="*/ 1419642 w 8501553"/>
              <a:gd name="connsiteY51" fmla="*/ 1274975 h 5004323"/>
              <a:gd name="connsiteX52" fmla="*/ 1624452 w 8501553"/>
              <a:gd name="connsiteY52" fmla="*/ 1338737 h 5004323"/>
              <a:gd name="connsiteX53" fmla="*/ 1801568 w 8501553"/>
              <a:gd name="connsiteY53" fmla="*/ 1232468 h 5004323"/>
              <a:gd name="connsiteX54" fmla="*/ 1846008 w 8501553"/>
              <a:gd name="connsiteY54" fmla="*/ 1184807 h 5004323"/>
              <a:gd name="connsiteX55" fmla="*/ 1909769 w 8501553"/>
              <a:gd name="connsiteY55" fmla="*/ 885965 h 5004323"/>
              <a:gd name="connsiteX56" fmla="*/ 1815093 w 8501553"/>
              <a:gd name="connsiteY56" fmla="*/ 839593 h 5004323"/>
              <a:gd name="connsiteX57" fmla="*/ 1770653 w 8501553"/>
              <a:gd name="connsiteY57" fmla="*/ 839593 h 5004323"/>
              <a:gd name="connsiteX58" fmla="*/ 1677265 w 8501553"/>
              <a:gd name="connsiteY58" fmla="*/ 710137 h 5004323"/>
              <a:gd name="connsiteX59" fmla="*/ 1650214 w 8501553"/>
              <a:gd name="connsiteY59" fmla="*/ 664409 h 5004323"/>
              <a:gd name="connsiteX60" fmla="*/ 1623808 w 8501553"/>
              <a:gd name="connsiteY60" fmla="*/ 481497 h 5004323"/>
              <a:gd name="connsiteX61" fmla="*/ 1581300 w 8501553"/>
              <a:gd name="connsiteY61" fmla="*/ 373940 h 5004323"/>
              <a:gd name="connsiteX62" fmla="*/ 1426727 w 8501553"/>
              <a:gd name="connsiteY62" fmla="*/ 218078 h 5004323"/>
              <a:gd name="connsiteX63" fmla="*/ 1337847 w 8501553"/>
              <a:gd name="connsiteY63" fmla="*/ 144655 h 5004323"/>
              <a:gd name="connsiteX64" fmla="*/ 1223205 w 8501553"/>
              <a:gd name="connsiteY64" fmla="*/ 91843 h 5004323"/>
              <a:gd name="connsiteX65" fmla="*/ 783314 w 8501553"/>
              <a:gd name="connsiteY65" fmla="*/ 15844 h 5004323"/>
              <a:gd name="connsiteX66" fmla="*/ 606198 w 8501553"/>
              <a:gd name="connsiteY66" fmla="*/ 100859 h 5004323"/>
              <a:gd name="connsiteX67" fmla="*/ 516030 w 8501553"/>
              <a:gd name="connsiteY67" fmla="*/ 178790 h 5004323"/>
              <a:gd name="connsiteX68" fmla="*/ 314440 w 8501553"/>
              <a:gd name="connsiteY68" fmla="*/ 293432 h 5004323"/>
              <a:gd name="connsiteX69" fmla="*/ 221052 w 8501553"/>
              <a:gd name="connsiteY69" fmla="*/ 415803 h 5004323"/>
              <a:gd name="connsiteX70" fmla="*/ 203662 w 8501553"/>
              <a:gd name="connsiteY70" fmla="*/ 486005 h 5004323"/>
              <a:gd name="connsiteX71" fmla="*/ 136036 w 8501553"/>
              <a:gd name="connsiteY71" fmla="*/ 570377 h 5004323"/>
              <a:gd name="connsiteX72" fmla="*/ 38784 w 8501553"/>
              <a:gd name="connsiteY72" fmla="*/ 684375 h 5004323"/>
              <a:gd name="connsiteX73" fmla="*/ 63258 w 8501553"/>
              <a:gd name="connsiteY73" fmla="*/ 867931 h 5004323"/>
              <a:gd name="connsiteX74" fmla="*/ 210103 w 8501553"/>
              <a:gd name="connsiteY74" fmla="*/ 941354 h 5004323"/>
              <a:gd name="connsiteX75" fmla="*/ 304779 w 8501553"/>
              <a:gd name="connsiteY75" fmla="*/ 1253077 h 5004323"/>
              <a:gd name="connsiteX76" fmla="*/ 335694 w 8501553"/>
              <a:gd name="connsiteY76" fmla="*/ 1507480 h 5004323"/>
              <a:gd name="connsiteX77" fmla="*/ 291898 w 8501553"/>
              <a:gd name="connsiteY77" fmla="*/ 2048488 h 5004323"/>
              <a:gd name="connsiteX78" fmla="*/ 221696 w 8501553"/>
              <a:gd name="connsiteY78" fmla="*/ 2212722 h 5004323"/>
              <a:gd name="connsiteX79" fmla="*/ 120579 w 8501553"/>
              <a:gd name="connsiteY79" fmla="*/ 2602377 h 5004323"/>
              <a:gd name="connsiteX80" fmla="*/ 1428 w 8501553"/>
              <a:gd name="connsiteY80" fmla="*/ 2954676 h 5004323"/>
              <a:gd name="connsiteX81" fmla="*/ 317016 w 8501553"/>
              <a:gd name="connsiteY81" fmla="*/ 3296670 h 5004323"/>
              <a:gd name="connsiteX82" fmla="*/ 455489 w 8501553"/>
              <a:gd name="connsiteY82" fmla="*/ 3477006 h 5004323"/>
              <a:gd name="connsiteX83" fmla="*/ 591385 w 8501553"/>
              <a:gd name="connsiteY83" fmla="*/ 3712087 h 5004323"/>
              <a:gd name="connsiteX84" fmla="*/ 956565 w 8501553"/>
              <a:gd name="connsiteY84" fmla="*/ 4121063 h 5004323"/>
              <a:gd name="connsiteX85" fmla="*/ 1152358 w 8501553"/>
              <a:gd name="connsiteY85" fmla="*/ 4256960 h 5004323"/>
              <a:gd name="connsiteX86" fmla="*/ 1214832 w 8501553"/>
              <a:gd name="connsiteY86" fmla="*/ 4307196 h 5004323"/>
              <a:gd name="connsiteX87" fmla="*/ 1289543 w 8501553"/>
              <a:gd name="connsiteY87" fmla="*/ 4613123 h 5004323"/>
              <a:gd name="connsiteX88" fmla="*/ 1323034 w 8501553"/>
              <a:gd name="connsiteY88" fmla="*/ 4814713 h 5004323"/>
              <a:gd name="connsiteX89" fmla="*/ 1237374 w 8501553"/>
              <a:gd name="connsiteY89" fmla="*/ 4825662 h 5004323"/>
              <a:gd name="connsiteX90" fmla="*/ 1078936 w 8501553"/>
              <a:gd name="connsiteY90" fmla="*/ 4864949 h 5004323"/>
              <a:gd name="connsiteX91" fmla="*/ 909549 w 8501553"/>
              <a:gd name="connsiteY91" fmla="*/ 4901017 h 5004323"/>
              <a:gd name="connsiteX92" fmla="*/ 591385 w 8501553"/>
              <a:gd name="connsiteY92" fmla="*/ 4937084 h 5004323"/>
              <a:gd name="connsiteX93" fmla="*/ 592029 w 8501553"/>
              <a:gd name="connsiteY93" fmla="*/ 4995693 h 5004323"/>
              <a:gd name="connsiteX94" fmla="*/ 916633 w 8501553"/>
              <a:gd name="connsiteY94" fmla="*/ 5004710 h 5004323"/>
              <a:gd name="connsiteX95" fmla="*/ 1502081 w 8501553"/>
              <a:gd name="connsiteY95" fmla="*/ 5007286 h 5004323"/>
              <a:gd name="connsiteX96" fmla="*/ 1710756 w 8501553"/>
              <a:gd name="connsiteY96" fmla="*/ 4941592 h 5004323"/>
              <a:gd name="connsiteX97" fmla="*/ 1667604 w 8501553"/>
              <a:gd name="connsiteY97" fmla="*/ 4511362 h 5004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8501553" h="5004323">
                <a:moveTo>
                  <a:pt x="1667604" y="4511362"/>
                </a:moveTo>
                <a:cubicBezTo>
                  <a:pt x="1693366" y="4520379"/>
                  <a:pt x="1774517" y="4589937"/>
                  <a:pt x="1788687" y="4593157"/>
                </a:cubicBezTo>
                <a:cubicBezTo>
                  <a:pt x="1861465" y="4611835"/>
                  <a:pt x="2124885" y="4667868"/>
                  <a:pt x="2184138" y="4674308"/>
                </a:cubicBezTo>
                <a:cubicBezTo>
                  <a:pt x="2258205" y="4682037"/>
                  <a:pt x="2332271" y="4692342"/>
                  <a:pt x="2406338" y="4691054"/>
                </a:cubicBezTo>
                <a:cubicBezTo>
                  <a:pt x="2511319" y="4689766"/>
                  <a:pt x="2724502" y="4718104"/>
                  <a:pt x="2817890" y="4759324"/>
                </a:cubicBezTo>
                <a:cubicBezTo>
                  <a:pt x="2917075" y="4802476"/>
                  <a:pt x="3034937" y="4810204"/>
                  <a:pt x="3139918" y="4837899"/>
                </a:cubicBezTo>
                <a:cubicBezTo>
                  <a:pt x="3403982" y="4906813"/>
                  <a:pt x="3597843" y="4886847"/>
                  <a:pt x="3865771" y="4897796"/>
                </a:cubicBezTo>
                <a:cubicBezTo>
                  <a:pt x="3897330" y="4899085"/>
                  <a:pt x="4331424" y="4929999"/>
                  <a:pt x="4608369" y="4884915"/>
                </a:cubicBezTo>
                <a:cubicBezTo>
                  <a:pt x="4693385" y="4871390"/>
                  <a:pt x="5090124" y="4837899"/>
                  <a:pt x="5173851" y="4817933"/>
                </a:cubicBezTo>
                <a:cubicBezTo>
                  <a:pt x="5303306" y="4787018"/>
                  <a:pt x="5763807" y="4712308"/>
                  <a:pt x="5891975" y="4717460"/>
                </a:cubicBezTo>
                <a:cubicBezTo>
                  <a:pt x="6514777" y="4741934"/>
                  <a:pt x="6995244" y="4777358"/>
                  <a:pt x="7214223" y="4786375"/>
                </a:cubicBezTo>
                <a:cubicBezTo>
                  <a:pt x="7321781" y="4790883"/>
                  <a:pt x="7639946" y="4893932"/>
                  <a:pt x="7943940" y="4959626"/>
                </a:cubicBezTo>
                <a:cubicBezTo>
                  <a:pt x="8008346" y="4973795"/>
                  <a:pt x="8546133" y="5026608"/>
                  <a:pt x="8499762" y="4910677"/>
                </a:cubicBezTo>
                <a:cubicBezTo>
                  <a:pt x="8452745" y="4790883"/>
                  <a:pt x="8341323" y="4857221"/>
                  <a:pt x="8291087" y="4832746"/>
                </a:cubicBezTo>
                <a:cubicBezTo>
                  <a:pt x="8229902" y="4803120"/>
                  <a:pt x="8204139" y="4834679"/>
                  <a:pt x="8151326" y="4785086"/>
                </a:cubicBezTo>
                <a:cubicBezTo>
                  <a:pt x="8109463" y="4745799"/>
                  <a:pt x="8058583" y="4709088"/>
                  <a:pt x="8005126" y="4691054"/>
                </a:cubicBezTo>
                <a:cubicBezTo>
                  <a:pt x="7918822" y="4662071"/>
                  <a:pt x="7772621" y="4596378"/>
                  <a:pt x="7719808" y="4524243"/>
                </a:cubicBezTo>
                <a:cubicBezTo>
                  <a:pt x="7648962" y="4426990"/>
                  <a:pt x="7652182" y="4354856"/>
                  <a:pt x="7539472" y="4309772"/>
                </a:cubicBezTo>
                <a:cubicBezTo>
                  <a:pt x="7429982" y="4265976"/>
                  <a:pt x="7337239" y="4295603"/>
                  <a:pt x="7251579" y="4374822"/>
                </a:cubicBezTo>
                <a:cubicBezTo>
                  <a:pt x="7179445" y="4441804"/>
                  <a:pt x="7095073" y="4464990"/>
                  <a:pt x="7001041" y="4433431"/>
                </a:cubicBezTo>
                <a:cubicBezTo>
                  <a:pt x="6924398" y="4407669"/>
                  <a:pt x="6850331" y="4375466"/>
                  <a:pt x="6774977" y="4346483"/>
                </a:cubicBezTo>
                <a:cubicBezTo>
                  <a:pt x="6581116" y="4272417"/>
                  <a:pt x="6387255" y="4198994"/>
                  <a:pt x="6193393" y="4124928"/>
                </a:cubicBezTo>
                <a:cubicBezTo>
                  <a:pt x="6138004" y="4103674"/>
                  <a:pt x="6084548" y="4078556"/>
                  <a:pt x="6027871" y="4061166"/>
                </a:cubicBezTo>
                <a:cubicBezTo>
                  <a:pt x="5977634" y="4045065"/>
                  <a:pt x="5922245" y="4044421"/>
                  <a:pt x="5873941" y="4024455"/>
                </a:cubicBezTo>
                <a:cubicBezTo>
                  <a:pt x="5718079" y="3959405"/>
                  <a:pt x="5556421" y="3927202"/>
                  <a:pt x="5391542" y="3956829"/>
                </a:cubicBezTo>
                <a:cubicBezTo>
                  <a:pt x="5209274" y="3989032"/>
                  <a:pt x="4992226" y="4046353"/>
                  <a:pt x="4808026" y="4043776"/>
                </a:cubicBezTo>
                <a:cubicBezTo>
                  <a:pt x="4626403" y="4040556"/>
                  <a:pt x="4460235" y="4050861"/>
                  <a:pt x="4292781" y="3970998"/>
                </a:cubicBezTo>
                <a:cubicBezTo>
                  <a:pt x="4220647" y="3936863"/>
                  <a:pt x="3736315" y="3778425"/>
                  <a:pt x="3644215" y="3756527"/>
                </a:cubicBezTo>
                <a:cubicBezTo>
                  <a:pt x="3483845" y="3718528"/>
                  <a:pt x="3360830" y="3692121"/>
                  <a:pt x="3240392" y="3558802"/>
                </a:cubicBezTo>
                <a:cubicBezTo>
                  <a:pt x="3177918" y="3489887"/>
                  <a:pt x="3060056" y="3383618"/>
                  <a:pt x="2982769" y="3335314"/>
                </a:cubicBezTo>
                <a:cubicBezTo>
                  <a:pt x="2831415" y="3241281"/>
                  <a:pt x="2640130" y="3213587"/>
                  <a:pt x="2462371" y="3272840"/>
                </a:cubicBezTo>
                <a:cubicBezTo>
                  <a:pt x="2452066" y="3276061"/>
                  <a:pt x="2307153" y="3275416"/>
                  <a:pt x="2245967" y="3275416"/>
                </a:cubicBezTo>
                <a:cubicBezTo>
                  <a:pt x="2233730" y="3275416"/>
                  <a:pt x="2218273" y="3277349"/>
                  <a:pt x="2209900" y="3284433"/>
                </a:cubicBezTo>
                <a:cubicBezTo>
                  <a:pt x="2189290" y="3301823"/>
                  <a:pt x="2173189" y="3321789"/>
                  <a:pt x="2140986" y="3305043"/>
                </a:cubicBezTo>
                <a:cubicBezTo>
                  <a:pt x="2117800" y="3293450"/>
                  <a:pt x="2086241" y="3294094"/>
                  <a:pt x="2066919" y="3278637"/>
                </a:cubicBezTo>
                <a:cubicBezTo>
                  <a:pt x="2026988" y="3246434"/>
                  <a:pt x="1946481" y="3261247"/>
                  <a:pt x="1949701" y="3178808"/>
                </a:cubicBezTo>
                <a:cubicBezTo>
                  <a:pt x="1949701" y="3177520"/>
                  <a:pt x="1947769" y="3176232"/>
                  <a:pt x="1946481" y="3175588"/>
                </a:cubicBezTo>
                <a:cubicBezTo>
                  <a:pt x="1911702" y="3147893"/>
                  <a:pt x="1874991" y="3121487"/>
                  <a:pt x="1842143" y="3091216"/>
                </a:cubicBezTo>
                <a:cubicBezTo>
                  <a:pt x="1822822" y="3073827"/>
                  <a:pt x="1807365" y="3051285"/>
                  <a:pt x="1792551" y="3028743"/>
                </a:cubicBezTo>
                <a:cubicBezTo>
                  <a:pt x="1760348" y="2980438"/>
                  <a:pt x="1736518" y="2925049"/>
                  <a:pt x="1697231" y="2883830"/>
                </a:cubicBezTo>
                <a:cubicBezTo>
                  <a:pt x="1664384" y="2849051"/>
                  <a:pt x="1660520" y="2815560"/>
                  <a:pt x="1659231" y="2773052"/>
                </a:cubicBezTo>
                <a:cubicBezTo>
                  <a:pt x="1658587" y="2744069"/>
                  <a:pt x="1646994" y="2713155"/>
                  <a:pt x="1631537" y="2688037"/>
                </a:cubicBezTo>
                <a:cubicBezTo>
                  <a:pt x="1607063" y="2649393"/>
                  <a:pt x="1587097" y="2613326"/>
                  <a:pt x="1595470" y="2565666"/>
                </a:cubicBezTo>
                <a:cubicBezTo>
                  <a:pt x="1599334" y="2543124"/>
                  <a:pt x="1599978" y="2514141"/>
                  <a:pt x="1589029" y="2496107"/>
                </a:cubicBezTo>
                <a:cubicBezTo>
                  <a:pt x="1551030" y="2433634"/>
                  <a:pt x="1542657" y="2365364"/>
                  <a:pt x="1544589" y="2295806"/>
                </a:cubicBezTo>
                <a:cubicBezTo>
                  <a:pt x="1547810" y="2180520"/>
                  <a:pt x="1538793" y="2094860"/>
                  <a:pt x="1491132" y="1996319"/>
                </a:cubicBezTo>
                <a:cubicBezTo>
                  <a:pt x="1433811" y="1877813"/>
                  <a:pt x="1350728" y="1743849"/>
                  <a:pt x="1285034" y="1629207"/>
                </a:cubicBezTo>
                <a:cubicBezTo>
                  <a:pt x="1252831" y="1572530"/>
                  <a:pt x="1158155" y="1565445"/>
                  <a:pt x="1104698" y="1522937"/>
                </a:cubicBezTo>
                <a:cubicBezTo>
                  <a:pt x="1095681" y="1515853"/>
                  <a:pt x="1091817" y="1471413"/>
                  <a:pt x="1122088" y="1443718"/>
                </a:cubicBezTo>
                <a:cubicBezTo>
                  <a:pt x="1149138" y="1433413"/>
                  <a:pt x="1170392" y="1420532"/>
                  <a:pt x="1192934" y="1417956"/>
                </a:cubicBezTo>
                <a:cubicBezTo>
                  <a:pt x="1275373" y="1408939"/>
                  <a:pt x="1317881" y="1351618"/>
                  <a:pt x="1355236" y="1288501"/>
                </a:cubicBezTo>
                <a:cubicBezTo>
                  <a:pt x="1375846" y="1253721"/>
                  <a:pt x="1397100" y="1244061"/>
                  <a:pt x="1419642" y="1274975"/>
                </a:cubicBezTo>
                <a:cubicBezTo>
                  <a:pt x="1473099" y="1349042"/>
                  <a:pt x="1547810" y="1352262"/>
                  <a:pt x="1624452" y="1338737"/>
                </a:cubicBezTo>
                <a:cubicBezTo>
                  <a:pt x="1695298" y="1326500"/>
                  <a:pt x="1767433" y="1311043"/>
                  <a:pt x="1801568" y="1232468"/>
                </a:cubicBezTo>
                <a:cubicBezTo>
                  <a:pt x="1809941" y="1213790"/>
                  <a:pt x="1827330" y="1193180"/>
                  <a:pt x="1846008" y="1184807"/>
                </a:cubicBezTo>
                <a:cubicBezTo>
                  <a:pt x="1950989" y="1137147"/>
                  <a:pt x="1989633" y="995455"/>
                  <a:pt x="1909769" y="885965"/>
                </a:cubicBezTo>
                <a:cubicBezTo>
                  <a:pt x="1884007" y="850542"/>
                  <a:pt x="1856957" y="835084"/>
                  <a:pt x="1815093" y="839593"/>
                </a:cubicBezTo>
                <a:cubicBezTo>
                  <a:pt x="1799636" y="841525"/>
                  <a:pt x="1784178" y="839593"/>
                  <a:pt x="1770653" y="839593"/>
                </a:cubicBezTo>
                <a:cubicBezTo>
                  <a:pt x="1754552" y="781628"/>
                  <a:pt x="1730078" y="736544"/>
                  <a:pt x="1677265" y="710137"/>
                </a:cubicBezTo>
                <a:cubicBezTo>
                  <a:pt x="1663740" y="703053"/>
                  <a:pt x="1652791" y="681155"/>
                  <a:pt x="1650214" y="664409"/>
                </a:cubicBezTo>
                <a:cubicBezTo>
                  <a:pt x="1639910" y="603868"/>
                  <a:pt x="1636045" y="542038"/>
                  <a:pt x="1623808" y="481497"/>
                </a:cubicBezTo>
                <a:cubicBezTo>
                  <a:pt x="1616080" y="444142"/>
                  <a:pt x="1604487" y="402922"/>
                  <a:pt x="1581300" y="373940"/>
                </a:cubicBezTo>
                <a:cubicBezTo>
                  <a:pt x="1534928" y="317907"/>
                  <a:pt x="1480184" y="268958"/>
                  <a:pt x="1426727" y="218078"/>
                </a:cubicBezTo>
                <a:cubicBezTo>
                  <a:pt x="1399032" y="191671"/>
                  <a:pt x="1370050" y="163977"/>
                  <a:pt x="1337847" y="144655"/>
                </a:cubicBezTo>
                <a:cubicBezTo>
                  <a:pt x="1302424" y="123401"/>
                  <a:pt x="1257984" y="115029"/>
                  <a:pt x="1223205" y="91843"/>
                </a:cubicBezTo>
                <a:cubicBezTo>
                  <a:pt x="1109207" y="15200"/>
                  <a:pt x="914057" y="-24088"/>
                  <a:pt x="783314" y="15844"/>
                </a:cubicBezTo>
                <a:cubicBezTo>
                  <a:pt x="692502" y="43538"/>
                  <a:pt x="697010" y="73809"/>
                  <a:pt x="606198" y="100859"/>
                </a:cubicBezTo>
                <a:cubicBezTo>
                  <a:pt x="573995" y="110520"/>
                  <a:pt x="531487" y="146587"/>
                  <a:pt x="516030" y="178790"/>
                </a:cubicBezTo>
                <a:cubicBezTo>
                  <a:pt x="476098" y="261874"/>
                  <a:pt x="403964" y="297941"/>
                  <a:pt x="314440" y="293432"/>
                </a:cubicBezTo>
                <a:cubicBezTo>
                  <a:pt x="227492" y="288924"/>
                  <a:pt x="190137" y="334008"/>
                  <a:pt x="221052" y="415803"/>
                </a:cubicBezTo>
                <a:cubicBezTo>
                  <a:pt x="232001" y="444786"/>
                  <a:pt x="232001" y="467328"/>
                  <a:pt x="203662" y="486005"/>
                </a:cubicBezTo>
                <a:cubicBezTo>
                  <a:pt x="195290" y="491802"/>
                  <a:pt x="143121" y="562004"/>
                  <a:pt x="136036" y="570377"/>
                </a:cubicBezTo>
                <a:cubicBezTo>
                  <a:pt x="87732" y="628342"/>
                  <a:pt x="91596" y="631562"/>
                  <a:pt x="38784" y="684375"/>
                </a:cubicBezTo>
                <a:cubicBezTo>
                  <a:pt x="-20470" y="743628"/>
                  <a:pt x="-11453" y="830576"/>
                  <a:pt x="63258" y="867931"/>
                </a:cubicBezTo>
                <a:cubicBezTo>
                  <a:pt x="96749" y="884677"/>
                  <a:pt x="183697" y="916236"/>
                  <a:pt x="210103" y="941354"/>
                </a:cubicBezTo>
                <a:cubicBezTo>
                  <a:pt x="303491" y="1030878"/>
                  <a:pt x="299627" y="1122978"/>
                  <a:pt x="304779" y="1253077"/>
                </a:cubicBezTo>
                <a:cubicBezTo>
                  <a:pt x="308000" y="1338093"/>
                  <a:pt x="317016" y="1424397"/>
                  <a:pt x="335694" y="1507480"/>
                </a:cubicBezTo>
                <a:cubicBezTo>
                  <a:pt x="376914" y="1693612"/>
                  <a:pt x="347931" y="1872016"/>
                  <a:pt x="291898" y="2048488"/>
                </a:cubicBezTo>
                <a:cubicBezTo>
                  <a:pt x="273865" y="2105165"/>
                  <a:pt x="233289" y="2156045"/>
                  <a:pt x="221696" y="2212722"/>
                </a:cubicBezTo>
                <a:cubicBezTo>
                  <a:pt x="195934" y="2338958"/>
                  <a:pt x="161799" y="2467769"/>
                  <a:pt x="120579" y="2602377"/>
                </a:cubicBezTo>
                <a:cubicBezTo>
                  <a:pt x="87088" y="2711223"/>
                  <a:pt x="-5656" y="2841322"/>
                  <a:pt x="1428" y="2954676"/>
                </a:cubicBezTo>
                <a:cubicBezTo>
                  <a:pt x="9801" y="3099589"/>
                  <a:pt x="179832" y="3213587"/>
                  <a:pt x="317016" y="3296670"/>
                </a:cubicBezTo>
                <a:cubicBezTo>
                  <a:pt x="386575" y="3338534"/>
                  <a:pt x="424574" y="3405516"/>
                  <a:pt x="455489" y="3477006"/>
                </a:cubicBezTo>
                <a:cubicBezTo>
                  <a:pt x="492200" y="3560734"/>
                  <a:pt x="528267" y="3642529"/>
                  <a:pt x="591385" y="3712087"/>
                </a:cubicBezTo>
                <a:cubicBezTo>
                  <a:pt x="651282" y="3778425"/>
                  <a:pt x="885075" y="4060522"/>
                  <a:pt x="956565" y="4121063"/>
                </a:cubicBezTo>
                <a:cubicBezTo>
                  <a:pt x="1017106" y="4171944"/>
                  <a:pt x="1087309" y="4211876"/>
                  <a:pt x="1152358" y="4256960"/>
                </a:cubicBezTo>
                <a:cubicBezTo>
                  <a:pt x="1174900" y="4272417"/>
                  <a:pt x="1209035" y="4285942"/>
                  <a:pt x="1214832" y="4307196"/>
                </a:cubicBezTo>
                <a:cubicBezTo>
                  <a:pt x="1243815" y="4407669"/>
                  <a:pt x="1267001" y="4510718"/>
                  <a:pt x="1289543" y="4613123"/>
                </a:cubicBezTo>
                <a:cubicBezTo>
                  <a:pt x="1303712" y="4678173"/>
                  <a:pt x="1311441" y="4744511"/>
                  <a:pt x="1323034" y="4814713"/>
                </a:cubicBezTo>
                <a:cubicBezTo>
                  <a:pt x="1310796" y="4816645"/>
                  <a:pt x="1251543" y="4822442"/>
                  <a:pt x="1237374" y="4825662"/>
                </a:cubicBezTo>
                <a:cubicBezTo>
                  <a:pt x="1172968" y="4841119"/>
                  <a:pt x="1143342" y="4850136"/>
                  <a:pt x="1078936" y="4864949"/>
                </a:cubicBezTo>
                <a:cubicBezTo>
                  <a:pt x="1040937" y="4873966"/>
                  <a:pt x="948192" y="4895864"/>
                  <a:pt x="909549" y="4901017"/>
                </a:cubicBezTo>
                <a:cubicBezTo>
                  <a:pt x="801347" y="4915186"/>
                  <a:pt x="698942" y="4921627"/>
                  <a:pt x="591385" y="4937084"/>
                </a:cubicBezTo>
                <a:cubicBezTo>
                  <a:pt x="568843" y="4940304"/>
                  <a:pt x="570131" y="4995049"/>
                  <a:pt x="592029" y="4995693"/>
                </a:cubicBezTo>
                <a:cubicBezTo>
                  <a:pt x="592029" y="4995693"/>
                  <a:pt x="716332" y="5002134"/>
                  <a:pt x="916633" y="5004710"/>
                </a:cubicBezTo>
                <a:cubicBezTo>
                  <a:pt x="1056394" y="5006642"/>
                  <a:pt x="1362321" y="5008574"/>
                  <a:pt x="1502081" y="5007286"/>
                </a:cubicBezTo>
                <a:cubicBezTo>
                  <a:pt x="1652791" y="5005354"/>
                  <a:pt x="1704959" y="4993761"/>
                  <a:pt x="1710756" y="4941592"/>
                </a:cubicBezTo>
                <a:cubicBezTo>
                  <a:pt x="1751331" y="4759324"/>
                  <a:pt x="1656655" y="4636953"/>
                  <a:pt x="1667604" y="4511362"/>
                </a:cubicBezTo>
                <a:close/>
              </a:path>
            </a:pathLst>
          </a:custGeom>
          <a:solidFill>
            <a:schemeClr val="accent2"/>
          </a:solidFill>
          <a:ln w="6441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15" name="Graphic 79">
            <a:extLst>
              <a:ext uri="{FF2B5EF4-FFF2-40B4-BE49-F238E27FC236}">
                <a16:creationId xmlns:a16="http://schemas.microsoft.com/office/drawing/2014/main" id="{61165732-41F8-45AE-9726-858ECB90B888}"/>
              </a:ext>
            </a:extLst>
          </p:cNvPr>
          <p:cNvSpPr/>
          <p:nvPr/>
        </p:nvSpPr>
        <p:spPr>
          <a:xfrm>
            <a:off x="3465958" y="2993935"/>
            <a:ext cx="1977406" cy="2005717"/>
          </a:xfrm>
          <a:custGeom>
            <a:avLst/>
            <a:gdLst>
              <a:gd name="connsiteX0" fmla="*/ 1802858 w 1802659"/>
              <a:gd name="connsiteY0" fmla="*/ 1753854 h 1828468"/>
              <a:gd name="connsiteX1" fmla="*/ 1796703 w 1802659"/>
              <a:gd name="connsiteY1" fmla="*/ 1748692 h 1828468"/>
              <a:gd name="connsiteX2" fmla="*/ 1777644 w 1802659"/>
              <a:gd name="connsiteY2" fmla="*/ 1740155 h 1828468"/>
              <a:gd name="connsiteX3" fmla="*/ 1762357 w 1802659"/>
              <a:gd name="connsiteY3" fmla="*/ 1733008 h 1828468"/>
              <a:gd name="connsiteX4" fmla="*/ 1719673 w 1802659"/>
              <a:gd name="connsiteY4" fmla="*/ 1722287 h 1828468"/>
              <a:gd name="connsiteX5" fmla="*/ 1670835 w 1802659"/>
              <a:gd name="connsiteY5" fmla="*/ 1700648 h 1828468"/>
              <a:gd name="connsiteX6" fmla="*/ 1629143 w 1802659"/>
              <a:gd name="connsiteY6" fmla="*/ 1658559 h 1828468"/>
              <a:gd name="connsiteX7" fmla="*/ 1617628 w 1802659"/>
              <a:gd name="connsiteY7" fmla="*/ 1600787 h 1828468"/>
              <a:gd name="connsiteX8" fmla="*/ 1625570 w 1802659"/>
              <a:gd name="connsiteY8" fmla="*/ 1460624 h 1828468"/>
              <a:gd name="connsiteX9" fmla="*/ 1636886 w 1802659"/>
              <a:gd name="connsiteY9" fmla="*/ 1351432 h 1828468"/>
              <a:gd name="connsiteX10" fmla="*/ 1645026 w 1802659"/>
              <a:gd name="connsiteY10" fmla="*/ 1272020 h 1828468"/>
              <a:gd name="connsiteX11" fmla="*/ 1647210 w 1802659"/>
              <a:gd name="connsiteY11" fmla="*/ 1242240 h 1828468"/>
              <a:gd name="connsiteX12" fmla="*/ 1641651 w 1802659"/>
              <a:gd name="connsiteY12" fmla="*/ 1194791 h 1828468"/>
              <a:gd name="connsiteX13" fmla="*/ 1618025 w 1802659"/>
              <a:gd name="connsiteY13" fmla="*/ 1161041 h 1828468"/>
              <a:gd name="connsiteX14" fmla="*/ 1559459 w 1802659"/>
              <a:gd name="connsiteY14" fmla="*/ 1143173 h 1828468"/>
              <a:gd name="connsiteX15" fmla="*/ 1477863 w 1802659"/>
              <a:gd name="connsiteY15" fmla="*/ 1133644 h 1828468"/>
              <a:gd name="connsiteX16" fmla="*/ 1309310 w 1802659"/>
              <a:gd name="connsiteY16" fmla="*/ 1121931 h 1828468"/>
              <a:gd name="connsiteX17" fmla="*/ 1261464 w 1802659"/>
              <a:gd name="connsiteY17" fmla="*/ 1121732 h 1828468"/>
              <a:gd name="connsiteX18" fmla="*/ 1241810 w 1802659"/>
              <a:gd name="connsiteY18" fmla="*/ 1118357 h 1828468"/>
              <a:gd name="connsiteX19" fmla="*/ 1231089 w 1802659"/>
              <a:gd name="connsiteY19" fmla="*/ 1103467 h 1828468"/>
              <a:gd name="connsiteX20" fmla="*/ 1209251 w 1802659"/>
              <a:gd name="connsiteY20" fmla="*/ 972437 h 1828468"/>
              <a:gd name="connsiteX21" fmla="*/ 1091522 w 1802659"/>
              <a:gd name="connsiteY21" fmla="*/ 762391 h 1828468"/>
              <a:gd name="connsiteX22" fmla="*/ 1016676 w 1802659"/>
              <a:gd name="connsiteY22" fmla="*/ 677023 h 1828468"/>
              <a:gd name="connsiteX23" fmla="*/ 983124 w 1802659"/>
              <a:gd name="connsiteY23" fmla="*/ 653199 h 1828468"/>
              <a:gd name="connsiteX24" fmla="*/ 941830 w 1802659"/>
              <a:gd name="connsiteY24" fmla="*/ 633545 h 1828468"/>
              <a:gd name="connsiteX25" fmla="*/ 778439 w 1802659"/>
              <a:gd name="connsiteY25" fmla="*/ 480081 h 1828468"/>
              <a:gd name="connsiteX26" fmla="*/ 664482 w 1802659"/>
              <a:gd name="connsiteY26" fmla="*/ 352227 h 1828468"/>
              <a:gd name="connsiteX27" fmla="*/ 557077 w 1802659"/>
              <a:gd name="connsiteY27" fmla="*/ 250778 h 1828468"/>
              <a:gd name="connsiteX28" fmla="*/ 510621 w 1802659"/>
              <a:gd name="connsiteY28" fmla="*/ 208491 h 1828468"/>
              <a:gd name="connsiteX29" fmla="*/ 324201 w 1802659"/>
              <a:gd name="connsiteY29" fmla="*/ 75276 h 1828468"/>
              <a:gd name="connsiteX30" fmla="*/ 296208 w 1802659"/>
              <a:gd name="connsiteY30" fmla="*/ 63762 h 1828468"/>
              <a:gd name="connsiteX31" fmla="*/ 262458 w 1802659"/>
              <a:gd name="connsiteY31" fmla="*/ 55026 h 1828468"/>
              <a:gd name="connsiteX32" fmla="*/ 203494 w 1802659"/>
              <a:gd name="connsiteY32" fmla="*/ 29614 h 1828468"/>
              <a:gd name="connsiteX33" fmla="*/ 190590 w 1802659"/>
              <a:gd name="connsiteY33" fmla="*/ 25842 h 1828468"/>
              <a:gd name="connsiteX34" fmla="*/ 147707 w 1802659"/>
              <a:gd name="connsiteY34" fmla="*/ 18298 h 1828468"/>
              <a:gd name="connsiteX35" fmla="*/ 89537 w 1802659"/>
              <a:gd name="connsiteY35" fmla="*/ 1026 h 1828468"/>
              <a:gd name="connsiteX36" fmla="*/ 81596 w 1802659"/>
              <a:gd name="connsiteY36" fmla="*/ 1820 h 1828468"/>
              <a:gd name="connsiteX37" fmla="*/ 83978 w 1802659"/>
              <a:gd name="connsiteY37" fmla="*/ 9364 h 1828468"/>
              <a:gd name="connsiteX38" fmla="*/ 121501 w 1802659"/>
              <a:gd name="connsiteY38" fmla="*/ 37953 h 1828468"/>
              <a:gd name="connsiteX39" fmla="*/ 211832 w 1802659"/>
              <a:gd name="connsiteY39" fmla="*/ 94733 h 1828468"/>
              <a:gd name="connsiteX40" fmla="*/ 228906 w 1802659"/>
              <a:gd name="connsiteY40" fmla="*/ 107637 h 1828468"/>
              <a:gd name="connsiteX41" fmla="*/ 257296 w 1802659"/>
              <a:gd name="connsiteY41" fmla="*/ 114387 h 1828468"/>
              <a:gd name="connsiteX42" fmla="*/ 282708 w 1802659"/>
              <a:gd name="connsiteY42" fmla="*/ 118755 h 1828468"/>
              <a:gd name="connsiteX43" fmla="*/ 306730 w 1802659"/>
              <a:gd name="connsiteY43" fmla="*/ 134240 h 1828468"/>
              <a:gd name="connsiteX44" fmla="*/ 450466 w 1802659"/>
              <a:gd name="connsiteY44" fmla="*/ 272815 h 1828468"/>
              <a:gd name="connsiteX45" fmla="*/ 495533 w 1802659"/>
              <a:gd name="connsiteY45" fmla="*/ 310734 h 1828468"/>
              <a:gd name="connsiteX46" fmla="*/ 531268 w 1802659"/>
              <a:gd name="connsiteY46" fmla="*/ 348455 h 1828468"/>
              <a:gd name="connsiteX47" fmla="*/ 542982 w 1802659"/>
              <a:gd name="connsiteY47" fmla="*/ 372080 h 1828468"/>
              <a:gd name="connsiteX48" fmla="*/ 565416 w 1802659"/>
              <a:gd name="connsiteY48" fmla="*/ 406823 h 1828468"/>
              <a:gd name="connsiteX49" fmla="*/ 611276 w 1802659"/>
              <a:gd name="connsiteY49" fmla="*/ 456853 h 1828468"/>
              <a:gd name="connsiteX50" fmla="*/ 632916 w 1802659"/>
              <a:gd name="connsiteY50" fmla="*/ 490801 h 1828468"/>
              <a:gd name="connsiteX51" fmla="*/ 653762 w 1802659"/>
              <a:gd name="connsiteY51" fmla="*/ 544802 h 1828468"/>
              <a:gd name="connsiteX52" fmla="*/ 654357 w 1802659"/>
              <a:gd name="connsiteY52" fmla="*/ 553338 h 1828468"/>
              <a:gd name="connsiteX53" fmla="*/ 644431 w 1802659"/>
              <a:gd name="connsiteY53" fmla="*/ 553338 h 1828468"/>
              <a:gd name="connsiteX54" fmla="*/ 607107 w 1802659"/>
              <a:gd name="connsiteY54" fmla="*/ 546191 h 1828468"/>
              <a:gd name="connsiteX55" fmla="*/ 591026 w 1802659"/>
              <a:gd name="connsiteY55" fmla="*/ 539640 h 1828468"/>
              <a:gd name="connsiteX56" fmla="*/ 567401 w 1802659"/>
              <a:gd name="connsiteY56" fmla="*/ 534875 h 1828468"/>
              <a:gd name="connsiteX57" fmla="*/ 541393 w 1802659"/>
              <a:gd name="connsiteY57" fmla="*/ 554728 h 1828468"/>
              <a:gd name="connsiteX58" fmla="*/ 509430 w 1802659"/>
              <a:gd name="connsiteY58" fmla="*/ 561677 h 1828468"/>
              <a:gd name="connsiteX59" fmla="*/ 493547 w 1802659"/>
              <a:gd name="connsiteY59" fmla="*/ 560486 h 1828468"/>
              <a:gd name="connsiteX60" fmla="*/ 447687 w 1802659"/>
              <a:gd name="connsiteY60" fmla="*/ 582125 h 1828468"/>
              <a:gd name="connsiteX61" fmla="*/ 435576 w 1802659"/>
              <a:gd name="connsiteY61" fmla="*/ 583714 h 1828468"/>
              <a:gd name="connsiteX62" fmla="*/ 423665 w 1802659"/>
              <a:gd name="connsiteY62" fmla="*/ 587684 h 1828468"/>
              <a:gd name="connsiteX63" fmla="*/ 417709 w 1802659"/>
              <a:gd name="connsiteY63" fmla="*/ 594831 h 1828468"/>
              <a:gd name="connsiteX64" fmla="*/ 385745 w 1802659"/>
              <a:gd name="connsiteY64" fmla="*/ 643869 h 1828468"/>
              <a:gd name="connsiteX65" fmla="*/ 371650 w 1802659"/>
              <a:gd name="connsiteY65" fmla="*/ 689134 h 1828468"/>
              <a:gd name="connsiteX66" fmla="*/ 376613 w 1802659"/>
              <a:gd name="connsiteY66" fmla="*/ 755046 h 1828468"/>
              <a:gd name="connsiteX67" fmla="*/ 417709 w 1802659"/>
              <a:gd name="connsiteY67" fmla="*/ 834061 h 1828468"/>
              <a:gd name="connsiteX68" fmla="*/ 454437 w 1802659"/>
              <a:gd name="connsiteY68" fmla="*/ 855304 h 1828468"/>
              <a:gd name="connsiteX69" fmla="*/ 479452 w 1802659"/>
              <a:gd name="connsiteY69" fmla="*/ 855105 h 1828468"/>
              <a:gd name="connsiteX70" fmla="*/ 496922 w 1802659"/>
              <a:gd name="connsiteY70" fmla="*/ 858083 h 1828468"/>
              <a:gd name="connsiteX71" fmla="*/ 500297 w 1802659"/>
              <a:gd name="connsiteY71" fmla="*/ 865230 h 1828468"/>
              <a:gd name="connsiteX72" fmla="*/ 513996 w 1802659"/>
              <a:gd name="connsiteY72" fmla="*/ 900767 h 1828468"/>
              <a:gd name="connsiteX73" fmla="*/ 530276 w 1802659"/>
              <a:gd name="connsiteY73" fmla="*/ 924988 h 1828468"/>
              <a:gd name="connsiteX74" fmla="*/ 533055 w 1802659"/>
              <a:gd name="connsiteY74" fmla="*/ 941863 h 1828468"/>
              <a:gd name="connsiteX75" fmla="*/ 558268 w 1802659"/>
              <a:gd name="connsiteY75" fmla="*/ 967672 h 1828468"/>
              <a:gd name="connsiteX76" fmla="*/ 575938 w 1802659"/>
              <a:gd name="connsiteY76" fmla="*/ 989113 h 1828468"/>
              <a:gd name="connsiteX77" fmla="*/ 573555 w 1802659"/>
              <a:gd name="connsiteY77" fmla="*/ 1003209 h 1828468"/>
              <a:gd name="connsiteX78" fmla="*/ 578122 w 1802659"/>
              <a:gd name="connsiteY78" fmla="*/ 1022070 h 1828468"/>
              <a:gd name="connsiteX79" fmla="*/ 579908 w 1802659"/>
              <a:gd name="connsiteY79" fmla="*/ 1029415 h 1828468"/>
              <a:gd name="connsiteX80" fmla="*/ 560452 w 1802659"/>
              <a:gd name="connsiteY80" fmla="*/ 1101283 h 1828468"/>
              <a:gd name="connsiteX81" fmla="*/ 521540 w 1802659"/>
              <a:gd name="connsiteY81" fmla="*/ 1171762 h 1828468"/>
              <a:gd name="connsiteX82" fmla="*/ 486599 w 1802659"/>
              <a:gd name="connsiteY82" fmla="*/ 1213453 h 1828468"/>
              <a:gd name="connsiteX83" fmla="*/ 426841 w 1802659"/>
              <a:gd name="connsiteY83" fmla="*/ 1269439 h 1828468"/>
              <a:gd name="connsiteX84" fmla="*/ 380186 w 1802659"/>
              <a:gd name="connsiteY84" fmla="*/ 1325226 h 1828468"/>
              <a:gd name="connsiteX85" fmla="*/ 315068 w 1802659"/>
              <a:gd name="connsiteY85" fmla="*/ 1392131 h 1828468"/>
              <a:gd name="connsiteX86" fmla="*/ 265039 w 1802659"/>
              <a:gd name="connsiteY86" fmla="*/ 1447521 h 1828468"/>
              <a:gd name="connsiteX87" fmla="*/ 231884 w 1802659"/>
              <a:gd name="connsiteY87" fmla="*/ 1481470 h 1828468"/>
              <a:gd name="connsiteX88" fmla="*/ 211832 w 1802659"/>
              <a:gd name="connsiteY88" fmla="*/ 1509860 h 1828468"/>
              <a:gd name="connsiteX89" fmla="*/ 192773 w 1802659"/>
              <a:gd name="connsiteY89" fmla="*/ 1550360 h 1828468"/>
              <a:gd name="connsiteX90" fmla="*/ 165178 w 1802659"/>
              <a:gd name="connsiteY90" fmla="*/ 1593640 h 1828468"/>
              <a:gd name="connsiteX91" fmla="*/ 93111 w 1802659"/>
              <a:gd name="connsiteY91" fmla="*/ 1665309 h 1828468"/>
              <a:gd name="connsiteX92" fmla="*/ 72067 w 1802659"/>
              <a:gd name="connsiteY92" fmla="*/ 1682184 h 1828468"/>
              <a:gd name="connsiteX93" fmla="*/ 54000 w 1802659"/>
              <a:gd name="connsiteY93" fmla="*/ 1700449 h 1828468"/>
              <a:gd name="connsiteX94" fmla="*/ 19257 w 1802659"/>
              <a:gd name="connsiteY94" fmla="*/ 1726060 h 1828468"/>
              <a:gd name="connsiteX95" fmla="*/ 0 w 1802659"/>
              <a:gd name="connsiteY95" fmla="*/ 1743530 h 1828468"/>
              <a:gd name="connsiteX96" fmla="*/ 0 w 1802659"/>
              <a:gd name="connsiteY96" fmla="*/ 1755045 h 1828468"/>
              <a:gd name="connsiteX97" fmla="*/ 794 w 1802659"/>
              <a:gd name="connsiteY97" fmla="*/ 1757030 h 1828468"/>
              <a:gd name="connsiteX98" fmla="*/ 34544 w 1802659"/>
              <a:gd name="connsiteY98" fmla="*/ 1795744 h 1828468"/>
              <a:gd name="connsiteX99" fmla="*/ 63728 w 1802659"/>
              <a:gd name="connsiteY99" fmla="*/ 1809244 h 1828468"/>
              <a:gd name="connsiteX100" fmla="*/ 142148 w 1802659"/>
              <a:gd name="connsiteY100" fmla="*/ 1827310 h 1828468"/>
              <a:gd name="connsiteX101" fmla="*/ 184435 w 1802659"/>
              <a:gd name="connsiteY101" fmla="*/ 1829296 h 1828468"/>
              <a:gd name="connsiteX102" fmla="*/ 191582 w 1802659"/>
              <a:gd name="connsiteY102" fmla="*/ 1829296 h 1828468"/>
              <a:gd name="connsiteX103" fmla="*/ 192773 w 1802659"/>
              <a:gd name="connsiteY103" fmla="*/ 1814604 h 1828468"/>
              <a:gd name="connsiteX104" fmla="*/ 179075 w 1802659"/>
              <a:gd name="connsiteY104" fmla="*/ 1793758 h 1828468"/>
              <a:gd name="connsiteX105" fmla="*/ 157236 w 1802659"/>
              <a:gd name="connsiteY105" fmla="*/ 1770332 h 1828468"/>
              <a:gd name="connsiteX106" fmla="*/ 145523 w 1802659"/>
              <a:gd name="connsiteY106" fmla="*/ 1745913 h 1828468"/>
              <a:gd name="connsiteX107" fmla="*/ 152472 w 1802659"/>
              <a:gd name="connsiteY107" fmla="*/ 1728045 h 1828468"/>
              <a:gd name="connsiteX108" fmla="*/ 181457 w 1802659"/>
              <a:gd name="connsiteY108" fmla="*/ 1695883 h 1828468"/>
              <a:gd name="connsiteX109" fmla="*/ 273774 w 1802659"/>
              <a:gd name="connsiteY109" fmla="*/ 1642280 h 1828468"/>
              <a:gd name="connsiteX110" fmla="*/ 382370 w 1802659"/>
              <a:gd name="connsiteY110" fmla="*/ 1584309 h 1828468"/>
              <a:gd name="connsiteX111" fmla="*/ 460194 w 1802659"/>
              <a:gd name="connsiteY111" fmla="*/ 1540632 h 1828468"/>
              <a:gd name="connsiteX112" fmla="*/ 536232 w 1802659"/>
              <a:gd name="connsiteY112" fmla="*/ 1516808 h 1828468"/>
              <a:gd name="connsiteX113" fmla="*/ 596783 w 1802659"/>
              <a:gd name="connsiteY113" fmla="*/ 1500727 h 1828468"/>
              <a:gd name="connsiteX114" fmla="*/ 625570 w 1802659"/>
              <a:gd name="connsiteY114" fmla="*/ 1492190 h 1828468"/>
              <a:gd name="connsiteX115" fmla="*/ 686916 w 1802659"/>
              <a:gd name="connsiteY115" fmla="*/ 1473727 h 1828468"/>
              <a:gd name="connsiteX116" fmla="*/ 799086 w 1802659"/>
              <a:gd name="connsiteY116" fmla="*/ 1412977 h 1828468"/>
              <a:gd name="connsiteX117" fmla="*/ 888028 w 1802659"/>
              <a:gd name="connsiteY117" fmla="*/ 1369895 h 1828468"/>
              <a:gd name="connsiteX118" fmla="*/ 926940 w 1802659"/>
              <a:gd name="connsiteY118" fmla="*/ 1355800 h 1828468"/>
              <a:gd name="connsiteX119" fmla="*/ 1001588 w 1802659"/>
              <a:gd name="connsiteY119" fmla="*/ 1318476 h 1828468"/>
              <a:gd name="connsiteX120" fmla="*/ 1008933 w 1802659"/>
              <a:gd name="connsiteY120" fmla="*/ 1312917 h 1828468"/>
              <a:gd name="connsiteX121" fmla="*/ 1025808 w 1802659"/>
              <a:gd name="connsiteY121" fmla="*/ 1305770 h 1828468"/>
              <a:gd name="connsiteX122" fmla="*/ 1081794 w 1802659"/>
              <a:gd name="connsiteY122" fmla="*/ 1312520 h 1828468"/>
              <a:gd name="connsiteX123" fmla="*/ 1168353 w 1802659"/>
              <a:gd name="connsiteY123" fmla="*/ 1325425 h 1828468"/>
              <a:gd name="connsiteX124" fmla="*/ 1290450 w 1802659"/>
              <a:gd name="connsiteY124" fmla="*/ 1325822 h 1828468"/>
              <a:gd name="connsiteX125" fmla="*/ 1382171 w 1802659"/>
              <a:gd name="connsiteY125" fmla="*/ 1310138 h 1828468"/>
              <a:gd name="connsiteX126" fmla="*/ 1499900 w 1802659"/>
              <a:gd name="connsiteY126" fmla="*/ 1287704 h 1828468"/>
              <a:gd name="connsiteX127" fmla="*/ 1513598 w 1802659"/>
              <a:gd name="connsiteY127" fmla="*/ 1306763 h 1828468"/>
              <a:gd name="connsiteX128" fmla="*/ 1509826 w 1802659"/>
              <a:gd name="connsiteY128" fmla="*/ 1461617 h 1828468"/>
              <a:gd name="connsiteX129" fmla="*/ 1518363 w 1802659"/>
              <a:gd name="connsiteY129" fmla="*/ 1517801 h 1828468"/>
              <a:gd name="connsiteX130" fmla="*/ 1519157 w 1802659"/>
              <a:gd name="connsiteY130" fmla="*/ 1529117 h 1828468"/>
              <a:gd name="connsiteX131" fmla="*/ 1525510 w 1802659"/>
              <a:gd name="connsiteY131" fmla="*/ 1669280 h 1828468"/>
              <a:gd name="connsiteX132" fmla="*/ 1524915 w 1802659"/>
              <a:gd name="connsiteY132" fmla="*/ 1672853 h 1828468"/>
              <a:gd name="connsiteX133" fmla="*/ 1511216 w 1802659"/>
              <a:gd name="connsiteY133" fmla="*/ 1735589 h 1828468"/>
              <a:gd name="connsiteX134" fmla="*/ 1535437 w 1802659"/>
              <a:gd name="connsiteY134" fmla="*/ 1765170 h 1828468"/>
              <a:gd name="connsiteX135" fmla="*/ 1791740 w 1802659"/>
              <a:gd name="connsiteY135" fmla="*/ 1760802 h 1828468"/>
              <a:gd name="connsiteX136" fmla="*/ 1797894 w 1802659"/>
              <a:gd name="connsiteY136" fmla="*/ 1759413 h 1828468"/>
              <a:gd name="connsiteX137" fmla="*/ 1802858 w 1802659"/>
              <a:gd name="connsiteY137" fmla="*/ 1753854 h 1828468"/>
              <a:gd name="connsiteX138" fmla="*/ 679174 w 1802659"/>
              <a:gd name="connsiteY138" fmla="*/ 614486 h 1828468"/>
              <a:gd name="connsiteX139" fmla="*/ 682946 w 1802659"/>
              <a:gd name="connsiteY139" fmla="*/ 600787 h 1828468"/>
              <a:gd name="connsiteX140" fmla="*/ 689497 w 1802659"/>
              <a:gd name="connsiteY140" fmla="*/ 598802 h 1828468"/>
              <a:gd name="connsiteX141" fmla="*/ 704586 w 1802659"/>
              <a:gd name="connsiteY141" fmla="*/ 620839 h 1828468"/>
              <a:gd name="connsiteX142" fmla="*/ 710740 w 1802659"/>
              <a:gd name="connsiteY142" fmla="*/ 641288 h 1828468"/>
              <a:gd name="connsiteX143" fmla="*/ 704784 w 1802659"/>
              <a:gd name="connsiteY143" fmla="*/ 648832 h 1828468"/>
              <a:gd name="connsiteX144" fmla="*/ 679174 w 1802659"/>
              <a:gd name="connsiteY144" fmla="*/ 614486 h 1828468"/>
              <a:gd name="connsiteX145" fmla="*/ 642048 w 1802659"/>
              <a:gd name="connsiteY145" fmla="*/ 772913 h 1828468"/>
              <a:gd name="connsiteX146" fmla="*/ 647012 w 1802659"/>
              <a:gd name="connsiteY146" fmla="*/ 773906 h 1828468"/>
              <a:gd name="connsiteX147" fmla="*/ 663490 w 1802659"/>
              <a:gd name="connsiteY147" fmla="*/ 809443 h 1828468"/>
              <a:gd name="connsiteX148" fmla="*/ 659321 w 1802659"/>
              <a:gd name="connsiteY148" fmla="*/ 819767 h 1828468"/>
              <a:gd name="connsiteX149" fmla="*/ 648203 w 1802659"/>
              <a:gd name="connsiteY149" fmla="*/ 822943 h 1828468"/>
              <a:gd name="connsiteX150" fmla="*/ 645026 w 1802659"/>
              <a:gd name="connsiteY150" fmla="*/ 814208 h 1828468"/>
              <a:gd name="connsiteX151" fmla="*/ 637681 w 1802659"/>
              <a:gd name="connsiteY151" fmla="*/ 792767 h 1828468"/>
              <a:gd name="connsiteX152" fmla="*/ 642048 w 1802659"/>
              <a:gd name="connsiteY152" fmla="*/ 772913 h 1828468"/>
              <a:gd name="connsiteX153" fmla="*/ 888227 w 1802659"/>
              <a:gd name="connsiteY153" fmla="*/ 1058202 h 1828468"/>
              <a:gd name="connsiteX154" fmla="*/ 886837 w 1802659"/>
              <a:gd name="connsiteY154" fmla="*/ 1059592 h 1828468"/>
              <a:gd name="connsiteX155" fmla="*/ 859241 w 1802659"/>
              <a:gd name="connsiteY155" fmla="*/ 1085996 h 1828468"/>
              <a:gd name="connsiteX156" fmla="*/ 850307 w 1802659"/>
              <a:gd name="connsiteY156" fmla="*/ 1105651 h 1828468"/>
              <a:gd name="connsiteX157" fmla="*/ 848719 w 1802659"/>
              <a:gd name="connsiteY157" fmla="*/ 1110217 h 1828468"/>
              <a:gd name="connsiteX158" fmla="*/ 830454 w 1802659"/>
              <a:gd name="connsiteY158" fmla="*/ 1141387 h 1828468"/>
              <a:gd name="connsiteX159" fmla="*/ 830454 w 1802659"/>
              <a:gd name="connsiteY159" fmla="*/ 1149725 h 1828468"/>
              <a:gd name="connsiteX160" fmla="*/ 820925 w 1802659"/>
              <a:gd name="connsiteY160" fmla="*/ 1170571 h 1828468"/>
              <a:gd name="connsiteX161" fmla="*/ 802660 w 1802659"/>
              <a:gd name="connsiteY161" fmla="*/ 1185262 h 1828468"/>
              <a:gd name="connsiteX162" fmla="*/ 588445 w 1802659"/>
              <a:gd name="connsiteY162" fmla="*/ 1370491 h 1828468"/>
              <a:gd name="connsiteX163" fmla="*/ 505261 w 1802659"/>
              <a:gd name="connsiteY163" fmla="*/ 1404440 h 1828468"/>
              <a:gd name="connsiteX164" fmla="*/ 377605 w 1802659"/>
              <a:gd name="connsiteY164" fmla="*/ 1435014 h 1828468"/>
              <a:gd name="connsiteX165" fmla="*/ 371451 w 1802659"/>
              <a:gd name="connsiteY165" fmla="*/ 1435609 h 1828468"/>
              <a:gd name="connsiteX166" fmla="*/ 403414 w 1802659"/>
              <a:gd name="connsiteY166" fmla="*/ 1407815 h 1828468"/>
              <a:gd name="connsiteX167" fmla="*/ 449672 w 1802659"/>
              <a:gd name="connsiteY167" fmla="*/ 1378234 h 1828468"/>
              <a:gd name="connsiteX168" fmla="*/ 584673 w 1802659"/>
              <a:gd name="connsiteY168" fmla="*/ 1246608 h 1828468"/>
              <a:gd name="connsiteX169" fmla="*/ 619019 w 1802659"/>
              <a:gd name="connsiteY169" fmla="*/ 1193203 h 1828468"/>
              <a:gd name="connsiteX170" fmla="*/ 652968 w 1802659"/>
              <a:gd name="connsiteY170" fmla="*/ 1144762 h 1828468"/>
              <a:gd name="connsiteX171" fmla="*/ 678380 w 1802659"/>
              <a:gd name="connsiteY171" fmla="*/ 1102078 h 1828468"/>
              <a:gd name="connsiteX172" fmla="*/ 705181 w 1802659"/>
              <a:gd name="connsiteY172" fmla="*/ 1048474 h 1828468"/>
              <a:gd name="connsiteX173" fmla="*/ 714512 w 1802659"/>
              <a:gd name="connsiteY173" fmla="*/ 1028423 h 1828468"/>
              <a:gd name="connsiteX174" fmla="*/ 727814 w 1802659"/>
              <a:gd name="connsiteY174" fmla="*/ 1018496 h 1828468"/>
              <a:gd name="connsiteX175" fmla="*/ 781218 w 1802659"/>
              <a:gd name="connsiteY175" fmla="*/ 1014724 h 1828468"/>
              <a:gd name="connsiteX176" fmla="*/ 795711 w 1802659"/>
              <a:gd name="connsiteY176" fmla="*/ 1011547 h 1828468"/>
              <a:gd name="connsiteX177" fmla="*/ 817351 w 1802659"/>
              <a:gd name="connsiteY177" fmla="*/ 1011150 h 1828468"/>
              <a:gd name="connsiteX178" fmla="*/ 842763 w 1802659"/>
              <a:gd name="connsiteY178" fmla="*/ 1011547 h 1828468"/>
              <a:gd name="connsiteX179" fmla="*/ 854079 w 1802659"/>
              <a:gd name="connsiteY179" fmla="*/ 1014327 h 1828468"/>
              <a:gd name="connsiteX180" fmla="*/ 881079 w 1802659"/>
              <a:gd name="connsiteY180" fmla="*/ 1017106 h 1828468"/>
              <a:gd name="connsiteX181" fmla="*/ 891800 w 1802659"/>
              <a:gd name="connsiteY181" fmla="*/ 1018099 h 1828468"/>
              <a:gd name="connsiteX182" fmla="*/ 891204 w 1802659"/>
              <a:gd name="connsiteY182" fmla="*/ 1026437 h 1828468"/>
              <a:gd name="connsiteX183" fmla="*/ 890807 w 1802659"/>
              <a:gd name="connsiteY183" fmla="*/ 1031202 h 1828468"/>
              <a:gd name="connsiteX184" fmla="*/ 888227 w 1802659"/>
              <a:gd name="connsiteY184" fmla="*/ 1058202 h 1828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</a:cxnLst>
            <a:rect l="l" t="t" r="r" b="b"/>
            <a:pathLst>
              <a:path w="1802659" h="1828468">
                <a:moveTo>
                  <a:pt x="1802858" y="1753854"/>
                </a:moveTo>
                <a:cubicBezTo>
                  <a:pt x="1802063" y="1751074"/>
                  <a:pt x="1800078" y="1748692"/>
                  <a:pt x="1796703" y="1748692"/>
                </a:cubicBezTo>
                <a:cubicBezTo>
                  <a:pt x="1788960" y="1748891"/>
                  <a:pt x="1783203" y="1744721"/>
                  <a:pt x="1777644" y="1740155"/>
                </a:cubicBezTo>
                <a:cubicBezTo>
                  <a:pt x="1773078" y="1736582"/>
                  <a:pt x="1768512" y="1733008"/>
                  <a:pt x="1762357" y="1733008"/>
                </a:cubicBezTo>
                <a:cubicBezTo>
                  <a:pt x="1747269" y="1733008"/>
                  <a:pt x="1733372" y="1728243"/>
                  <a:pt x="1719673" y="1722287"/>
                </a:cubicBezTo>
                <a:cubicBezTo>
                  <a:pt x="1703394" y="1715140"/>
                  <a:pt x="1687511" y="1706604"/>
                  <a:pt x="1670835" y="1700648"/>
                </a:cubicBezTo>
                <a:cubicBezTo>
                  <a:pt x="1649790" y="1693104"/>
                  <a:pt x="1637084" y="1678412"/>
                  <a:pt x="1629143" y="1658559"/>
                </a:cubicBezTo>
                <a:cubicBezTo>
                  <a:pt x="1621798" y="1639897"/>
                  <a:pt x="1619018" y="1620441"/>
                  <a:pt x="1617628" y="1600787"/>
                </a:cubicBezTo>
                <a:cubicBezTo>
                  <a:pt x="1614253" y="1553735"/>
                  <a:pt x="1619415" y="1507080"/>
                  <a:pt x="1625570" y="1460624"/>
                </a:cubicBezTo>
                <a:cubicBezTo>
                  <a:pt x="1630334" y="1424293"/>
                  <a:pt x="1636489" y="1388160"/>
                  <a:pt x="1636886" y="1351432"/>
                </a:cubicBezTo>
                <a:cubicBezTo>
                  <a:pt x="1637084" y="1324829"/>
                  <a:pt x="1639864" y="1298226"/>
                  <a:pt x="1645026" y="1272020"/>
                </a:cubicBezTo>
                <a:cubicBezTo>
                  <a:pt x="1647011" y="1262093"/>
                  <a:pt x="1648798" y="1252365"/>
                  <a:pt x="1647210" y="1242240"/>
                </a:cubicBezTo>
                <a:cubicBezTo>
                  <a:pt x="1644629" y="1226556"/>
                  <a:pt x="1642643" y="1210674"/>
                  <a:pt x="1641651" y="1194791"/>
                </a:cubicBezTo>
                <a:cubicBezTo>
                  <a:pt x="1640658" y="1178909"/>
                  <a:pt x="1633114" y="1167791"/>
                  <a:pt x="1618025" y="1161041"/>
                </a:cubicBezTo>
                <a:cubicBezTo>
                  <a:pt x="1599165" y="1152703"/>
                  <a:pt x="1579908" y="1145953"/>
                  <a:pt x="1559459" y="1143173"/>
                </a:cubicBezTo>
                <a:cubicBezTo>
                  <a:pt x="1532260" y="1139600"/>
                  <a:pt x="1504863" y="1138409"/>
                  <a:pt x="1477863" y="1133644"/>
                </a:cubicBezTo>
                <a:cubicBezTo>
                  <a:pt x="1422076" y="1123717"/>
                  <a:pt x="1365891" y="1120144"/>
                  <a:pt x="1309310" y="1121931"/>
                </a:cubicBezTo>
                <a:cubicBezTo>
                  <a:pt x="1293428" y="1122526"/>
                  <a:pt x="1277347" y="1121931"/>
                  <a:pt x="1261464" y="1121732"/>
                </a:cubicBezTo>
                <a:cubicBezTo>
                  <a:pt x="1254714" y="1121732"/>
                  <a:pt x="1248163" y="1120342"/>
                  <a:pt x="1241810" y="1118357"/>
                </a:cubicBezTo>
                <a:cubicBezTo>
                  <a:pt x="1234861" y="1115975"/>
                  <a:pt x="1231089" y="1111607"/>
                  <a:pt x="1231089" y="1103467"/>
                </a:cubicBezTo>
                <a:cubicBezTo>
                  <a:pt x="1231288" y="1058599"/>
                  <a:pt x="1223346" y="1014922"/>
                  <a:pt x="1209251" y="972437"/>
                </a:cubicBezTo>
                <a:cubicBezTo>
                  <a:pt x="1183442" y="894811"/>
                  <a:pt x="1141353" y="826517"/>
                  <a:pt x="1091522" y="762391"/>
                </a:cubicBezTo>
                <a:cubicBezTo>
                  <a:pt x="1068294" y="732413"/>
                  <a:pt x="1041294" y="705810"/>
                  <a:pt x="1016676" y="677023"/>
                </a:cubicBezTo>
                <a:cubicBezTo>
                  <a:pt x="1007543" y="666303"/>
                  <a:pt x="995830" y="659155"/>
                  <a:pt x="983124" y="653199"/>
                </a:cubicBezTo>
                <a:cubicBezTo>
                  <a:pt x="969227" y="646846"/>
                  <a:pt x="954734" y="641685"/>
                  <a:pt x="941830" y="633545"/>
                </a:cubicBezTo>
                <a:cubicBezTo>
                  <a:pt x="877506" y="592846"/>
                  <a:pt x="821322" y="543412"/>
                  <a:pt x="778439" y="480081"/>
                </a:cubicBezTo>
                <a:cubicBezTo>
                  <a:pt x="746079" y="432235"/>
                  <a:pt x="709152" y="388955"/>
                  <a:pt x="664482" y="352227"/>
                </a:cubicBezTo>
                <a:cubicBezTo>
                  <a:pt x="626563" y="320859"/>
                  <a:pt x="590033" y="287506"/>
                  <a:pt x="557077" y="250778"/>
                </a:cubicBezTo>
                <a:cubicBezTo>
                  <a:pt x="542982" y="235094"/>
                  <a:pt x="527496" y="221197"/>
                  <a:pt x="510621" y="208491"/>
                </a:cubicBezTo>
                <a:cubicBezTo>
                  <a:pt x="449474" y="162630"/>
                  <a:pt x="384753" y="121733"/>
                  <a:pt x="324201" y="75276"/>
                </a:cubicBezTo>
                <a:cubicBezTo>
                  <a:pt x="316061" y="68924"/>
                  <a:pt x="306531" y="64953"/>
                  <a:pt x="296208" y="63762"/>
                </a:cubicBezTo>
                <a:cubicBezTo>
                  <a:pt x="284495" y="62571"/>
                  <a:pt x="273377" y="58997"/>
                  <a:pt x="262458" y="55026"/>
                </a:cubicBezTo>
                <a:cubicBezTo>
                  <a:pt x="242406" y="47681"/>
                  <a:pt x="223149" y="37953"/>
                  <a:pt x="203494" y="29614"/>
                </a:cubicBezTo>
                <a:cubicBezTo>
                  <a:pt x="199325" y="27828"/>
                  <a:pt x="195156" y="26239"/>
                  <a:pt x="190590" y="25842"/>
                </a:cubicBezTo>
                <a:cubicBezTo>
                  <a:pt x="176097" y="25048"/>
                  <a:pt x="161803" y="22269"/>
                  <a:pt x="147707" y="18298"/>
                </a:cubicBezTo>
                <a:cubicBezTo>
                  <a:pt x="128251" y="12739"/>
                  <a:pt x="108993" y="6783"/>
                  <a:pt x="89537" y="1026"/>
                </a:cubicBezTo>
                <a:cubicBezTo>
                  <a:pt x="86956" y="232"/>
                  <a:pt x="83581" y="-1158"/>
                  <a:pt x="81596" y="1820"/>
                </a:cubicBezTo>
                <a:cubicBezTo>
                  <a:pt x="79611" y="4600"/>
                  <a:pt x="82589" y="7180"/>
                  <a:pt x="83978" y="9364"/>
                </a:cubicBezTo>
                <a:cubicBezTo>
                  <a:pt x="93309" y="23261"/>
                  <a:pt x="106810" y="31401"/>
                  <a:pt x="121501" y="37953"/>
                </a:cubicBezTo>
                <a:cubicBezTo>
                  <a:pt x="154457" y="52445"/>
                  <a:pt x="184237" y="71901"/>
                  <a:pt x="211832" y="94733"/>
                </a:cubicBezTo>
                <a:cubicBezTo>
                  <a:pt x="217391" y="99299"/>
                  <a:pt x="222950" y="103666"/>
                  <a:pt x="228906" y="107637"/>
                </a:cubicBezTo>
                <a:cubicBezTo>
                  <a:pt x="237443" y="113394"/>
                  <a:pt x="247171" y="116769"/>
                  <a:pt x="257296" y="114387"/>
                </a:cubicBezTo>
                <a:cubicBezTo>
                  <a:pt x="266627" y="112402"/>
                  <a:pt x="274568" y="114586"/>
                  <a:pt x="282708" y="118755"/>
                </a:cubicBezTo>
                <a:cubicBezTo>
                  <a:pt x="291245" y="123122"/>
                  <a:pt x="299186" y="128284"/>
                  <a:pt x="306730" y="134240"/>
                </a:cubicBezTo>
                <a:cubicBezTo>
                  <a:pt x="359738" y="175137"/>
                  <a:pt x="405797" y="223380"/>
                  <a:pt x="450466" y="272815"/>
                </a:cubicBezTo>
                <a:cubicBezTo>
                  <a:pt x="463768" y="287704"/>
                  <a:pt x="477863" y="301204"/>
                  <a:pt x="495533" y="310734"/>
                </a:cubicBezTo>
                <a:cubicBezTo>
                  <a:pt x="511415" y="319469"/>
                  <a:pt x="523327" y="332175"/>
                  <a:pt x="531268" y="348455"/>
                </a:cubicBezTo>
                <a:cubicBezTo>
                  <a:pt x="535239" y="356396"/>
                  <a:pt x="539209" y="364139"/>
                  <a:pt x="542982" y="372080"/>
                </a:cubicBezTo>
                <a:cubicBezTo>
                  <a:pt x="548937" y="384587"/>
                  <a:pt x="556482" y="396102"/>
                  <a:pt x="565416" y="406823"/>
                </a:cubicBezTo>
                <a:cubicBezTo>
                  <a:pt x="579908" y="424095"/>
                  <a:pt x="595394" y="440772"/>
                  <a:pt x="611276" y="456853"/>
                </a:cubicBezTo>
                <a:cubicBezTo>
                  <a:pt x="621004" y="466779"/>
                  <a:pt x="628151" y="477897"/>
                  <a:pt x="632916" y="490801"/>
                </a:cubicBezTo>
                <a:cubicBezTo>
                  <a:pt x="639666" y="508868"/>
                  <a:pt x="646813" y="526735"/>
                  <a:pt x="653762" y="544802"/>
                </a:cubicBezTo>
                <a:cubicBezTo>
                  <a:pt x="654754" y="547581"/>
                  <a:pt x="657335" y="550559"/>
                  <a:pt x="654357" y="553338"/>
                </a:cubicBezTo>
                <a:cubicBezTo>
                  <a:pt x="651181" y="556118"/>
                  <a:pt x="647409" y="555522"/>
                  <a:pt x="644431" y="553338"/>
                </a:cubicBezTo>
                <a:cubicBezTo>
                  <a:pt x="632916" y="545199"/>
                  <a:pt x="620607" y="543412"/>
                  <a:pt x="607107" y="546191"/>
                </a:cubicBezTo>
                <a:cubicBezTo>
                  <a:pt x="600357" y="547581"/>
                  <a:pt x="595394" y="545199"/>
                  <a:pt x="591026" y="539640"/>
                </a:cubicBezTo>
                <a:cubicBezTo>
                  <a:pt x="584077" y="530309"/>
                  <a:pt x="577526" y="529316"/>
                  <a:pt x="567401" y="534875"/>
                </a:cubicBezTo>
                <a:cubicBezTo>
                  <a:pt x="557871" y="540236"/>
                  <a:pt x="548739" y="546588"/>
                  <a:pt x="541393" y="554728"/>
                </a:cubicBezTo>
                <a:cubicBezTo>
                  <a:pt x="532062" y="564853"/>
                  <a:pt x="521937" y="567434"/>
                  <a:pt x="509430" y="561677"/>
                </a:cubicBezTo>
                <a:cubicBezTo>
                  <a:pt x="504467" y="559294"/>
                  <a:pt x="498709" y="557706"/>
                  <a:pt x="493547" y="560486"/>
                </a:cubicBezTo>
                <a:cubicBezTo>
                  <a:pt x="478658" y="568427"/>
                  <a:pt x="461981" y="572596"/>
                  <a:pt x="447687" y="582125"/>
                </a:cubicBezTo>
                <a:cubicBezTo>
                  <a:pt x="443716" y="584706"/>
                  <a:pt x="439944" y="585302"/>
                  <a:pt x="435576" y="583714"/>
                </a:cubicBezTo>
                <a:cubicBezTo>
                  <a:pt x="430613" y="582125"/>
                  <a:pt x="426841" y="583515"/>
                  <a:pt x="423665" y="587684"/>
                </a:cubicBezTo>
                <a:cubicBezTo>
                  <a:pt x="421878" y="590265"/>
                  <a:pt x="420091" y="593045"/>
                  <a:pt x="417709" y="594831"/>
                </a:cubicBezTo>
                <a:cubicBezTo>
                  <a:pt x="400635" y="607140"/>
                  <a:pt x="393885" y="625207"/>
                  <a:pt x="385745" y="643869"/>
                </a:cubicBezTo>
                <a:cubicBezTo>
                  <a:pt x="379194" y="658758"/>
                  <a:pt x="374230" y="673053"/>
                  <a:pt x="371650" y="689134"/>
                </a:cubicBezTo>
                <a:cubicBezTo>
                  <a:pt x="368076" y="711766"/>
                  <a:pt x="368473" y="733604"/>
                  <a:pt x="376613" y="755046"/>
                </a:cubicBezTo>
                <a:cubicBezTo>
                  <a:pt x="387333" y="783039"/>
                  <a:pt x="402223" y="808649"/>
                  <a:pt x="417709" y="834061"/>
                </a:cubicBezTo>
                <a:cubicBezTo>
                  <a:pt x="425848" y="847561"/>
                  <a:pt x="438554" y="854708"/>
                  <a:pt x="454437" y="855304"/>
                </a:cubicBezTo>
                <a:cubicBezTo>
                  <a:pt x="462775" y="855502"/>
                  <a:pt x="471113" y="855105"/>
                  <a:pt x="479452" y="855105"/>
                </a:cubicBezTo>
                <a:cubicBezTo>
                  <a:pt x="485408" y="855105"/>
                  <a:pt x="491364" y="855701"/>
                  <a:pt x="496922" y="858083"/>
                </a:cubicBezTo>
                <a:cubicBezTo>
                  <a:pt x="500297" y="859473"/>
                  <a:pt x="501489" y="861458"/>
                  <a:pt x="500297" y="865230"/>
                </a:cubicBezTo>
                <a:cubicBezTo>
                  <a:pt x="495334" y="880716"/>
                  <a:pt x="500893" y="892230"/>
                  <a:pt x="513996" y="900767"/>
                </a:cubicBezTo>
                <a:cubicBezTo>
                  <a:pt x="522731" y="906525"/>
                  <a:pt x="528290" y="914664"/>
                  <a:pt x="530276" y="924988"/>
                </a:cubicBezTo>
                <a:cubicBezTo>
                  <a:pt x="531467" y="930547"/>
                  <a:pt x="532261" y="936304"/>
                  <a:pt x="533055" y="941863"/>
                </a:cubicBezTo>
                <a:cubicBezTo>
                  <a:pt x="535636" y="960922"/>
                  <a:pt x="539209" y="964496"/>
                  <a:pt x="558268" y="967672"/>
                </a:cubicBezTo>
                <a:cubicBezTo>
                  <a:pt x="569386" y="969459"/>
                  <a:pt x="576533" y="977797"/>
                  <a:pt x="575938" y="989113"/>
                </a:cubicBezTo>
                <a:cubicBezTo>
                  <a:pt x="575739" y="993878"/>
                  <a:pt x="574349" y="998444"/>
                  <a:pt x="573555" y="1003209"/>
                </a:cubicBezTo>
                <a:cubicBezTo>
                  <a:pt x="572563" y="1010158"/>
                  <a:pt x="571371" y="1016908"/>
                  <a:pt x="578122" y="1022070"/>
                </a:cubicBezTo>
                <a:cubicBezTo>
                  <a:pt x="580504" y="1023856"/>
                  <a:pt x="579908" y="1026834"/>
                  <a:pt x="579908" y="1029415"/>
                </a:cubicBezTo>
                <a:cubicBezTo>
                  <a:pt x="581099" y="1055423"/>
                  <a:pt x="574349" y="1079246"/>
                  <a:pt x="560452" y="1101283"/>
                </a:cubicBezTo>
                <a:cubicBezTo>
                  <a:pt x="546158" y="1124114"/>
                  <a:pt x="532658" y="1147342"/>
                  <a:pt x="521540" y="1171762"/>
                </a:cubicBezTo>
                <a:cubicBezTo>
                  <a:pt x="513798" y="1188835"/>
                  <a:pt x="502084" y="1202931"/>
                  <a:pt x="486599" y="1213453"/>
                </a:cubicBezTo>
                <a:cubicBezTo>
                  <a:pt x="463768" y="1228939"/>
                  <a:pt x="444510" y="1248395"/>
                  <a:pt x="426841" y="1269439"/>
                </a:cubicBezTo>
                <a:cubicBezTo>
                  <a:pt x="411157" y="1288101"/>
                  <a:pt x="395672" y="1306564"/>
                  <a:pt x="380186" y="1325226"/>
                </a:cubicBezTo>
                <a:cubicBezTo>
                  <a:pt x="360135" y="1349248"/>
                  <a:pt x="339686" y="1372476"/>
                  <a:pt x="315068" y="1392131"/>
                </a:cubicBezTo>
                <a:cubicBezTo>
                  <a:pt x="295414" y="1407815"/>
                  <a:pt x="278936" y="1426675"/>
                  <a:pt x="265039" y="1447521"/>
                </a:cubicBezTo>
                <a:cubicBezTo>
                  <a:pt x="256105" y="1461021"/>
                  <a:pt x="245384" y="1472536"/>
                  <a:pt x="231884" y="1481470"/>
                </a:cubicBezTo>
                <a:cubicBezTo>
                  <a:pt x="221560" y="1488220"/>
                  <a:pt x="214612" y="1497551"/>
                  <a:pt x="211832" y="1509860"/>
                </a:cubicBezTo>
                <a:cubicBezTo>
                  <a:pt x="208457" y="1524749"/>
                  <a:pt x="201509" y="1538051"/>
                  <a:pt x="192773" y="1550360"/>
                </a:cubicBezTo>
                <a:cubicBezTo>
                  <a:pt x="182847" y="1564455"/>
                  <a:pt x="174111" y="1579147"/>
                  <a:pt x="165178" y="1593640"/>
                </a:cubicBezTo>
                <a:cubicBezTo>
                  <a:pt x="146913" y="1623221"/>
                  <a:pt x="124082" y="1648434"/>
                  <a:pt x="93111" y="1665309"/>
                </a:cubicBezTo>
                <a:cubicBezTo>
                  <a:pt x="85170" y="1669677"/>
                  <a:pt x="78420" y="1675831"/>
                  <a:pt x="72067" y="1682184"/>
                </a:cubicBezTo>
                <a:cubicBezTo>
                  <a:pt x="66111" y="1688339"/>
                  <a:pt x="60155" y="1694493"/>
                  <a:pt x="54000" y="1700449"/>
                </a:cubicBezTo>
                <a:cubicBezTo>
                  <a:pt x="43677" y="1710574"/>
                  <a:pt x="31566" y="1718912"/>
                  <a:pt x="19257" y="1726060"/>
                </a:cubicBezTo>
                <a:cubicBezTo>
                  <a:pt x="11118" y="1730824"/>
                  <a:pt x="3574" y="1734398"/>
                  <a:pt x="0" y="1743530"/>
                </a:cubicBezTo>
                <a:cubicBezTo>
                  <a:pt x="0" y="1747302"/>
                  <a:pt x="0" y="1751074"/>
                  <a:pt x="0" y="1755045"/>
                </a:cubicBezTo>
                <a:cubicBezTo>
                  <a:pt x="397" y="1755641"/>
                  <a:pt x="596" y="1756236"/>
                  <a:pt x="794" y="1757030"/>
                </a:cubicBezTo>
                <a:cubicBezTo>
                  <a:pt x="6750" y="1774501"/>
                  <a:pt x="15684" y="1789192"/>
                  <a:pt x="34544" y="1795744"/>
                </a:cubicBezTo>
                <a:cubicBezTo>
                  <a:pt x="44669" y="1799317"/>
                  <a:pt x="53802" y="1804876"/>
                  <a:pt x="63728" y="1809244"/>
                </a:cubicBezTo>
                <a:cubicBezTo>
                  <a:pt x="88545" y="1820560"/>
                  <a:pt x="114354" y="1827112"/>
                  <a:pt x="142148" y="1827310"/>
                </a:cubicBezTo>
                <a:cubicBezTo>
                  <a:pt x="156244" y="1827310"/>
                  <a:pt x="170538" y="1826318"/>
                  <a:pt x="184435" y="1829296"/>
                </a:cubicBezTo>
                <a:cubicBezTo>
                  <a:pt x="186817" y="1829296"/>
                  <a:pt x="189200" y="1829296"/>
                  <a:pt x="191582" y="1829296"/>
                </a:cubicBezTo>
                <a:cubicBezTo>
                  <a:pt x="197538" y="1824928"/>
                  <a:pt x="197340" y="1819965"/>
                  <a:pt x="192773" y="1814604"/>
                </a:cubicBezTo>
                <a:cubicBezTo>
                  <a:pt x="187413" y="1808251"/>
                  <a:pt x="182450" y="1801501"/>
                  <a:pt x="179075" y="1793758"/>
                </a:cubicBezTo>
                <a:cubicBezTo>
                  <a:pt x="174509" y="1783236"/>
                  <a:pt x="167560" y="1775494"/>
                  <a:pt x="157236" y="1770332"/>
                </a:cubicBezTo>
                <a:cubicBezTo>
                  <a:pt x="147310" y="1765369"/>
                  <a:pt x="143736" y="1756832"/>
                  <a:pt x="145523" y="1745913"/>
                </a:cubicBezTo>
                <a:cubicBezTo>
                  <a:pt x="146516" y="1739361"/>
                  <a:pt x="149097" y="1733604"/>
                  <a:pt x="152472" y="1728045"/>
                </a:cubicBezTo>
                <a:cubicBezTo>
                  <a:pt x="160016" y="1715537"/>
                  <a:pt x="170339" y="1705214"/>
                  <a:pt x="181457" y="1695883"/>
                </a:cubicBezTo>
                <a:cubicBezTo>
                  <a:pt x="209251" y="1672853"/>
                  <a:pt x="240619" y="1655978"/>
                  <a:pt x="273774" y="1642280"/>
                </a:cubicBezTo>
                <a:cubicBezTo>
                  <a:pt x="311892" y="1626397"/>
                  <a:pt x="349613" y="1609721"/>
                  <a:pt x="382370" y="1584309"/>
                </a:cubicBezTo>
                <a:cubicBezTo>
                  <a:pt x="406194" y="1565845"/>
                  <a:pt x="431010" y="1549963"/>
                  <a:pt x="460194" y="1540632"/>
                </a:cubicBezTo>
                <a:cubicBezTo>
                  <a:pt x="485408" y="1532492"/>
                  <a:pt x="509430" y="1519786"/>
                  <a:pt x="536232" y="1516808"/>
                </a:cubicBezTo>
                <a:cubicBezTo>
                  <a:pt x="557276" y="1514426"/>
                  <a:pt x="577129" y="1508668"/>
                  <a:pt x="596783" y="1500727"/>
                </a:cubicBezTo>
                <a:cubicBezTo>
                  <a:pt x="606114" y="1496955"/>
                  <a:pt x="615644" y="1493977"/>
                  <a:pt x="625570" y="1492190"/>
                </a:cubicBezTo>
                <a:cubicBezTo>
                  <a:pt x="646813" y="1488418"/>
                  <a:pt x="667063" y="1482065"/>
                  <a:pt x="686916" y="1473727"/>
                </a:cubicBezTo>
                <a:cubicBezTo>
                  <a:pt x="726424" y="1457448"/>
                  <a:pt x="762557" y="1434815"/>
                  <a:pt x="799086" y="1412977"/>
                </a:cubicBezTo>
                <a:cubicBezTo>
                  <a:pt x="827476" y="1396101"/>
                  <a:pt x="855469" y="1378234"/>
                  <a:pt x="888028" y="1369895"/>
                </a:cubicBezTo>
                <a:cubicBezTo>
                  <a:pt x="901330" y="1366520"/>
                  <a:pt x="914234" y="1361160"/>
                  <a:pt x="926940" y="1355800"/>
                </a:cubicBezTo>
                <a:cubicBezTo>
                  <a:pt x="952550" y="1344682"/>
                  <a:pt x="975779" y="1328998"/>
                  <a:pt x="1001588" y="1318476"/>
                </a:cubicBezTo>
                <a:cubicBezTo>
                  <a:pt x="1004367" y="1317285"/>
                  <a:pt x="1007345" y="1315299"/>
                  <a:pt x="1008933" y="1312917"/>
                </a:cubicBezTo>
                <a:cubicBezTo>
                  <a:pt x="1013102" y="1306763"/>
                  <a:pt x="1019058" y="1305770"/>
                  <a:pt x="1025808" y="1305770"/>
                </a:cubicBezTo>
                <a:cubicBezTo>
                  <a:pt x="1044669" y="1305969"/>
                  <a:pt x="1063132" y="1309741"/>
                  <a:pt x="1081794" y="1312520"/>
                </a:cubicBezTo>
                <a:cubicBezTo>
                  <a:pt x="1110581" y="1317086"/>
                  <a:pt x="1138574" y="1325822"/>
                  <a:pt x="1168353" y="1325425"/>
                </a:cubicBezTo>
                <a:cubicBezTo>
                  <a:pt x="1209052" y="1324829"/>
                  <a:pt x="1249751" y="1327211"/>
                  <a:pt x="1290450" y="1325822"/>
                </a:cubicBezTo>
                <a:cubicBezTo>
                  <a:pt x="1321619" y="1324630"/>
                  <a:pt x="1352788" y="1321851"/>
                  <a:pt x="1382171" y="1310138"/>
                </a:cubicBezTo>
                <a:cubicBezTo>
                  <a:pt x="1419892" y="1295049"/>
                  <a:pt x="1459201" y="1287704"/>
                  <a:pt x="1499900" y="1287704"/>
                </a:cubicBezTo>
                <a:cubicBezTo>
                  <a:pt x="1520348" y="1287704"/>
                  <a:pt x="1520348" y="1287505"/>
                  <a:pt x="1513598" y="1306763"/>
                </a:cubicBezTo>
                <a:cubicBezTo>
                  <a:pt x="1495532" y="1357984"/>
                  <a:pt x="1493150" y="1409403"/>
                  <a:pt x="1509826" y="1461617"/>
                </a:cubicBezTo>
                <a:cubicBezTo>
                  <a:pt x="1515584" y="1479881"/>
                  <a:pt x="1518959" y="1498543"/>
                  <a:pt x="1518363" y="1517801"/>
                </a:cubicBezTo>
                <a:cubicBezTo>
                  <a:pt x="1518165" y="1521573"/>
                  <a:pt x="1518363" y="1525544"/>
                  <a:pt x="1519157" y="1529117"/>
                </a:cubicBezTo>
                <a:cubicBezTo>
                  <a:pt x="1531268" y="1575375"/>
                  <a:pt x="1523128" y="1622625"/>
                  <a:pt x="1525510" y="1669280"/>
                </a:cubicBezTo>
                <a:cubicBezTo>
                  <a:pt x="1525510" y="1670471"/>
                  <a:pt x="1525113" y="1671662"/>
                  <a:pt x="1524915" y="1672853"/>
                </a:cubicBezTo>
                <a:cubicBezTo>
                  <a:pt x="1522532" y="1694295"/>
                  <a:pt x="1515782" y="1714545"/>
                  <a:pt x="1511216" y="1735589"/>
                </a:cubicBezTo>
                <a:cubicBezTo>
                  <a:pt x="1506848" y="1755442"/>
                  <a:pt x="1515187" y="1765369"/>
                  <a:pt x="1535437" y="1765170"/>
                </a:cubicBezTo>
                <a:cubicBezTo>
                  <a:pt x="1620805" y="1763979"/>
                  <a:pt x="1706372" y="1767751"/>
                  <a:pt x="1791740" y="1760802"/>
                </a:cubicBezTo>
                <a:cubicBezTo>
                  <a:pt x="1793924" y="1760604"/>
                  <a:pt x="1796108" y="1760207"/>
                  <a:pt x="1797894" y="1759413"/>
                </a:cubicBezTo>
                <a:cubicBezTo>
                  <a:pt x="1800674" y="1758222"/>
                  <a:pt x="1803850" y="1757229"/>
                  <a:pt x="1802858" y="1753854"/>
                </a:cubicBezTo>
                <a:close/>
                <a:moveTo>
                  <a:pt x="679174" y="614486"/>
                </a:moveTo>
                <a:cubicBezTo>
                  <a:pt x="680166" y="609920"/>
                  <a:pt x="681953" y="605354"/>
                  <a:pt x="682946" y="600787"/>
                </a:cubicBezTo>
                <a:cubicBezTo>
                  <a:pt x="683938" y="595427"/>
                  <a:pt x="686122" y="596221"/>
                  <a:pt x="689497" y="598802"/>
                </a:cubicBezTo>
                <a:cubicBezTo>
                  <a:pt x="696843" y="604559"/>
                  <a:pt x="701608" y="612104"/>
                  <a:pt x="704586" y="620839"/>
                </a:cubicBezTo>
                <a:cubicBezTo>
                  <a:pt x="706968" y="627589"/>
                  <a:pt x="708953" y="634339"/>
                  <a:pt x="710740" y="641288"/>
                </a:cubicBezTo>
                <a:cubicBezTo>
                  <a:pt x="712527" y="647641"/>
                  <a:pt x="711336" y="649030"/>
                  <a:pt x="704784" y="648832"/>
                </a:cubicBezTo>
                <a:cubicBezTo>
                  <a:pt x="686122" y="648038"/>
                  <a:pt x="674806" y="632751"/>
                  <a:pt x="679174" y="614486"/>
                </a:cubicBezTo>
                <a:close/>
                <a:moveTo>
                  <a:pt x="642048" y="772913"/>
                </a:moveTo>
                <a:cubicBezTo>
                  <a:pt x="644034" y="771722"/>
                  <a:pt x="645820" y="772318"/>
                  <a:pt x="647012" y="773906"/>
                </a:cubicBezTo>
                <a:cubicBezTo>
                  <a:pt x="655747" y="784230"/>
                  <a:pt x="662100" y="795745"/>
                  <a:pt x="663490" y="809443"/>
                </a:cubicBezTo>
                <a:cubicBezTo>
                  <a:pt x="663490" y="813414"/>
                  <a:pt x="662497" y="816987"/>
                  <a:pt x="659321" y="819767"/>
                </a:cubicBezTo>
                <a:cubicBezTo>
                  <a:pt x="656144" y="822546"/>
                  <a:pt x="652372" y="824531"/>
                  <a:pt x="648203" y="822943"/>
                </a:cubicBezTo>
                <a:cubicBezTo>
                  <a:pt x="644431" y="821554"/>
                  <a:pt x="645026" y="817384"/>
                  <a:pt x="645026" y="814208"/>
                </a:cubicBezTo>
                <a:cubicBezTo>
                  <a:pt x="645026" y="806267"/>
                  <a:pt x="644232" y="798921"/>
                  <a:pt x="637681" y="792767"/>
                </a:cubicBezTo>
                <a:cubicBezTo>
                  <a:pt x="633512" y="788597"/>
                  <a:pt x="636688" y="775891"/>
                  <a:pt x="642048" y="772913"/>
                </a:cubicBezTo>
                <a:close/>
                <a:moveTo>
                  <a:pt x="888227" y="1058202"/>
                </a:moveTo>
                <a:cubicBezTo>
                  <a:pt x="888227" y="1058798"/>
                  <a:pt x="887432" y="1059393"/>
                  <a:pt x="886837" y="1059592"/>
                </a:cubicBezTo>
                <a:cubicBezTo>
                  <a:pt x="874726" y="1065349"/>
                  <a:pt x="868175" y="1076864"/>
                  <a:pt x="859241" y="1085996"/>
                </a:cubicBezTo>
                <a:cubicBezTo>
                  <a:pt x="854079" y="1091357"/>
                  <a:pt x="850307" y="1097710"/>
                  <a:pt x="850307" y="1105651"/>
                </a:cubicBezTo>
                <a:cubicBezTo>
                  <a:pt x="850307" y="1107438"/>
                  <a:pt x="850109" y="1109225"/>
                  <a:pt x="848719" y="1110217"/>
                </a:cubicBezTo>
                <a:cubicBezTo>
                  <a:pt x="838594" y="1118158"/>
                  <a:pt x="838395" y="1132056"/>
                  <a:pt x="830454" y="1141387"/>
                </a:cubicBezTo>
                <a:cubicBezTo>
                  <a:pt x="828469" y="1143769"/>
                  <a:pt x="829858" y="1146945"/>
                  <a:pt x="830454" y="1149725"/>
                </a:cubicBezTo>
                <a:cubicBezTo>
                  <a:pt x="832241" y="1159254"/>
                  <a:pt x="829263" y="1166004"/>
                  <a:pt x="820925" y="1170571"/>
                </a:cubicBezTo>
                <a:cubicBezTo>
                  <a:pt x="813976" y="1174541"/>
                  <a:pt x="808020" y="1179504"/>
                  <a:pt x="802660" y="1185262"/>
                </a:cubicBezTo>
                <a:cubicBezTo>
                  <a:pt x="737542" y="1254152"/>
                  <a:pt x="664482" y="1313910"/>
                  <a:pt x="588445" y="1370491"/>
                </a:cubicBezTo>
                <a:cubicBezTo>
                  <a:pt x="563629" y="1388954"/>
                  <a:pt x="535239" y="1398484"/>
                  <a:pt x="505261" y="1404440"/>
                </a:cubicBezTo>
                <a:cubicBezTo>
                  <a:pt x="462378" y="1412778"/>
                  <a:pt x="419495" y="1421910"/>
                  <a:pt x="377605" y="1435014"/>
                </a:cubicBezTo>
                <a:cubicBezTo>
                  <a:pt x="375819" y="1435609"/>
                  <a:pt x="374032" y="1436403"/>
                  <a:pt x="371451" y="1435609"/>
                </a:cubicBezTo>
                <a:cubicBezTo>
                  <a:pt x="381179" y="1424888"/>
                  <a:pt x="391701" y="1415756"/>
                  <a:pt x="403414" y="1407815"/>
                </a:cubicBezTo>
                <a:cubicBezTo>
                  <a:pt x="418701" y="1397690"/>
                  <a:pt x="433988" y="1387763"/>
                  <a:pt x="449672" y="1378234"/>
                </a:cubicBezTo>
                <a:cubicBezTo>
                  <a:pt x="504864" y="1344682"/>
                  <a:pt x="548143" y="1299218"/>
                  <a:pt x="584673" y="1246608"/>
                </a:cubicBezTo>
                <a:cubicBezTo>
                  <a:pt x="596783" y="1229137"/>
                  <a:pt x="608497" y="1211468"/>
                  <a:pt x="619019" y="1193203"/>
                </a:cubicBezTo>
                <a:cubicBezTo>
                  <a:pt x="628945" y="1176129"/>
                  <a:pt x="640063" y="1159850"/>
                  <a:pt x="652968" y="1144762"/>
                </a:cubicBezTo>
                <a:cubicBezTo>
                  <a:pt x="663887" y="1132056"/>
                  <a:pt x="671828" y="1117364"/>
                  <a:pt x="678380" y="1102078"/>
                </a:cubicBezTo>
                <a:cubicBezTo>
                  <a:pt x="686321" y="1083614"/>
                  <a:pt x="695056" y="1065746"/>
                  <a:pt x="705181" y="1048474"/>
                </a:cubicBezTo>
                <a:cubicBezTo>
                  <a:pt x="708953" y="1042121"/>
                  <a:pt x="711931" y="1035371"/>
                  <a:pt x="714512" y="1028423"/>
                </a:cubicBezTo>
                <a:cubicBezTo>
                  <a:pt x="717093" y="1022070"/>
                  <a:pt x="721064" y="1018893"/>
                  <a:pt x="727814" y="1018496"/>
                </a:cubicBezTo>
                <a:cubicBezTo>
                  <a:pt x="745681" y="1017305"/>
                  <a:pt x="763351" y="1015915"/>
                  <a:pt x="781218" y="1014724"/>
                </a:cubicBezTo>
                <a:cubicBezTo>
                  <a:pt x="786182" y="1014327"/>
                  <a:pt x="791145" y="1013731"/>
                  <a:pt x="795711" y="1011547"/>
                </a:cubicBezTo>
                <a:cubicBezTo>
                  <a:pt x="802858" y="1008172"/>
                  <a:pt x="810204" y="1009562"/>
                  <a:pt x="817351" y="1011150"/>
                </a:cubicBezTo>
                <a:cubicBezTo>
                  <a:pt x="825888" y="1013136"/>
                  <a:pt x="834226" y="1014128"/>
                  <a:pt x="842763" y="1011547"/>
                </a:cubicBezTo>
                <a:cubicBezTo>
                  <a:pt x="847131" y="1010158"/>
                  <a:pt x="850704" y="1011944"/>
                  <a:pt x="854079" y="1014327"/>
                </a:cubicBezTo>
                <a:cubicBezTo>
                  <a:pt x="862616" y="1020283"/>
                  <a:pt x="871550" y="1021474"/>
                  <a:pt x="881079" y="1017106"/>
                </a:cubicBezTo>
                <a:cubicBezTo>
                  <a:pt x="884851" y="1015518"/>
                  <a:pt x="888624" y="1015121"/>
                  <a:pt x="891800" y="1018099"/>
                </a:cubicBezTo>
                <a:cubicBezTo>
                  <a:pt x="894977" y="1021077"/>
                  <a:pt x="892396" y="1023856"/>
                  <a:pt x="891204" y="1026437"/>
                </a:cubicBezTo>
                <a:cubicBezTo>
                  <a:pt x="890609" y="1028026"/>
                  <a:pt x="889616" y="1029614"/>
                  <a:pt x="890807" y="1031202"/>
                </a:cubicBezTo>
                <a:cubicBezTo>
                  <a:pt x="898153" y="1040930"/>
                  <a:pt x="888624" y="1049070"/>
                  <a:pt x="888227" y="1058202"/>
                </a:cubicBezTo>
                <a:close/>
              </a:path>
            </a:pathLst>
          </a:custGeom>
          <a:solidFill>
            <a:schemeClr val="accent3"/>
          </a:solidFill>
          <a:ln w="198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16" name="Freeform: Shape 815">
            <a:extLst>
              <a:ext uri="{FF2B5EF4-FFF2-40B4-BE49-F238E27FC236}">
                <a16:creationId xmlns:a16="http://schemas.microsoft.com/office/drawing/2014/main" id="{215DBEF3-F8F8-44B1-A2E1-32E9D51401C0}"/>
              </a:ext>
            </a:extLst>
          </p:cNvPr>
          <p:cNvSpPr/>
          <p:nvPr/>
        </p:nvSpPr>
        <p:spPr>
          <a:xfrm>
            <a:off x="1703303" y="4720297"/>
            <a:ext cx="2909092" cy="1380585"/>
          </a:xfrm>
          <a:custGeom>
            <a:avLst/>
            <a:gdLst>
              <a:gd name="connsiteX0" fmla="*/ 3767833 w 3761981"/>
              <a:gd name="connsiteY0" fmla="*/ 1546284 h 1785347"/>
              <a:gd name="connsiteX1" fmla="*/ 3612678 w 3761981"/>
              <a:gd name="connsiteY1" fmla="*/ 1670266 h 1785347"/>
              <a:gd name="connsiteX2" fmla="*/ 3463190 w 3761981"/>
              <a:gd name="connsiteY2" fmla="*/ 1658222 h 1785347"/>
              <a:gd name="connsiteX3" fmla="*/ 3447604 w 3761981"/>
              <a:gd name="connsiteY3" fmla="*/ 1590918 h 1785347"/>
              <a:gd name="connsiteX4" fmla="*/ 3499322 w 3761981"/>
              <a:gd name="connsiteY4" fmla="*/ 1536365 h 1785347"/>
              <a:gd name="connsiteX5" fmla="*/ 3507824 w 3761981"/>
              <a:gd name="connsiteY5" fmla="*/ 1483230 h 1785347"/>
              <a:gd name="connsiteX6" fmla="*/ 3424224 w 3761981"/>
              <a:gd name="connsiteY6" fmla="*/ 1295485 h 1785347"/>
              <a:gd name="connsiteX7" fmla="*/ 3310869 w 3761981"/>
              <a:gd name="connsiteY7" fmla="*/ 1184255 h 1785347"/>
              <a:gd name="connsiteX8" fmla="*/ 3002684 w 3761981"/>
              <a:gd name="connsiteY8" fmla="*/ 1076568 h 1785347"/>
              <a:gd name="connsiteX9" fmla="*/ 2856739 w 3761981"/>
              <a:gd name="connsiteY9" fmla="*/ 1019890 h 1785347"/>
              <a:gd name="connsiteX10" fmla="*/ 2494002 w 3761981"/>
              <a:gd name="connsiteY10" fmla="*/ 864026 h 1785347"/>
              <a:gd name="connsiteX11" fmla="*/ 2422446 w 3761981"/>
              <a:gd name="connsiteY11" fmla="*/ 856942 h 1785347"/>
              <a:gd name="connsiteX12" fmla="*/ 2326094 w 3761981"/>
              <a:gd name="connsiteY12" fmla="*/ 828603 h 1785347"/>
              <a:gd name="connsiteX13" fmla="*/ 2280044 w 3761981"/>
              <a:gd name="connsiteY13" fmla="*/ 805223 h 1785347"/>
              <a:gd name="connsiteX14" fmla="*/ 1950605 w 3761981"/>
              <a:gd name="connsiteY14" fmla="*/ 719498 h 1785347"/>
              <a:gd name="connsiteX15" fmla="*/ 1643837 w 3761981"/>
              <a:gd name="connsiteY15" fmla="*/ 645817 h 1785347"/>
              <a:gd name="connsiteX16" fmla="*/ 1594244 w 3761981"/>
              <a:gd name="connsiteY16" fmla="*/ 827186 h 1785347"/>
              <a:gd name="connsiteX17" fmla="*/ 1631793 w 3761981"/>
              <a:gd name="connsiteY17" fmla="*/ 1037602 h 1785347"/>
              <a:gd name="connsiteX18" fmla="*/ 1656589 w 3761981"/>
              <a:gd name="connsiteY18" fmla="*/ 1059564 h 1785347"/>
              <a:gd name="connsiteX19" fmla="*/ 1761443 w 3761981"/>
              <a:gd name="connsiteY19" fmla="*/ 1215428 h 1785347"/>
              <a:gd name="connsiteX20" fmla="*/ 1761443 w 3761981"/>
              <a:gd name="connsiteY20" fmla="*/ 1231723 h 1785347"/>
              <a:gd name="connsiteX21" fmla="*/ 1810327 w 3761981"/>
              <a:gd name="connsiteY21" fmla="*/ 1212594 h 1785347"/>
              <a:gd name="connsiteX22" fmla="*/ 1815287 w 3761981"/>
              <a:gd name="connsiteY22" fmla="*/ 1191340 h 1785347"/>
              <a:gd name="connsiteX23" fmla="*/ 1869839 w 3761981"/>
              <a:gd name="connsiteY23" fmla="*/ 1148123 h 1785347"/>
              <a:gd name="connsiteX24" fmla="*/ 1908096 w 3761981"/>
              <a:gd name="connsiteY24" fmla="*/ 1158750 h 1785347"/>
              <a:gd name="connsiteX25" fmla="*/ 1976110 w 3761981"/>
              <a:gd name="connsiteY25" fmla="*/ 1154499 h 1785347"/>
              <a:gd name="connsiteX26" fmla="*/ 2068919 w 3761981"/>
              <a:gd name="connsiteY26" fmla="*/ 1137496 h 1785347"/>
              <a:gd name="connsiteX27" fmla="*/ 2173773 w 3761981"/>
              <a:gd name="connsiteY27" fmla="*/ 1136788 h 1785347"/>
              <a:gd name="connsiteX28" fmla="*/ 2372854 w 3761981"/>
              <a:gd name="connsiteY28" fmla="*/ 1320990 h 1785347"/>
              <a:gd name="connsiteX29" fmla="*/ 2384898 w 3761981"/>
              <a:gd name="connsiteY29" fmla="*/ 1527864 h 1785347"/>
              <a:gd name="connsiteX30" fmla="*/ 2258790 w 3761981"/>
              <a:gd name="connsiteY30" fmla="*/ 1655389 h 1785347"/>
              <a:gd name="connsiteX31" fmla="*/ 2130556 w 3761981"/>
              <a:gd name="connsiteY31" fmla="*/ 1703564 h 1785347"/>
              <a:gd name="connsiteX32" fmla="*/ 1966900 w 3761981"/>
              <a:gd name="connsiteY32" fmla="*/ 1707107 h 1785347"/>
              <a:gd name="connsiteX33" fmla="*/ 1857087 w 3761981"/>
              <a:gd name="connsiteY33" fmla="*/ 1685853 h 1785347"/>
              <a:gd name="connsiteX34" fmla="*/ 1793324 w 3761981"/>
              <a:gd name="connsiteY34" fmla="*/ 1682310 h 1785347"/>
              <a:gd name="connsiteX35" fmla="*/ 1735938 w 3761981"/>
              <a:gd name="connsiteY35" fmla="*/ 1693646 h 1785347"/>
              <a:gd name="connsiteX36" fmla="*/ 1642420 w 3761981"/>
              <a:gd name="connsiteY36" fmla="*/ 1731903 h 1785347"/>
              <a:gd name="connsiteX37" fmla="*/ 1517729 w 3761981"/>
              <a:gd name="connsiteY37" fmla="*/ 1772995 h 1785347"/>
              <a:gd name="connsiteX38" fmla="*/ 999128 w 3761981"/>
              <a:gd name="connsiteY38" fmla="*/ 1741822 h 1785347"/>
              <a:gd name="connsiteX39" fmla="*/ 859559 w 3761981"/>
              <a:gd name="connsiteY39" fmla="*/ 1689395 h 1785347"/>
              <a:gd name="connsiteX40" fmla="*/ 749746 w 3761981"/>
              <a:gd name="connsiteY40" fmla="*/ 1680185 h 1785347"/>
              <a:gd name="connsiteX41" fmla="*/ 486904 w 3761981"/>
              <a:gd name="connsiteY41" fmla="*/ 1684436 h 1785347"/>
              <a:gd name="connsiteX42" fmla="*/ 267986 w 3761981"/>
              <a:gd name="connsiteY42" fmla="*/ 1671683 h 1785347"/>
              <a:gd name="connsiteX43" fmla="*/ 232562 w 3761981"/>
              <a:gd name="connsiteY43" fmla="*/ 1693646 h 1785347"/>
              <a:gd name="connsiteX44" fmla="*/ 190763 w 3761981"/>
              <a:gd name="connsiteY44" fmla="*/ 1697897 h 1785347"/>
              <a:gd name="connsiteX45" fmla="*/ 151088 w 3761981"/>
              <a:gd name="connsiteY45" fmla="*/ 1700022 h 1785347"/>
              <a:gd name="connsiteX46" fmla="*/ 127000 w 3761981"/>
              <a:gd name="connsiteY46" fmla="*/ 1725527 h 1785347"/>
              <a:gd name="connsiteX47" fmla="*/ 104329 w 3761981"/>
              <a:gd name="connsiteY47" fmla="*/ 1725527 h 1785347"/>
              <a:gd name="connsiteX48" fmla="*/ 99370 w 3761981"/>
              <a:gd name="connsiteY48" fmla="*/ 1703564 h 1785347"/>
              <a:gd name="connsiteX49" fmla="*/ 111414 w 3761981"/>
              <a:gd name="connsiteY49" fmla="*/ 1683727 h 1785347"/>
              <a:gd name="connsiteX50" fmla="*/ 103621 w 3761981"/>
              <a:gd name="connsiteY50" fmla="*/ 1642636 h 1785347"/>
              <a:gd name="connsiteX51" fmla="*/ 82367 w 3761981"/>
              <a:gd name="connsiteY51" fmla="*/ 1651138 h 1785347"/>
              <a:gd name="connsiteX52" fmla="*/ 66072 w 3761981"/>
              <a:gd name="connsiteY52" fmla="*/ 1662473 h 1785347"/>
              <a:gd name="connsiteX53" fmla="*/ 54736 w 3761981"/>
              <a:gd name="connsiteY53" fmla="*/ 1641219 h 1785347"/>
              <a:gd name="connsiteX54" fmla="*/ 57570 w 3761981"/>
              <a:gd name="connsiteY54" fmla="*/ 1618548 h 1785347"/>
              <a:gd name="connsiteX55" fmla="*/ 60404 w 3761981"/>
              <a:gd name="connsiteY55" fmla="*/ 1566830 h 1785347"/>
              <a:gd name="connsiteX56" fmla="*/ 18604 w 3761981"/>
              <a:gd name="connsiteY56" fmla="*/ 1566121 h 1785347"/>
              <a:gd name="connsiteX57" fmla="*/ 184 w 3761981"/>
              <a:gd name="connsiteY57" fmla="*/ 1551243 h 1785347"/>
              <a:gd name="connsiteX58" fmla="*/ 10811 w 3761981"/>
              <a:gd name="connsiteY58" fmla="*/ 1533531 h 1785347"/>
              <a:gd name="connsiteX59" fmla="*/ 43401 w 3761981"/>
              <a:gd name="connsiteY59" fmla="*/ 1515111 h 1785347"/>
              <a:gd name="connsiteX60" fmla="*/ 70323 w 3761981"/>
              <a:gd name="connsiteY60" fmla="*/ 1482522 h 1785347"/>
              <a:gd name="connsiteX61" fmla="*/ 129834 w 3761981"/>
              <a:gd name="connsiteY61" fmla="*/ 1435762 h 1785347"/>
              <a:gd name="connsiteX62" fmla="*/ 455731 w 3761981"/>
              <a:gd name="connsiteY62" fmla="*/ 1427261 h 1785347"/>
              <a:gd name="connsiteX63" fmla="*/ 513825 w 3761981"/>
              <a:gd name="connsiteY63" fmla="*/ 1426552 h 1785347"/>
              <a:gd name="connsiteX64" fmla="*/ 809966 w 3761981"/>
              <a:gd name="connsiteY64" fmla="*/ 1422302 h 1785347"/>
              <a:gd name="connsiteX65" fmla="*/ 1020382 w 3761981"/>
              <a:gd name="connsiteY65" fmla="*/ 1408132 h 1785347"/>
              <a:gd name="connsiteX66" fmla="*/ 1097606 w 3761981"/>
              <a:gd name="connsiteY66" fmla="*/ 1400339 h 1785347"/>
              <a:gd name="connsiteX67" fmla="*/ 1094772 w 3761981"/>
              <a:gd name="connsiteY67" fmla="*/ 1336577 h 1785347"/>
              <a:gd name="connsiteX68" fmla="*/ 1094772 w 3761981"/>
              <a:gd name="connsiteY68" fmla="*/ 918579 h 1785347"/>
              <a:gd name="connsiteX69" fmla="*/ 1094063 w 3761981"/>
              <a:gd name="connsiteY69" fmla="*/ 759881 h 1785347"/>
              <a:gd name="connsiteX70" fmla="*/ 1098314 w 3761981"/>
              <a:gd name="connsiteY70" fmla="*/ 475784 h 1785347"/>
              <a:gd name="connsiteX71" fmla="*/ 1109650 w 3761981"/>
              <a:gd name="connsiteY71" fmla="*/ 348259 h 1785347"/>
              <a:gd name="connsiteX72" fmla="*/ 1308730 w 3761981"/>
              <a:gd name="connsiteY72" fmla="*/ 67705 h 1785347"/>
              <a:gd name="connsiteX73" fmla="*/ 1517021 w 3761981"/>
              <a:gd name="connsiteY73" fmla="*/ 1817 h 1785347"/>
              <a:gd name="connsiteX74" fmla="*/ 1747982 w 3761981"/>
              <a:gd name="connsiteY74" fmla="*/ 68413 h 1785347"/>
              <a:gd name="connsiteX75" fmla="*/ 1961232 w 3761981"/>
              <a:gd name="connsiteY75" fmla="*/ 207274 h 1785347"/>
              <a:gd name="connsiteX76" fmla="*/ 2065377 w 3761981"/>
              <a:gd name="connsiteY76" fmla="*/ 258992 h 1785347"/>
              <a:gd name="connsiteX77" fmla="*/ 2328220 w 3761981"/>
              <a:gd name="connsiteY77" fmla="*/ 409896 h 1785347"/>
              <a:gd name="connsiteX78" fmla="*/ 2394107 w 3761981"/>
              <a:gd name="connsiteY78" fmla="*/ 454530 h 1785347"/>
              <a:gd name="connsiteX79" fmla="*/ 2640656 w 3761981"/>
              <a:gd name="connsiteY79" fmla="*/ 579929 h 1785347"/>
              <a:gd name="connsiteX80" fmla="*/ 2718587 w 3761981"/>
              <a:gd name="connsiteY80" fmla="*/ 594099 h 1785347"/>
              <a:gd name="connsiteX81" fmla="*/ 2934671 w 3761981"/>
              <a:gd name="connsiteY81" fmla="*/ 642275 h 1785347"/>
              <a:gd name="connsiteX82" fmla="*/ 3193263 w 3761981"/>
              <a:gd name="connsiteY82" fmla="*/ 813016 h 1785347"/>
              <a:gd name="connsiteX83" fmla="*/ 3522702 w 3761981"/>
              <a:gd name="connsiteY83" fmla="*/ 1039727 h 1785347"/>
              <a:gd name="connsiteX84" fmla="*/ 3644559 w 3761981"/>
              <a:gd name="connsiteY84" fmla="*/ 1068774 h 1785347"/>
              <a:gd name="connsiteX85" fmla="*/ 3764999 w 3761981"/>
              <a:gd name="connsiteY85" fmla="*/ 1165127 h 1785347"/>
              <a:gd name="connsiteX86" fmla="*/ 3764999 w 3761981"/>
              <a:gd name="connsiteY86" fmla="*/ 1202676 h 1785347"/>
              <a:gd name="connsiteX87" fmla="*/ 3764999 w 3761981"/>
              <a:gd name="connsiteY87" fmla="*/ 1483230 h 1785347"/>
              <a:gd name="connsiteX88" fmla="*/ 3767833 w 3761981"/>
              <a:gd name="connsiteY88" fmla="*/ 1546284 h 1785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</a:cxnLst>
            <a:rect l="l" t="t" r="r" b="b"/>
            <a:pathLst>
              <a:path w="3761981" h="1785347">
                <a:moveTo>
                  <a:pt x="3767833" y="1546284"/>
                </a:moveTo>
                <a:cubicBezTo>
                  <a:pt x="3747287" y="1626341"/>
                  <a:pt x="3688484" y="1658931"/>
                  <a:pt x="3612678" y="1670266"/>
                </a:cubicBezTo>
                <a:cubicBezTo>
                  <a:pt x="3562376" y="1677351"/>
                  <a:pt x="3511367" y="1678060"/>
                  <a:pt x="3463190" y="1658222"/>
                </a:cubicBezTo>
                <a:cubicBezTo>
                  <a:pt x="3425642" y="1643344"/>
                  <a:pt x="3420682" y="1621382"/>
                  <a:pt x="3447604" y="1590918"/>
                </a:cubicBezTo>
                <a:cubicBezTo>
                  <a:pt x="3463899" y="1572497"/>
                  <a:pt x="3481610" y="1554786"/>
                  <a:pt x="3499322" y="1536365"/>
                </a:cubicBezTo>
                <a:cubicBezTo>
                  <a:pt x="3514201" y="1520779"/>
                  <a:pt x="3517034" y="1503067"/>
                  <a:pt x="3507824" y="1483230"/>
                </a:cubicBezTo>
                <a:cubicBezTo>
                  <a:pt x="3479485" y="1420885"/>
                  <a:pt x="3451147" y="1358539"/>
                  <a:pt x="3424224" y="1295485"/>
                </a:cubicBezTo>
                <a:cubicBezTo>
                  <a:pt x="3401554" y="1242350"/>
                  <a:pt x="3364004" y="1205509"/>
                  <a:pt x="3310869" y="1184255"/>
                </a:cubicBezTo>
                <a:cubicBezTo>
                  <a:pt x="3210267" y="1143164"/>
                  <a:pt x="3109663" y="1101364"/>
                  <a:pt x="3002684" y="1076568"/>
                </a:cubicBezTo>
                <a:cubicBezTo>
                  <a:pt x="2952383" y="1065232"/>
                  <a:pt x="2905624" y="1038310"/>
                  <a:pt x="2856739" y="1019890"/>
                </a:cubicBezTo>
                <a:cubicBezTo>
                  <a:pt x="2738425" y="975965"/>
                  <a:pt x="2618693" y="887406"/>
                  <a:pt x="2494002" y="864026"/>
                </a:cubicBezTo>
                <a:cubicBezTo>
                  <a:pt x="2470623" y="859775"/>
                  <a:pt x="2445826" y="855525"/>
                  <a:pt x="2422446" y="856942"/>
                </a:cubicBezTo>
                <a:cubicBezTo>
                  <a:pt x="2386314" y="859067"/>
                  <a:pt x="2355850" y="849148"/>
                  <a:pt x="2326094" y="828603"/>
                </a:cubicBezTo>
                <a:cubicBezTo>
                  <a:pt x="2314051" y="820101"/>
                  <a:pt x="2304132" y="807349"/>
                  <a:pt x="2280044" y="805223"/>
                </a:cubicBezTo>
                <a:cubicBezTo>
                  <a:pt x="2157478" y="786803"/>
                  <a:pt x="2085214" y="752796"/>
                  <a:pt x="1950605" y="719498"/>
                </a:cubicBezTo>
                <a:cubicBezTo>
                  <a:pt x="1852836" y="688325"/>
                  <a:pt x="1752233" y="669197"/>
                  <a:pt x="1643837" y="645817"/>
                </a:cubicBezTo>
                <a:cubicBezTo>
                  <a:pt x="1619749" y="685492"/>
                  <a:pt x="1603454" y="779718"/>
                  <a:pt x="1594244" y="827186"/>
                </a:cubicBezTo>
                <a:cubicBezTo>
                  <a:pt x="1579366" y="902284"/>
                  <a:pt x="1602037" y="970297"/>
                  <a:pt x="1631793" y="1037602"/>
                </a:cubicBezTo>
                <a:cubicBezTo>
                  <a:pt x="1636044" y="1046812"/>
                  <a:pt x="1646671" y="1056022"/>
                  <a:pt x="1656589" y="1059564"/>
                </a:cubicBezTo>
                <a:cubicBezTo>
                  <a:pt x="1731687" y="1088612"/>
                  <a:pt x="1764277" y="1136079"/>
                  <a:pt x="1761443" y="1215428"/>
                </a:cubicBezTo>
                <a:cubicBezTo>
                  <a:pt x="1761443" y="1219679"/>
                  <a:pt x="1761443" y="1224638"/>
                  <a:pt x="1761443" y="1231723"/>
                </a:cubicBezTo>
                <a:cubicBezTo>
                  <a:pt x="1779155" y="1225347"/>
                  <a:pt x="1795450" y="1220387"/>
                  <a:pt x="1810327" y="1212594"/>
                </a:cubicBezTo>
                <a:cubicBezTo>
                  <a:pt x="1814578" y="1210469"/>
                  <a:pt x="1815287" y="1199133"/>
                  <a:pt x="1815287" y="1191340"/>
                </a:cubicBezTo>
                <a:cubicBezTo>
                  <a:pt x="1815287" y="1145998"/>
                  <a:pt x="1825914" y="1136788"/>
                  <a:pt x="1869839" y="1148123"/>
                </a:cubicBezTo>
                <a:cubicBezTo>
                  <a:pt x="1882592" y="1151666"/>
                  <a:pt x="1895344" y="1154499"/>
                  <a:pt x="1908096" y="1158750"/>
                </a:cubicBezTo>
                <a:cubicBezTo>
                  <a:pt x="1931476" y="1165835"/>
                  <a:pt x="1951313" y="1166543"/>
                  <a:pt x="1976110" y="1154499"/>
                </a:cubicBezTo>
                <a:cubicBezTo>
                  <a:pt x="2003032" y="1141038"/>
                  <a:pt x="2037747" y="1140330"/>
                  <a:pt x="2068919" y="1137496"/>
                </a:cubicBezTo>
                <a:cubicBezTo>
                  <a:pt x="2103635" y="1134662"/>
                  <a:pt x="2139058" y="1133245"/>
                  <a:pt x="2173773" y="1136788"/>
                </a:cubicBezTo>
                <a:cubicBezTo>
                  <a:pt x="2285003" y="1148832"/>
                  <a:pt x="2341681" y="1221804"/>
                  <a:pt x="2372854" y="1320990"/>
                </a:cubicBezTo>
                <a:cubicBezTo>
                  <a:pt x="2391982" y="1381210"/>
                  <a:pt x="2407568" y="1469769"/>
                  <a:pt x="2384898" y="1527864"/>
                </a:cubicBezTo>
                <a:cubicBezTo>
                  <a:pt x="2361518" y="1587375"/>
                  <a:pt x="2303424" y="1610046"/>
                  <a:pt x="2258790" y="1655389"/>
                </a:cubicBezTo>
                <a:cubicBezTo>
                  <a:pt x="2224075" y="1690812"/>
                  <a:pt x="2178732" y="1701439"/>
                  <a:pt x="2130556" y="1703564"/>
                </a:cubicBezTo>
                <a:cubicBezTo>
                  <a:pt x="2076004" y="1704981"/>
                  <a:pt x="2021452" y="1709941"/>
                  <a:pt x="1966900" y="1707107"/>
                </a:cubicBezTo>
                <a:cubicBezTo>
                  <a:pt x="1930059" y="1704981"/>
                  <a:pt x="1893927" y="1692229"/>
                  <a:pt x="1857087" y="1685853"/>
                </a:cubicBezTo>
                <a:cubicBezTo>
                  <a:pt x="1836541" y="1682310"/>
                  <a:pt x="1814578" y="1680894"/>
                  <a:pt x="1793324" y="1682310"/>
                </a:cubicBezTo>
                <a:cubicBezTo>
                  <a:pt x="1774196" y="1683727"/>
                  <a:pt x="1755067" y="1689395"/>
                  <a:pt x="1735938" y="1693646"/>
                </a:cubicBezTo>
                <a:cubicBezTo>
                  <a:pt x="1702640" y="1700731"/>
                  <a:pt x="1670759" y="1709232"/>
                  <a:pt x="1642420" y="1731903"/>
                </a:cubicBezTo>
                <a:cubicBezTo>
                  <a:pt x="1606996" y="1760242"/>
                  <a:pt x="1561654" y="1766619"/>
                  <a:pt x="1517729" y="1772995"/>
                </a:cubicBezTo>
                <a:cubicBezTo>
                  <a:pt x="1342737" y="1796374"/>
                  <a:pt x="1169870" y="1789290"/>
                  <a:pt x="999128" y="1741822"/>
                </a:cubicBezTo>
                <a:cubicBezTo>
                  <a:pt x="951660" y="1728361"/>
                  <a:pt x="905610" y="1707815"/>
                  <a:pt x="859559" y="1689395"/>
                </a:cubicBezTo>
                <a:cubicBezTo>
                  <a:pt x="823427" y="1675226"/>
                  <a:pt x="788004" y="1670975"/>
                  <a:pt x="749746" y="1680185"/>
                </a:cubicBezTo>
                <a:cubicBezTo>
                  <a:pt x="662604" y="1700731"/>
                  <a:pt x="574754" y="1688687"/>
                  <a:pt x="486904" y="1684436"/>
                </a:cubicBezTo>
                <a:cubicBezTo>
                  <a:pt x="413931" y="1680894"/>
                  <a:pt x="340959" y="1676643"/>
                  <a:pt x="267986" y="1671683"/>
                </a:cubicBezTo>
                <a:cubicBezTo>
                  <a:pt x="250274" y="1670975"/>
                  <a:pt x="240356" y="1675934"/>
                  <a:pt x="232562" y="1693646"/>
                </a:cubicBezTo>
                <a:cubicBezTo>
                  <a:pt x="219102" y="1724110"/>
                  <a:pt x="209892" y="1724110"/>
                  <a:pt x="190763" y="1697897"/>
                </a:cubicBezTo>
                <a:cubicBezTo>
                  <a:pt x="182969" y="1687270"/>
                  <a:pt x="161715" y="1687978"/>
                  <a:pt x="151088" y="1700022"/>
                </a:cubicBezTo>
                <a:cubicBezTo>
                  <a:pt x="143295" y="1708524"/>
                  <a:pt x="136919" y="1719151"/>
                  <a:pt x="127000" y="1725527"/>
                </a:cubicBezTo>
                <a:cubicBezTo>
                  <a:pt x="121333" y="1729069"/>
                  <a:pt x="109289" y="1729778"/>
                  <a:pt x="104329" y="1725527"/>
                </a:cubicBezTo>
                <a:cubicBezTo>
                  <a:pt x="99370" y="1721985"/>
                  <a:pt x="97953" y="1710649"/>
                  <a:pt x="99370" y="1703564"/>
                </a:cubicBezTo>
                <a:cubicBezTo>
                  <a:pt x="100787" y="1696480"/>
                  <a:pt x="106454" y="1690104"/>
                  <a:pt x="111414" y="1683727"/>
                </a:cubicBezTo>
                <a:cubicBezTo>
                  <a:pt x="122749" y="1667433"/>
                  <a:pt x="121333" y="1651138"/>
                  <a:pt x="103621" y="1642636"/>
                </a:cubicBezTo>
                <a:cubicBezTo>
                  <a:pt x="98661" y="1640511"/>
                  <a:pt x="88743" y="1647595"/>
                  <a:pt x="82367" y="1651138"/>
                </a:cubicBezTo>
                <a:cubicBezTo>
                  <a:pt x="76699" y="1653971"/>
                  <a:pt x="71740" y="1658222"/>
                  <a:pt x="66072" y="1662473"/>
                </a:cubicBezTo>
                <a:cubicBezTo>
                  <a:pt x="61821" y="1655389"/>
                  <a:pt x="56153" y="1649012"/>
                  <a:pt x="54736" y="1641219"/>
                </a:cubicBezTo>
                <a:cubicBezTo>
                  <a:pt x="53319" y="1634134"/>
                  <a:pt x="56862" y="1626341"/>
                  <a:pt x="57570" y="1618548"/>
                </a:cubicBezTo>
                <a:cubicBezTo>
                  <a:pt x="58987" y="1601545"/>
                  <a:pt x="59696" y="1584541"/>
                  <a:pt x="60404" y="1566830"/>
                </a:cubicBezTo>
                <a:cubicBezTo>
                  <a:pt x="42692" y="1566830"/>
                  <a:pt x="30648" y="1568955"/>
                  <a:pt x="18604" y="1566121"/>
                </a:cubicBezTo>
                <a:cubicBezTo>
                  <a:pt x="11520" y="1564704"/>
                  <a:pt x="3018" y="1557620"/>
                  <a:pt x="184" y="1551243"/>
                </a:cubicBezTo>
                <a:cubicBezTo>
                  <a:pt x="-1233" y="1546993"/>
                  <a:pt x="5852" y="1537074"/>
                  <a:pt x="10811" y="1533531"/>
                </a:cubicBezTo>
                <a:cubicBezTo>
                  <a:pt x="20730" y="1526447"/>
                  <a:pt x="34190" y="1522904"/>
                  <a:pt x="43401" y="1515111"/>
                </a:cubicBezTo>
                <a:cubicBezTo>
                  <a:pt x="54028" y="1505901"/>
                  <a:pt x="66780" y="1495274"/>
                  <a:pt x="70323" y="1482522"/>
                </a:cubicBezTo>
                <a:cubicBezTo>
                  <a:pt x="79533" y="1451349"/>
                  <a:pt x="100079" y="1437888"/>
                  <a:pt x="129834" y="1435762"/>
                </a:cubicBezTo>
                <a:cubicBezTo>
                  <a:pt x="238230" y="1429386"/>
                  <a:pt x="346626" y="1411675"/>
                  <a:pt x="455731" y="1427261"/>
                </a:cubicBezTo>
                <a:cubicBezTo>
                  <a:pt x="474859" y="1430095"/>
                  <a:pt x="494697" y="1427261"/>
                  <a:pt x="513825" y="1426552"/>
                </a:cubicBezTo>
                <a:cubicBezTo>
                  <a:pt x="612303" y="1424427"/>
                  <a:pt x="711489" y="1418759"/>
                  <a:pt x="809966" y="1422302"/>
                </a:cubicBezTo>
                <a:cubicBezTo>
                  <a:pt x="881522" y="1425135"/>
                  <a:pt x="950952" y="1427969"/>
                  <a:pt x="1020382" y="1408132"/>
                </a:cubicBezTo>
                <a:cubicBezTo>
                  <a:pt x="1043762" y="1401047"/>
                  <a:pt x="1069267" y="1403173"/>
                  <a:pt x="1097606" y="1400339"/>
                </a:cubicBezTo>
                <a:cubicBezTo>
                  <a:pt x="1096897" y="1379085"/>
                  <a:pt x="1096189" y="1357831"/>
                  <a:pt x="1094772" y="1336577"/>
                </a:cubicBezTo>
                <a:cubicBezTo>
                  <a:pt x="1085562" y="1197008"/>
                  <a:pt x="1084145" y="1058147"/>
                  <a:pt x="1094772" y="918579"/>
                </a:cubicBezTo>
                <a:cubicBezTo>
                  <a:pt x="1098314" y="866152"/>
                  <a:pt x="1098314" y="812308"/>
                  <a:pt x="1094063" y="759881"/>
                </a:cubicBezTo>
                <a:cubicBezTo>
                  <a:pt x="1086979" y="664946"/>
                  <a:pt x="1086270" y="570011"/>
                  <a:pt x="1098314" y="475784"/>
                </a:cubicBezTo>
                <a:cubicBezTo>
                  <a:pt x="1103982" y="433276"/>
                  <a:pt x="1103273" y="390059"/>
                  <a:pt x="1109650" y="348259"/>
                </a:cubicBezTo>
                <a:cubicBezTo>
                  <a:pt x="1130195" y="222860"/>
                  <a:pt x="1197500" y="128633"/>
                  <a:pt x="1308730" y="67705"/>
                </a:cubicBezTo>
                <a:cubicBezTo>
                  <a:pt x="1373201" y="32281"/>
                  <a:pt x="1443339" y="10319"/>
                  <a:pt x="1517021" y="1817"/>
                </a:cubicBezTo>
                <a:cubicBezTo>
                  <a:pt x="1603454" y="-8102"/>
                  <a:pt x="1677843" y="23780"/>
                  <a:pt x="1747982" y="68413"/>
                </a:cubicBezTo>
                <a:cubicBezTo>
                  <a:pt x="1819537" y="114464"/>
                  <a:pt x="1889676" y="162640"/>
                  <a:pt x="1961232" y="207274"/>
                </a:cubicBezTo>
                <a:cubicBezTo>
                  <a:pt x="1993822" y="227819"/>
                  <a:pt x="2029245" y="244823"/>
                  <a:pt x="2065377" y="258992"/>
                </a:cubicBezTo>
                <a:cubicBezTo>
                  <a:pt x="2161021" y="295832"/>
                  <a:pt x="2242495" y="356053"/>
                  <a:pt x="2328220" y="409896"/>
                </a:cubicBezTo>
                <a:cubicBezTo>
                  <a:pt x="2350891" y="424066"/>
                  <a:pt x="2373562" y="437527"/>
                  <a:pt x="2394107" y="454530"/>
                </a:cubicBezTo>
                <a:cubicBezTo>
                  <a:pt x="2444409" y="494913"/>
                  <a:pt x="2536511" y="538838"/>
                  <a:pt x="2640656" y="579929"/>
                </a:cubicBezTo>
                <a:cubicBezTo>
                  <a:pt x="2664744" y="589140"/>
                  <a:pt x="2692374" y="589140"/>
                  <a:pt x="2718587" y="594099"/>
                </a:cubicBezTo>
                <a:cubicBezTo>
                  <a:pt x="2790851" y="609685"/>
                  <a:pt x="2864532" y="621021"/>
                  <a:pt x="2934671" y="642275"/>
                </a:cubicBezTo>
                <a:cubicBezTo>
                  <a:pt x="3036691" y="673448"/>
                  <a:pt x="3121708" y="735085"/>
                  <a:pt x="3193263" y="813016"/>
                </a:cubicBezTo>
                <a:cubicBezTo>
                  <a:pt x="3286073" y="914328"/>
                  <a:pt x="3394469" y="992260"/>
                  <a:pt x="3522702" y="1039727"/>
                </a:cubicBezTo>
                <a:cubicBezTo>
                  <a:pt x="3561668" y="1053897"/>
                  <a:pt x="3603468" y="1064524"/>
                  <a:pt x="3644559" y="1068774"/>
                </a:cubicBezTo>
                <a:cubicBezTo>
                  <a:pt x="3707613" y="1075151"/>
                  <a:pt x="3750829" y="1100656"/>
                  <a:pt x="3764999" y="1165127"/>
                </a:cubicBezTo>
                <a:cubicBezTo>
                  <a:pt x="3764999" y="1177879"/>
                  <a:pt x="3764999" y="1189923"/>
                  <a:pt x="3764999" y="1202676"/>
                </a:cubicBezTo>
                <a:cubicBezTo>
                  <a:pt x="3728867" y="1296194"/>
                  <a:pt x="3743036" y="1389712"/>
                  <a:pt x="3764999" y="1483230"/>
                </a:cubicBezTo>
                <a:cubicBezTo>
                  <a:pt x="3767833" y="1502359"/>
                  <a:pt x="3767833" y="1524321"/>
                  <a:pt x="3767833" y="1546284"/>
                </a:cubicBezTo>
                <a:close/>
              </a:path>
            </a:pathLst>
          </a:custGeom>
          <a:solidFill>
            <a:schemeClr val="accent2"/>
          </a:solidFill>
          <a:ln w="707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817" name="그룹 93">
            <a:extLst>
              <a:ext uri="{FF2B5EF4-FFF2-40B4-BE49-F238E27FC236}">
                <a16:creationId xmlns:a16="http://schemas.microsoft.com/office/drawing/2014/main" id="{82979D8F-D5EB-4913-88F0-CC3B4F14AD0A}"/>
              </a:ext>
            </a:extLst>
          </p:cNvPr>
          <p:cNvGrpSpPr/>
          <p:nvPr/>
        </p:nvGrpSpPr>
        <p:grpSpPr>
          <a:xfrm>
            <a:off x="9038350" y="1602275"/>
            <a:ext cx="2236571" cy="3377422"/>
            <a:chOff x="3944163" y="940693"/>
            <a:chExt cx="2236571" cy="3377422"/>
          </a:xfrm>
        </p:grpSpPr>
        <p:sp>
          <p:nvSpPr>
            <p:cNvPr id="818" name="TextBox 817">
              <a:extLst>
                <a:ext uri="{FF2B5EF4-FFF2-40B4-BE49-F238E27FC236}">
                  <a16:creationId xmlns:a16="http://schemas.microsoft.com/office/drawing/2014/main" id="{D362E06E-0CD0-45D8-86A3-F576D7CBEF21}"/>
                </a:ext>
              </a:extLst>
            </p:cNvPr>
            <p:cNvSpPr txBox="1"/>
            <p:nvPr/>
          </p:nvSpPr>
          <p:spPr>
            <a:xfrm>
              <a:off x="3944164" y="1271127"/>
              <a:ext cx="223657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 and Text. </a:t>
              </a:r>
            </a:p>
            <a:p>
              <a:pPr algn="ctr"/>
              <a:endPara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  <a:p>
              <a:pPr algn="ctr"/>
              <a:endPara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19" name="TextBox 818">
              <a:extLst>
                <a:ext uri="{FF2B5EF4-FFF2-40B4-BE49-F238E27FC236}">
                  <a16:creationId xmlns:a16="http://schemas.microsoft.com/office/drawing/2014/main" id="{EFD63241-7B48-4BE7-9664-406A5297B64A}"/>
                </a:ext>
              </a:extLst>
            </p:cNvPr>
            <p:cNvSpPr txBox="1"/>
            <p:nvPr/>
          </p:nvSpPr>
          <p:spPr>
            <a:xfrm>
              <a:off x="3944163" y="940693"/>
              <a:ext cx="22365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20" name="Text Placeholder 2">
            <a:extLst>
              <a:ext uri="{FF2B5EF4-FFF2-40B4-BE49-F238E27FC236}">
                <a16:creationId xmlns:a16="http://schemas.microsoft.com/office/drawing/2014/main" id="{423EF5C2-60D5-4040-B1DD-709975D7EB3C}"/>
              </a:ext>
            </a:extLst>
          </p:cNvPr>
          <p:cNvSpPr txBox="1">
            <a:spLocks/>
          </p:cNvSpPr>
          <p:nvPr/>
        </p:nvSpPr>
        <p:spPr>
          <a:xfrm>
            <a:off x="498234" y="1898702"/>
            <a:ext cx="2891365" cy="28803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ko-KR" sz="1200" b="1" dirty="0">
                <a:solidFill>
                  <a:schemeClr val="accent1"/>
                </a:solidFill>
                <a:cs typeface="Arial" pitchFamily="34" charset="0"/>
              </a:rPr>
              <a:t>Modern PowerPoint Presentation</a:t>
            </a:r>
          </a:p>
        </p:txBody>
      </p:sp>
      <p:sp>
        <p:nvSpPr>
          <p:cNvPr id="821" name="TextBox 820">
            <a:extLst>
              <a:ext uri="{FF2B5EF4-FFF2-40B4-BE49-F238E27FC236}">
                <a16:creationId xmlns:a16="http://schemas.microsoft.com/office/drawing/2014/main" id="{A95EFEB5-AB85-4013-92DE-21A34E6C2095}"/>
              </a:ext>
            </a:extLst>
          </p:cNvPr>
          <p:cNvSpPr txBox="1"/>
          <p:nvPr/>
        </p:nvSpPr>
        <p:spPr>
          <a:xfrm>
            <a:off x="509168" y="2323812"/>
            <a:ext cx="28804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11238</TotalTime>
  <Words>104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30</cp:revision>
  <dcterms:created xsi:type="dcterms:W3CDTF">2018-02-18T19:39:47Z</dcterms:created>
  <dcterms:modified xsi:type="dcterms:W3CDTF">2021-04-16T07:45:03Z</dcterms:modified>
</cp:coreProperties>
</file>